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3" r:id="rId6"/>
    <p:sldId id="284" r:id="rId7"/>
    <p:sldId id="285" r:id="rId8"/>
    <p:sldId id="286" r:id="rId9"/>
    <p:sldId id="260" r:id="rId10"/>
    <p:sldId id="287" r:id="rId11"/>
    <p:sldId id="265" r:id="rId12"/>
    <p:sldId id="268" r:id="rId13"/>
    <p:sldId id="269" r:id="rId14"/>
    <p:sldId id="267" r:id="rId15"/>
    <p:sldId id="273" r:id="rId16"/>
    <p:sldId id="272" r:id="rId17"/>
    <p:sldId id="278" r:id="rId18"/>
    <p:sldId id="277" r:id="rId19"/>
    <p:sldId id="276" r:id="rId20"/>
    <p:sldId id="275" r:id="rId21"/>
    <p:sldId id="274" r:id="rId22"/>
    <p:sldId id="270" r:id="rId23"/>
    <p:sldId id="279" r:id="rId24"/>
    <p:sldId id="281" r:id="rId25"/>
    <p:sldId id="280" r:id="rId26"/>
    <p:sldId id="261" r:id="rId27"/>
    <p:sldId id="282" r:id="rId28"/>
    <p:sldId id="283" r:id="rId29"/>
    <p:sldId id="262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5D790C3-9EBC-4A06-BC8E-990FE083AED9}">
          <p14:sldIdLst>
            <p14:sldId id="256"/>
            <p14:sldId id="257"/>
            <p14:sldId id="258"/>
            <p14:sldId id="259"/>
            <p14:sldId id="263"/>
            <p14:sldId id="284"/>
            <p14:sldId id="285"/>
            <p14:sldId id="286"/>
            <p14:sldId id="260"/>
            <p14:sldId id="287"/>
            <p14:sldId id="265"/>
            <p14:sldId id="268"/>
            <p14:sldId id="269"/>
          </p14:sldIdLst>
        </p14:section>
        <p14:section name="제목 없는 구역" id="{4A0B4C65-1EBD-4289-9FD1-8B2A52239663}">
          <p14:sldIdLst>
            <p14:sldId id="267"/>
            <p14:sldId id="273"/>
            <p14:sldId id="272"/>
            <p14:sldId id="278"/>
            <p14:sldId id="277"/>
            <p14:sldId id="276"/>
            <p14:sldId id="275"/>
            <p14:sldId id="274"/>
            <p14:sldId id="270"/>
            <p14:sldId id="279"/>
            <p14:sldId id="281"/>
            <p14:sldId id="280"/>
            <p14:sldId id="261"/>
            <p14:sldId id="282"/>
            <p14:sldId id="283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2D9C5F-594F-442F-AC82-80B44079808D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150F1549-0F35-41E0-9FF8-B1713B3E6E17}">
      <dgm:prSet phldrT="[텍스트]" custT="1"/>
      <dgm:spPr/>
      <dgm:t>
        <a:bodyPr/>
        <a:lstStyle/>
        <a:p>
          <a:pPr latinLnBrk="1"/>
          <a:r>
            <a:rPr lang="en-US" altLang="ko-KR" sz="2800" i="1" dirty="0" err="1" smtClean="0">
              <a:latin typeface="Corbel" pitchFamily="34" charset="0"/>
            </a:rPr>
            <a:t>rdfs:Resource</a:t>
          </a:r>
          <a:endParaRPr lang="ko-KR" altLang="en-US" sz="2800" i="1" dirty="0">
            <a:latin typeface="Corbel" pitchFamily="34" charset="0"/>
          </a:endParaRPr>
        </a:p>
      </dgm:t>
    </dgm:pt>
    <dgm:pt modelId="{A135D0F6-0313-43A5-B193-E1D44EB3F591}" type="parTrans" cxnId="{7B85997F-FFA6-47F4-B55A-48220542C3E7}">
      <dgm:prSet/>
      <dgm:spPr/>
      <dgm:t>
        <a:bodyPr/>
        <a:lstStyle/>
        <a:p>
          <a:pPr latinLnBrk="1"/>
          <a:endParaRPr lang="ko-KR" altLang="en-US"/>
        </a:p>
      </dgm:t>
    </dgm:pt>
    <dgm:pt modelId="{BB76DE37-447B-4C11-97D0-39B5CD2F7041}" type="sibTrans" cxnId="{7B85997F-FFA6-47F4-B55A-48220542C3E7}">
      <dgm:prSet/>
      <dgm:spPr/>
      <dgm:t>
        <a:bodyPr/>
        <a:lstStyle/>
        <a:p>
          <a:pPr latinLnBrk="1"/>
          <a:endParaRPr lang="ko-KR" altLang="en-US"/>
        </a:p>
      </dgm:t>
    </dgm:pt>
    <dgm:pt modelId="{6931C585-E99E-4D95-9D6A-F72D0227D95A}">
      <dgm:prSet/>
      <dgm:spPr/>
      <dgm:t>
        <a:bodyPr/>
        <a:lstStyle/>
        <a:p>
          <a:pPr latinLnBrk="1"/>
          <a:r>
            <a:rPr lang="en-US" altLang="ko-KR" dirty="0" smtClean="0">
              <a:latin typeface="Corbel" pitchFamily="34" charset="0"/>
            </a:rPr>
            <a:t>All resources within RDF are implicitly members of this class</a:t>
          </a:r>
        </a:p>
      </dgm:t>
    </dgm:pt>
    <dgm:pt modelId="{6045BA40-27DE-46FF-8E18-B63F7D73CB4F}" type="parTrans" cxnId="{B5A2B4E6-9E35-4E0A-9A08-9BBE7354CC5F}">
      <dgm:prSet/>
      <dgm:spPr/>
      <dgm:t>
        <a:bodyPr/>
        <a:lstStyle/>
        <a:p>
          <a:pPr latinLnBrk="1"/>
          <a:endParaRPr lang="ko-KR" altLang="en-US"/>
        </a:p>
      </dgm:t>
    </dgm:pt>
    <dgm:pt modelId="{FB34F665-C94D-40DF-B09D-4792FC87F669}" type="sibTrans" cxnId="{B5A2B4E6-9E35-4E0A-9A08-9BBE7354CC5F}">
      <dgm:prSet/>
      <dgm:spPr/>
      <dgm:t>
        <a:bodyPr/>
        <a:lstStyle/>
        <a:p>
          <a:pPr latinLnBrk="1"/>
          <a:endParaRPr lang="ko-KR" altLang="en-US"/>
        </a:p>
      </dgm:t>
    </dgm:pt>
    <dgm:pt modelId="{41C94374-E828-4BC7-B370-8165F8FAA892}">
      <dgm:prSet custT="1"/>
      <dgm:spPr/>
      <dgm:t>
        <a:bodyPr/>
        <a:lstStyle/>
        <a:p>
          <a:pPr latinLnBrk="1"/>
          <a:r>
            <a:rPr lang="en-US" altLang="ko-KR" sz="2800" i="1" dirty="0" err="1" smtClean="0">
              <a:latin typeface="Corbel" pitchFamily="34" charset="0"/>
            </a:rPr>
            <a:t>rdfs:Class</a:t>
          </a:r>
          <a:endParaRPr lang="en-US" altLang="ko-KR" sz="2800" i="1" dirty="0" smtClean="0">
            <a:latin typeface="Corbel" pitchFamily="34" charset="0"/>
          </a:endParaRPr>
        </a:p>
      </dgm:t>
    </dgm:pt>
    <dgm:pt modelId="{15B8ABF1-ADA4-48B6-AD87-118554FE3B27}" type="parTrans" cxnId="{A4A2159C-7507-4C0A-AF91-450D3E71E71C}">
      <dgm:prSet/>
      <dgm:spPr/>
      <dgm:t>
        <a:bodyPr/>
        <a:lstStyle/>
        <a:p>
          <a:pPr latinLnBrk="1"/>
          <a:endParaRPr lang="ko-KR" altLang="en-US"/>
        </a:p>
      </dgm:t>
    </dgm:pt>
    <dgm:pt modelId="{AA8A967A-671F-4E11-8348-0058BFD40305}" type="sibTrans" cxnId="{A4A2159C-7507-4C0A-AF91-450D3E71E71C}">
      <dgm:prSet/>
      <dgm:spPr/>
      <dgm:t>
        <a:bodyPr/>
        <a:lstStyle/>
        <a:p>
          <a:pPr latinLnBrk="1"/>
          <a:endParaRPr lang="ko-KR" altLang="en-US"/>
        </a:p>
      </dgm:t>
    </dgm:pt>
    <dgm:pt modelId="{90D3A37C-5C20-41F8-8949-1B9585AF6173}">
      <dgm:prSet/>
      <dgm:spPr/>
      <dgm:t>
        <a:bodyPr/>
        <a:lstStyle/>
        <a:p>
          <a:pPr latinLnBrk="1"/>
          <a:r>
            <a:rPr lang="en-US" altLang="ko-KR" smtClean="0">
              <a:latin typeface="Corbel" pitchFamily="34" charset="0"/>
            </a:rPr>
            <a:t>Type or category of resource</a:t>
          </a:r>
          <a:endParaRPr lang="en-US" altLang="ko-KR" dirty="0" smtClean="0">
            <a:latin typeface="Corbel" pitchFamily="34" charset="0"/>
          </a:endParaRPr>
        </a:p>
      </dgm:t>
    </dgm:pt>
    <dgm:pt modelId="{41C06315-D5BA-48A9-9BE8-C285966F37AC}" type="parTrans" cxnId="{F3BD8092-F5EF-44EB-B37A-CA38A07E3792}">
      <dgm:prSet/>
      <dgm:spPr/>
      <dgm:t>
        <a:bodyPr/>
        <a:lstStyle/>
        <a:p>
          <a:pPr latinLnBrk="1"/>
          <a:endParaRPr lang="ko-KR" altLang="en-US"/>
        </a:p>
      </dgm:t>
    </dgm:pt>
    <dgm:pt modelId="{419FF24E-7F1B-4E85-8AB6-6FBD59F63945}" type="sibTrans" cxnId="{F3BD8092-F5EF-44EB-B37A-CA38A07E3792}">
      <dgm:prSet/>
      <dgm:spPr/>
      <dgm:t>
        <a:bodyPr/>
        <a:lstStyle/>
        <a:p>
          <a:pPr latinLnBrk="1"/>
          <a:endParaRPr lang="ko-KR" altLang="en-US"/>
        </a:p>
      </dgm:t>
    </dgm:pt>
    <dgm:pt modelId="{1CF8996C-1B7D-4624-83EE-9926D6CAF3D3}">
      <dgm:prSet custT="1"/>
      <dgm:spPr/>
      <dgm:t>
        <a:bodyPr/>
        <a:lstStyle/>
        <a:p>
          <a:pPr latinLnBrk="1"/>
          <a:r>
            <a:rPr lang="en-US" altLang="ko-KR" sz="2800" i="1" dirty="0" err="1" smtClean="0">
              <a:latin typeface="Corbel" pitchFamily="34" charset="0"/>
            </a:rPr>
            <a:t>rdfs:Literal</a:t>
          </a:r>
          <a:endParaRPr lang="en-US" altLang="ko-KR" sz="2800" i="1" dirty="0" smtClean="0">
            <a:latin typeface="Corbel" pitchFamily="34" charset="0"/>
          </a:endParaRPr>
        </a:p>
      </dgm:t>
    </dgm:pt>
    <dgm:pt modelId="{9FDBC1F5-88B6-429A-962A-F2333881CAC4}" type="parTrans" cxnId="{78768031-5EAC-4FAE-88FF-EA4C357D7113}">
      <dgm:prSet/>
      <dgm:spPr/>
      <dgm:t>
        <a:bodyPr/>
        <a:lstStyle/>
        <a:p>
          <a:pPr latinLnBrk="1"/>
          <a:endParaRPr lang="ko-KR" altLang="en-US"/>
        </a:p>
      </dgm:t>
    </dgm:pt>
    <dgm:pt modelId="{C5D70184-1D98-4B98-BAFB-65CE8FCEB0E2}" type="sibTrans" cxnId="{78768031-5EAC-4FAE-88FF-EA4C357D7113}">
      <dgm:prSet/>
      <dgm:spPr/>
      <dgm:t>
        <a:bodyPr/>
        <a:lstStyle/>
        <a:p>
          <a:pPr latinLnBrk="1"/>
          <a:endParaRPr lang="ko-KR" altLang="en-US"/>
        </a:p>
      </dgm:t>
    </dgm:pt>
    <dgm:pt modelId="{60D4E9FF-E79E-4A4E-BC0C-1DA01300F4B8}">
      <dgm:prSet/>
      <dgm:spPr/>
      <dgm:t>
        <a:bodyPr/>
        <a:lstStyle/>
        <a:p>
          <a:pPr latinLnBrk="1"/>
          <a:r>
            <a:rPr lang="en-US" altLang="ko-KR" smtClean="0">
              <a:latin typeface="Corbel" pitchFamily="34" charset="0"/>
            </a:rPr>
            <a:t>Literals within RDF documents, such as text strings</a:t>
          </a:r>
          <a:endParaRPr lang="en-US" altLang="ko-KR" dirty="0">
            <a:latin typeface="Corbel" pitchFamily="34" charset="0"/>
          </a:endParaRPr>
        </a:p>
      </dgm:t>
    </dgm:pt>
    <dgm:pt modelId="{26BC8360-0E0A-4EC9-82FE-756FAE64D110}" type="parTrans" cxnId="{571FA1CF-A6DA-4261-B55A-7A3083CDA1B0}">
      <dgm:prSet/>
      <dgm:spPr/>
      <dgm:t>
        <a:bodyPr/>
        <a:lstStyle/>
        <a:p>
          <a:pPr latinLnBrk="1"/>
          <a:endParaRPr lang="ko-KR" altLang="en-US"/>
        </a:p>
      </dgm:t>
    </dgm:pt>
    <dgm:pt modelId="{B1644CCB-94AE-4D9E-A5D7-A90FB2F94E97}" type="sibTrans" cxnId="{571FA1CF-A6DA-4261-B55A-7A3083CDA1B0}">
      <dgm:prSet/>
      <dgm:spPr/>
      <dgm:t>
        <a:bodyPr/>
        <a:lstStyle/>
        <a:p>
          <a:pPr latinLnBrk="1"/>
          <a:endParaRPr lang="ko-KR" altLang="en-US"/>
        </a:p>
      </dgm:t>
    </dgm:pt>
    <dgm:pt modelId="{B1B885B5-8A60-42B4-A061-8A1101C443E6}">
      <dgm:prSet custT="1"/>
      <dgm:spPr/>
      <dgm:t>
        <a:bodyPr/>
        <a:lstStyle/>
        <a:p>
          <a:pPr latinLnBrk="1"/>
          <a:r>
            <a:rPr lang="en-US" altLang="ko-KR" sz="2800" i="1" dirty="0" err="1" smtClean="0">
              <a:latin typeface="Corbel" pitchFamily="34" charset="0"/>
            </a:rPr>
            <a:t>rdfs:XMLLiteral</a:t>
          </a:r>
          <a:endParaRPr lang="en-US" altLang="ko-KR" sz="2800" i="1" dirty="0" smtClean="0">
            <a:latin typeface="Corbel" pitchFamily="34" charset="0"/>
          </a:endParaRPr>
        </a:p>
      </dgm:t>
    </dgm:pt>
    <dgm:pt modelId="{E29ED9C8-68DC-44D2-AD6C-76CA8962E088}" type="parTrans" cxnId="{B52BB662-3D15-42DF-934B-1CA524F27B14}">
      <dgm:prSet/>
      <dgm:spPr/>
      <dgm:t>
        <a:bodyPr/>
        <a:lstStyle/>
        <a:p>
          <a:pPr latinLnBrk="1"/>
          <a:endParaRPr lang="ko-KR" altLang="en-US"/>
        </a:p>
      </dgm:t>
    </dgm:pt>
    <dgm:pt modelId="{908E14E5-F37B-41AB-B2D6-24EC84880893}" type="sibTrans" cxnId="{B52BB662-3D15-42DF-934B-1CA524F27B14}">
      <dgm:prSet/>
      <dgm:spPr/>
      <dgm:t>
        <a:bodyPr/>
        <a:lstStyle/>
        <a:p>
          <a:pPr latinLnBrk="1"/>
          <a:endParaRPr lang="ko-KR" altLang="en-US"/>
        </a:p>
      </dgm:t>
    </dgm:pt>
    <dgm:pt modelId="{35FAB03B-32CA-4340-B484-6D0AFCE0DDF3}">
      <dgm:prSet/>
      <dgm:spPr/>
      <dgm:t>
        <a:bodyPr/>
        <a:lstStyle/>
        <a:p>
          <a:pPr latinLnBrk="1"/>
          <a:r>
            <a:rPr lang="en-US" altLang="ko-KR" dirty="0" smtClean="0">
              <a:latin typeface="Corbel" pitchFamily="34" charset="0"/>
            </a:rPr>
            <a:t>Literals with </a:t>
          </a:r>
          <a:r>
            <a:rPr lang="en-US" altLang="ko-KR" dirty="0" err="1" smtClean="0">
              <a:latin typeface="Corbel" pitchFamily="34" charset="0"/>
            </a:rPr>
            <a:t>RDf</a:t>
          </a:r>
          <a:r>
            <a:rPr lang="en-US" altLang="ko-KR" dirty="0" smtClean="0">
              <a:latin typeface="Corbel" pitchFamily="34" charset="0"/>
            </a:rPr>
            <a:t>  documents that use XML syntax</a:t>
          </a:r>
        </a:p>
      </dgm:t>
    </dgm:pt>
    <dgm:pt modelId="{24C065E2-D324-4BFA-9523-EB3942FBA3D1}" type="parTrans" cxnId="{9C24569C-CD49-4BBC-AD11-4A5EE71212F2}">
      <dgm:prSet/>
      <dgm:spPr/>
      <dgm:t>
        <a:bodyPr/>
        <a:lstStyle/>
        <a:p>
          <a:pPr latinLnBrk="1"/>
          <a:endParaRPr lang="ko-KR" altLang="en-US"/>
        </a:p>
      </dgm:t>
    </dgm:pt>
    <dgm:pt modelId="{C324A3FD-480A-4C17-B13D-6CD68F162E2D}" type="sibTrans" cxnId="{9C24569C-CD49-4BBC-AD11-4A5EE71212F2}">
      <dgm:prSet/>
      <dgm:spPr/>
      <dgm:t>
        <a:bodyPr/>
        <a:lstStyle/>
        <a:p>
          <a:pPr latinLnBrk="1"/>
          <a:endParaRPr lang="ko-KR" altLang="en-US"/>
        </a:p>
      </dgm:t>
    </dgm:pt>
    <dgm:pt modelId="{9FADFC35-A7A5-458D-9EEF-3C16904A8554}">
      <dgm:prSet custT="1"/>
      <dgm:spPr/>
      <dgm:t>
        <a:bodyPr/>
        <a:lstStyle/>
        <a:p>
          <a:pPr latinLnBrk="1"/>
          <a:r>
            <a:rPr lang="en-US" altLang="ko-KR" sz="2800" i="1" dirty="0" err="1" smtClean="0">
              <a:latin typeface="Corbel" pitchFamily="34" charset="0"/>
            </a:rPr>
            <a:t>rdfs:Container</a:t>
          </a:r>
          <a:endParaRPr lang="en-US" altLang="ko-KR" sz="2800" i="1" dirty="0" smtClean="0">
            <a:latin typeface="Corbel" pitchFamily="34" charset="0"/>
          </a:endParaRPr>
        </a:p>
      </dgm:t>
    </dgm:pt>
    <dgm:pt modelId="{6F7ED1D3-CFFD-444C-ACF0-D59AF29C3D68}" type="parTrans" cxnId="{7E5B6101-B90C-468E-A506-FBEA064CFB9E}">
      <dgm:prSet/>
      <dgm:spPr/>
      <dgm:t>
        <a:bodyPr/>
        <a:lstStyle/>
        <a:p>
          <a:pPr latinLnBrk="1"/>
          <a:endParaRPr lang="ko-KR" altLang="en-US"/>
        </a:p>
      </dgm:t>
    </dgm:pt>
    <dgm:pt modelId="{15D10759-379F-4951-932D-963129621F18}" type="sibTrans" cxnId="{7E5B6101-B90C-468E-A506-FBEA064CFB9E}">
      <dgm:prSet/>
      <dgm:spPr/>
      <dgm:t>
        <a:bodyPr/>
        <a:lstStyle/>
        <a:p>
          <a:pPr latinLnBrk="1"/>
          <a:endParaRPr lang="ko-KR" altLang="en-US"/>
        </a:p>
      </dgm:t>
    </dgm:pt>
    <dgm:pt modelId="{22D17FE8-C036-4181-A9DC-553E870CD7F6}">
      <dgm:prSet/>
      <dgm:spPr/>
      <dgm:t>
        <a:bodyPr/>
        <a:lstStyle/>
        <a:p>
          <a:pPr latinLnBrk="1"/>
          <a:r>
            <a:rPr lang="en-US" altLang="ko-KR" smtClean="0">
              <a:latin typeface="Corbel" pitchFamily="34" charset="0"/>
            </a:rPr>
            <a:t>Superclass of all container classes</a:t>
          </a:r>
          <a:endParaRPr lang="en-US" altLang="ko-KR" dirty="0" smtClean="0">
            <a:latin typeface="Corbel" pitchFamily="34" charset="0"/>
          </a:endParaRPr>
        </a:p>
      </dgm:t>
    </dgm:pt>
    <dgm:pt modelId="{38902929-7D54-423E-9C90-E703040600BC}" type="parTrans" cxnId="{82B9B2BD-166C-4FFB-8FBC-80EB6DA5C177}">
      <dgm:prSet/>
      <dgm:spPr/>
      <dgm:t>
        <a:bodyPr/>
        <a:lstStyle/>
        <a:p>
          <a:pPr latinLnBrk="1"/>
          <a:endParaRPr lang="ko-KR" altLang="en-US"/>
        </a:p>
      </dgm:t>
    </dgm:pt>
    <dgm:pt modelId="{719E6264-4D56-4310-844D-1356E8734F93}" type="sibTrans" cxnId="{82B9B2BD-166C-4FFB-8FBC-80EB6DA5C177}">
      <dgm:prSet/>
      <dgm:spPr/>
      <dgm:t>
        <a:bodyPr/>
        <a:lstStyle/>
        <a:p>
          <a:pPr latinLnBrk="1"/>
          <a:endParaRPr lang="ko-KR" altLang="en-US"/>
        </a:p>
      </dgm:t>
    </dgm:pt>
    <dgm:pt modelId="{66C616C7-A683-4D74-86B2-B9259E16DC00}">
      <dgm:prSet custT="1"/>
      <dgm:spPr/>
      <dgm:t>
        <a:bodyPr/>
        <a:lstStyle/>
        <a:p>
          <a:pPr latinLnBrk="1"/>
          <a:r>
            <a:rPr lang="en-US" altLang="ko-KR" sz="2400" i="1" dirty="0" err="1" smtClean="0">
              <a:latin typeface="Corbel" pitchFamily="34" charset="0"/>
            </a:rPr>
            <a:t>rdfs:Container</a:t>
          </a:r>
          <a:r>
            <a:rPr lang="en-US" altLang="ko-KR" sz="2400" i="1" dirty="0" smtClean="0">
              <a:latin typeface="Corbel" pitchFamily="34" charset="0"/>
            </a:rPr>
            <a:t/>
          </a:r>
          <a:br>
            <a:rPr lang="en-US" altLang="ko-KR" sz="2400" i="1" dirty="0" smtClean="0">
              <a:latin typeface="Corbel" pitchFamily="34" charset="0"/>
            </a:rPr>
          </a:br>
          <a:r>
            <a:rPr lang="en-US" altLang="ko-KR" sz="2400" i="1" dirty="0" err="1" smtClean="0">
              <a:latin typeface="Corbel" pitchFamily="34" charset="0"/>
            </a:rPr>
            <a:t>MembershipProperty</a:t>
          </a:r>
          <a:endParaRPr lang="en-US" altLang="ko-KR" sz="2400" i="1" dirty="0" smtClean="0">
            <a:latin typeface="Corbel" pitchFamily="34" charset="0"/>
          </a:endParaRPr>
        </a:p>
      </dgm:t>
    </dgm:pt>
    <dgm:pt modelId="{053B2EF6-CBC2-4196-9845-AF972537D23A}" type="parTrans" cxnId="{C34ADEC2-4CE8-4C02-A127-9AE1DCBA491F}">
      <dgm:prSet/>
      <dgm:spPr/>
      <dgm:t>
        <a:bodyPr/>
        <a:lstStyle/>
        <a:p>
          <a:pPr latinLnBrk="1"/>
          <a:endParaRPr lang="ko-KR" altLang="en-US"/>
        </a:p>
      </dgm:t>
    </dgm:pt>
    <dgm:pt modelId="{F052F48A-C384-45D4-BC50-A068D979984F}" type="sibTrans" cxnId="{C34ADEC2-4CE8-4C02-A127-9AE1DCBA491F}">
      <dgm:prSet/>
      <dgm:spPr/>
      <dgm:t>
        <a:bodyPr/>
        <a:lstStyle/>
        <a:p>
          <a:pPr latinLnBrk="1"/>
          <a:endParaRPr lang="ko-KR" altLang="en-US"/>
        </a:p>
      </dgm:t>
    </dgm:pt>
    <dgm:pt modelId="{C2EC7A6A-2D39-4E29-BAB2-500570E801F3}">
      <dgm:prSet/>
      <dgm:spPr/>
      <dgm:t>
        <a:bodyPr/>
        <a:lstStyle/>
        <a:p>
          <a:pPr latinLnBrk="1"/>
          <a:r>
            <a:rPr lang="en-US" altLang="ko-KR" smtClean="0">
              <a:latin typeface="Corbel" pitchFamily="34" charset="0"/>
            </a:rPr>
            <a:t>Members of containers</a:t>
          </a:r>
          <a:endParaRPr lang="en-US" altLang="ko-KR" dirty="0" smtClean="0">
            <a:latin typeface="Corbel" pitchFamily="34" charset="0"/>
          </a:endParaRPr>
        </a:p>
      </dgm:t>
    </dgm:pt>
    <dgm:pt modelId="{F3205B85-B03F-4E68-BB04-BDFA5036980C}" type="parTrans" cxnId="{11232D41-F25A-4A4F-9416-4BCEC3EEF8B2}">
      <dgm:prSet/>
      <dgm:spPr/>
      <dgm:t>
        <a:bodyPr/>
        <a:lstStyle/>
        <a:p>
          <a:pPr latinLnBrk="1"/>
          <a:endParaRPr lang="ko-KR" altLang="en-US"/>
        </a:p>
      </dgm:t>
    </dgm:pt>
    <dgm:pt modelId="{4D7F80D3-9E9D-471F-A31C-C5E7D2A61646}" type="sibTrans" cxnId="{11232D41-F25A-4A4F-9416-4BCEC3EEF8B2}">
      <dgm:prSet/>
      <dgm:spPr/>
      <dgm:t>
        <a:bodyPr/>
        <a:lstStyle/>
        <a:p>
          <a:pPr latinLnBrk="1"/>
          <a:endParaRPr lang="ko-KR" altLang="en-US"/>
        </a:p>
      </dgm:t>
    </dgm:pt>
    <dgm:pt modelId="{A24D4101-D22A-48B7-8046-92571D527E74}">
      <dgm:prSet custT="1"/>
      <dgm:spPr/>
      <dgm:t>
        <a:bodyPr/>
        <a:lstStyle/>
        <a:p>
          <a:pPr latinLnBrk="1"/>
          <a:r>
            <a:rPr lang="en-US" altLang="ko-KR" sz="2800" i="1" dirty="0" err="1" smtClean="0">
              <a:latin typeface="Corbel" pitchFamily="34" charset="0"/>
            </a:rPr>
            <a:t>rdfs:Datatype</a:t>
          </a:r>
          <a:endParaRPr lang="en-US" altLang="ko-KR" sz="2800" i="1" dirty="0" smtClean="0">
            <a:latin typeface="Corbel" pitchFamily="34" charset="0"/>
          </a:endParaRPr>
        </a:p>
      </dgm:t>
    </dgm:pt>
    <dgm:pt modelId="{F49B22E2-30A5-41FD-B491-C22647D5B88F}" type="parTrans" cxnId="{DE1BDBB3-0B5C-4C04-9AE4-AF15C163622E}">
      <dgm:prSet/>
      <dgm:spPr/>
      <dgm:t>
        <a:bodyPr/>
        <a:lstStyle/>
        <a:p>
          <a:pPr latinLnBrk="1"/>
          <a:endParaRPr lang="ko-KR" altLang="en-US"/>
        </a:p>
      </dgm:t>
    </dgm:pt>
    <dgm:pt modelId="{C7FE22D4-DD0B-48A1-9619-7622A91D8DDD}" type="sibTrans" cxnId="{DE1BDBB3-0B5C-4C04-9AE4-AF15C163622E}">
      <dgm:prSet/>
      <dgm:spPr/>
      <dgm:t>
        <a:bodyPr/>
        <a:lstStyle/>
        <a:p>
          <a:pPr latinLnBrk="1"/>
          <a:endParaRPr lang="ko-KR" altLang="en-US"/>
        </a:p>
      </dgm:t>
    </dgm:pt>
    <dgm:pt modelId="{DEE7B8D0-AA28-46F1-9872-5939CD9C7642}">
      <dgm:prSet/>
      <dgm:spPr/>
      <dgm:t>
        <a:bodyPr/>
        <a:lstStyle/>
        <a:p>
          <a:pPr latinLnBrk="1"/>
          <a:r>
            <a:rPr lang="en-US" altLang="ko-KR" dirty="0" smtClean="0">
              <a:latin typeface="Corbel" pitchFamily="34" charset="0"/>
            </a:rPr>
            <a:t>Data typing information</a:t>
          </a:r>
        </a:p>
      </dgm:t>
    </dgm:pt>
    <dgm:pt modelId="{F287E3AE-248A-423C-8A30-37BDAB090BBC}" type="parTrans" cxnId="{3AE42BA6-12A7-4999-B5C3-81F0769D2142}">
      <dgm:prSet/>
      <dgm:spPr/>
      <dgm:t>
        <a:bodyPr/>
        <a:lstStyle/>
        <a:p>
          <a:pPr latinLnBrk="1"/>
          <a:endParaRPr lang="ko-KR" altLang="en-US"/>
        </a:p>
      </dgm:t>
    </dgm:pt>
    <dgm:pt modelId="{C5495C1A-1626-4C36-878F-5D09A7E91F03}" type="sibTrans" cxnId="{3AE42BA6-12A7-4999-B5C3-81F0769D2142}">
      <dgm:prSet/>
      <dgm:spPr/>
      <dgm:t>
        <a:bodyPr/>
        <a:lstStyle/>
        <a:p>
          <a:pPr latinLnBrk="1"/>
          <a:endParaRPr lang="ko-KR" altLang="en-US"/>
        </a:p>
      </dgm:t>
    </dgm:pt>
    <dgm:pt modelId="{C8412BAC-D9F7-42B6-8F1D-7EEA24F3A3F8}" type="pres">
      <dgm:prSet presAssocID="{862D9C5F-594F-442F-AC82-80B44079808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37A581-3933-400F-BBF0-943E1DDC9211}" type="pres">
      <dgm:prSet presAssocID="{150F1549-0F35-41E0-9FF8-B1713B3E6E17}" presName="linNode" presStyleCnt="0"/>
      <dgm:spPr/>
    </dgm:pt>
    <dgm:pt modelId="{1FACB633-8999-4B84-A838-9E1B21B0FD61}" type="pres">
      <dgm:prSet presAssocID="{150F1549-0F35-41E0-9FF8-B1713B3E6E17}" presName="parentText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EFD862-0C32-486B-A69A-997024458D73}" type="pres">
      <dgm:prSet presAssocID="{150F1549-0F35-41E0-9FF8-B1713B3E6E17}" presName="descendantText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A989CC-3B7B-4B6D-B2EA-73D25A6F6EBE}" type="pres">
      <dgm:prSet presAssocID="{BB76DE37-447B-4C11-97D0-39B5CD2F7041}" presName="sp" presStyleCnt="0"/>
      <dgm:spPr/>
    </dgm:pt>
    <dgm:pt modelId="{21A1B0AA-1CCD-4B3F-9981-51BFB35CD052}" type="pres">
      <dgm:prSet presAssocID="{41C94374-E828-4BC7-B370-8165F8FAA892}" presName="linNode" presStyleCnt="0"/>
      <dgm:spPr/>
    </dgm:pt>
    <dgm:pt modelId="{CEB40998-1F29-447C-9008-EAF02AC7FD03}" type="pres">
      <dgm:prSet presAssocID="{41C94374-E828-4BC7-B370-8165F8FAA892}" presName="parentText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CBDF80-2322-4033-B18B-474FD2E9C749}" type="pres">
      <dgm:prSet presAssocID="{41C94374-E828-4BC7-B370-8165F8FAA892}" presName="descendantText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8FE7DB-FEA2-4034-B8E2-20AE6D6A5496}" type="pres">
      <dgm:prSet presAssocID="{AA8A967A-671F-4E11-8348-0058BFD40305}" presName="sp" presStyleCnt="0"/>
      <dgm:spPr/>
    </dgm:pt>
    <dgm:pt modelId="{3BC5A4E5-EA72-4F14-AF0B-53C57F67DFEA}" type="pres">
      <dgm:prSet presAssocID="{1CF8996C-1B7D-4624-83EE-9926D6CAF3D3}" presName="linNode" presStyleCnt="0"/>
      <dgm:spPr/>
    </dgm:pt>
    <dgm:pt modelId="{89E96F88-6DE1-4338-B64E-F581D4A9DBE0}" type="pres">
      <dgm:prSet presAssocID="{1CF8996C-1B7D-4624-83EE-9926D6CAF3D3}" presName="parentText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10AB8F-B54E-4B39-829D-926AEB81314E}" type="pres">
      <dgm:prSet presAssocID="{1CF8996C-1B7D-4624-83EE-9926D6CAF3D3}" presName="descendantText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916131D-88E6-41C1-B17A-833C79F5A712}" type="pres">
      <dgm:prSet presAssocID="{C5D70184-1D98-4B98-BAFB-65CE8FCEB0E2}" presName="sp" presStyleCnt="0"/>
      <dgm:spPr/>
    </dgm:pt>
    <dgm:pt modelId="{E9B6C5E9-4622-49B4-908D-C028251D1A41}" type="pres">
      <dgm:prSet presAssocID="{B1B885B5-8A60-42B4-A061-8A1101C443E6}" presName="linNode" presStyleCnt="0"/>
      <dgm:spPr/>
    </dgm:pt>
    <dgm:pt modelId="{1CFC1CE8-D2A1-4E87-8539-29E9FD7EC81C}" type="pres">
      <dgm:prSet presAssocID="{B1B885B5-8A60-42B4-A061-8A1101C443E6}" presName="parentText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0BD1E4A-01F7-4193-A8DC-06765D17ADA1}" type="pres">
      <dgm:prSet presAssocID="{B1B885B5-8A60-42B4-A061-8A1101C443E6}" presName="descendantText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FC0D46-2FBA-485C-BDD8-F0A2A71BB852}" type="pres">
      <dgm:prSet presAssocID="{908E14E5-F37B-41AB-B2D6-24EC84880893}" presName="sp" presStyleCnt="0"/>
      <dgm:spPr/>
    </dgm:pt>
    <dgm:pt modelId="{9F4B0264-DF74-4BE0-8A73-59C429A11E72}" type="pres">
      <dgm:prSet presAssocID="{9FADFC35-A7A5-458D-9EEF-3C16904A8554}" presName="linNode" presStyleCnt="0"/>
      <dgm:spPr/>
    </dgm:pt>
    <dgm:pt modelId="{21B1751A-6C43-450A-8347-E6792F575E27}" type="pres">
      <dgm:prSet presAssocID="{9FADFC35-A7A5-458D-9EEF-3C16904A8554}" presName="parentText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9F954B-0913-4A95-98A8-7B6420864562}" type="pres">
      <dgm:prSet presAssocID="{9FADFC35-A7A5-458D-9EEF-3C16904A8554}" presName="descendantText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37C70E-3283-47B2-9102-419FA8E1D742}" type="pres">
      <dgm:prSet presAssocID="{15D10759-379F-4951-932D-963129621F18}" presName="sp" presStyleCnt="0"/>
      <dgm:spPr/>
    </dgm:pt>
    <dgm:pt modelId="{8A2D45FC-EA5F-45CC-9A14-DDDCBBA57250}" type="pres">
      <dgm:prSet presAssocID="{66C616C7-A683-4D74-86B2-B9259E16DC00}" presName="linNode" presStyleCnt="0"/>
      <dgm:spPr/>
    </dgm:pt>
    <dgm:pt modelId="{3B171589-EE98-4228-AF36-0304D9F04651}" type="pres">
      <dgm:prSet presAssocID="{66C616C7-A683-4D74-86B2-B9259E16DC00}" presName="parentText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962FDDD-35D3-42E2-B232-677082001D93}" type="pres">
      <dgm:prSet presAssocID="{66C616C7-A683-4D74-86B2-B9259E16DC00}" presName="descendantText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FAF6943-B827-490B-8ACD-9D810F5B66A3}" type="pres">
      <dgm:prSet presAssocID="{F052F48A-C384-45D4-BC50-A068D979984F}" presName="sp" presStyleCnt="0"/>
      <dgm:spPr/>
    </dgm:pt>
    <dgm:pt modelId="{AC30E9E3-7C9A-45D2-A274-A7CE59C04139}" type="pres">
      <dgm:prSet presAssocID="{A24D4101-D22A-48B7-8046-92571D527E74}" presName="linNode" presStyleCnt="0"/>
      <dgm:spPr/>
    </dgm:pt>
    <dgm:pt modelId="{6B50DE94-0E9F-43F9-8B79-1A638D9BD342}" type="pres">
      <dgm:prSet presAssocID="{A24D4101-D22A-48B7-8046-92571D527E74}" presName="parentText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C7DE166-8686-4D57-8E48-CE7ACF7EDC66}" type="pres">
      <dgm:prSet presAssocID="{A24D4101-D22A-48B7-8046-92571D527E74}" presName="descendantText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DD6E5C8-29FA-403F-8F60-6BBA2E9A6D2E}" type="presOf" srcId="{41C94374-E828-4BC7-B370-8165F8FAA892}" destId="{CEB40998-1F29-447C-9008-EAF02AC7FD03}" srcOrd="0" destOrd="0" presId="urn:microsoft.com/office/officeart/2005/8/layout/vList5"/>
    <dgm:cxn modelId="{3AE42BA6-12A7-4999-B5C3-81F0769D2142}" srcId="{A24D4101-D22A-48B7-8046-92571D527E74}" destId="{DEE7B8D0-AA28-46F1-9872-5939CD9C7642}" srcOrd="0" destOrd="0" parTransId="{F287E3AE-248A-423C-8A30-37BDAB090BBC}" sibTransId="{C5495C1A-1626-4C36-878F-5D09A7E91F03}"/>
    <dgm:cxn modelId="{0137BAFC-999D-471F-8CE2-DBA31F9B1EF5}" type="presOf" srcId="{22D17FE8-C036-4181-A9DC-553E870CD7F6}" destId="{FA9F954B-0913-4A95-98A8-7B6420864562}" srcOrd="0" destOrd="0" presId="urn:microsoft.com/office/officeart/2005/8/layout/vList5"/>
    <dgm:cxn modelId="{4C630410-1873-4AA1-AE15-7662F2E96F2F}" type="presOf" srcId="{35FAB03B-32CA-4340-B484-6D0AFCE0DDF3}" destId="{80BD1E4A-01F7-4193-A8DC-06765D17ADA1}" srcOrd="0" destOrd="0" presId="urn:microsoft.com/office/officeart/2005/8/layout/vList5"/>
    <dgm:cxn modelId="{76203F38-1FC8-45A3-AE95-3A2F6F1D26E7}" type="presOf" srcId="{B1B885B5-8A60-42B4-A061-8A1101C443E6}" destId="{1CFC1CE8-D2A1-4E87-8539-29E9FD7EC81C}" srcOrd="0" destOrd="0" presId="urn:microsoft.com/office/officeart/2005/8/layout/vList5"/>
    <dgm:cxn modelId="{ACDD5AFA-76E2-45BC-82C7-CD6187D31E5C}" type="presOf" srcId="{C2EC7A6A-2D39-4E29-BAB2-500570E801F3}" destId="{A962FDDD-35D3-42E2-B232-677082001D93}" srcOrd="0" destOrd="0" presId="urn:microsoft.com/office/officeart/2005/8/layout/vList5"/>
    <dgm:cxn modelId="{F3BD8092-F5EF-44EB-B37A-CA38A07E3792}" srcId="{41C94374-E828-4BC7-B370-8165F8FAA892}" destId="{90D3A37C-5C20-41F8-8949-1B9585AF6173}" srcOrd="0" destOrd="0" parTransId="{41C06315-D5BA-48A9-9BE8-C285966F37AC}" sibTransId="{419FF24E-7F1B-4E85-8AB6-6FBD59F63945}"/>
    <dgm:cxn modelId="{67EDC7CF-5355-4500-90C1-A819D8B831A6}" type="presOf" srcId="{90D3A37C-5C20-41F8-8949-1B9585AF6173}" destId="{AECBDF80-2322-4033-B18B-474FD2E9C749}" srcOrd="0" destOrd="0" presId="urn:microsoft.com/office/officeart/2005/8/layout/vList5"/>
    <dgm:cxn modelId="{A4A2159C-7507-4C0A-AF91-450D3E71E71C}" srcId="{862D9C5F-594F-442F-AC82-80B44079808D}" destId="{41C94374-E828-4BC7-B370-8165F8FAA892}" srcOrd="1" destOrd="0" parTransId="{15B8ABF1-ADA4-48B6-AD87-118554FE3B27}" sibTransId="{AA8A967A-671F-4E11-8348-0058BFD40305}"/>
    <dgm:cxn modelId="{4BF60476-8F24-4DAB-9241-8A2E27A347C4}" type="presOf" srcId="{60D4E9FF-E79E-4A4E-BC0C-1DA01300F4B8}" destId="{7D10AB8F-B54E-4B39-829D-926AEB81314E}" srcOrd="0" destOrd="0" presId="urn:microsoft.com/office/officeart/2005/8/layout/vList5"/>
    <dgm:cxn modelId="{3BD6579A-924C-4654-9A8F-104966C15E49}" type="presOf" srcId="{9FADFC35-A7A5-458D-9EEF-3C16904A8554}" destId="{21B1751A-6C43-450A-8347-E6792F575E27}" srcOrd="0" destOrd="0" presId="urn:microsoft.com/office/officeart/2005/8/layout/vList5"/>
    <dgm:cxn modelId="{31A75122-45D2-443E-A9FD-CAEBB6B12CEF}" type="presOf" srcId="{6931C585-E99E-4D95-9D6A-F72D0227D95A}" destId="{E6EFD862-0C32-486B-A69A-997024458D73}" srcOrd="0" destOrd="0" presId="urn:microsoft.com/office/officeart/2005/8/layout/vList5"/>
    <dgm:cxn modelId="{78768031-5EAC-4FAE-88FF-EA4C357D7113}" srcId="{862D9C5F-594F-442F-AC82-80B44079808D}" destId="{1CF8996C-1B7D-4624-83EE-9926D6CAF3D3}" srcOrd="2" destOrd="0" parTransId="{9FDBC1F5-88B6-429A-962A-F2333881CAC4}" sibTransId="{C5D70184-1D98-4B98-BAFB-65CE8FCEB0E2}"/>
    <dgm:cxn modelId="{7B85997F-FFA6-47F4-B55A-48220542C3E7}" srcId="{862D9C5F-594F-442F-AC82-80B44079808D}" destId="{150F1549-0F35-41E0-9FF8-B1713B3E6E17}" srcOrd="0" destOrd="0" parTransId="{A135D0F6-0313-43A5-B193-E1D44EB3F591}" sibTransId="{BB76DE37-447B-4C11-97D0-39B5CD2F7041}"/>
    <dgm:cxn modelId="{A1DA6E64-E135-40FB-99FC-1C8960880872}" type="presOf" srcId="{1CF8996C-1B7D-4624-83EE-9926D6CAF3D3}" destId="{89E96F88-6DE1-4338-B64E-F581D4A9DBE0}" srcOrd="0" destOrd="0" presId="urn:microsoft.com/office/officeart/2005/8/layout/vList5"/>
    <dgm:cxn modelId="{19B36A1D-01FB-46D5-B089-6584B379928E}" type="presOf" srcId="{DEE7B8D0-AA28-46F1-9872-5939CD9C7642}" destId="{2C7DE166-8686-4D57-8E48-CE7ACF7EDC66}" srcOrd="0" destOrd="0" presId="urn:microsoft.com/office/officeart/2005/8/layout/vList5"/>
    <dgm:cxn modelId="{B5A2B4E6-9E35-4E0A-9A08-9BBE7354CC5F}" srcId="{150F1549-0F35-41E0-9FF8-B1713B3E6E17}" destId="{6931C585-E99E-4D95-9D6A-F72D0227D95A}" srcOrd="0" destOrd="0" parTransId="{6045BA40-27DE-46FF-8E18-B63F7D73CB4F}" sibTransId="{FB34F665-C94D-40DF-B09D-4792FC87F669}"/>
    <dgm:cxn modelId="{B52BB662-3D15-42DF-934B-1CA524F27B14}" srcId="{862D9C5F-594F-442F-AC82-80B44079808D}" destId="{B1B885B5-8A60-42B4-A061-8A1101C443E6}" srcOrd="3" destOrd="0" parTransId="{E29ED9C8-68DC-44D2-AD6C-76CA8962E088}" sibTransId="{908E14E5-F37B-41AB-B2D6-24EC84880893}"/>
    <dgm:cxn modelId="{C34ADEC2-4CE8-4C02-A127-9AE1DCBA491F}" srcId="{862D9C5F-594F-442F-AC82-80B44079808D}" destId="{66C616C7-A683-4D74-86B2-B9259E16DC00}" srcOrd="5" destOrd="0" parTransId="{053B2EF6-CBC2-4196-9845-AF972537D23A}" sibTransId="{F052F48A-C384-45D4-BC50-A068D979984F}"/>
    <dgm:cxn modelId="{638407A9-1108-42E3-B857-ADDA1EF9FDB3}" type="presOf" srcId="{150F1549-0F35-41E0-9FF8-B1713B3E6E17}" destId="{1FACB633-8999-4B84-A838-9E1B21B0FD61}" srcOrd="0" destOrd="0" presId="urn:microsoft.com/office/officeart/2005/8/layout/vList5"/>
    <dgm:cxn modelId="{37B80966-C938-4C48-9B75-B775C9C1E604}" type="presOf" srcId="{A24D4101-D22A-48B7-8046-92571D527E74}" destId="{6B50DE94-0E9F-43F9-8B79-1A638D9BD342}" srcOrd="0" destOrd="0" presId="urn:microsoft.com/office/officeart/2005/8/layout/vList5"/>
    <dgm:cxn modelId="{9C24569C-CD49-4BBC-AD11-4A5EE71212F2}" srcId="{B1B885B5-8A60-42B4-A061-8A1101C443E6}" destId="{35FAB03B-32CA-4340-B484-6D0AFCE0DDF3}" srcOrd="0" destOrd="0" parTransId="{24C065E2-D324-4BFA-9523-EB3942FBA3D1}" sibTransId="{C324A3FD-480A-4C17-B13D-6CD68F162E2D}"/>
    <dgm:cxn modelId="{82B9B2BD-166C-4FFB-8FBC-80EB6DA5C177}" srcId="{9FADFC35-A7A5-458D-9EEF-3C16904A8554}" destId="{22D17FE8-C036-4181-A9DC-553E870CD7F6}" srcOrd="0" destOrd="0" parTransId="{38902929-7D54-423E-9C90-E703040600BC}" sibTransId="{719E6264-4D56-4310-844D-1356E8734F93}"/>
    <dgm:cxn modelId="{11232D41-F25A-4A4F-9416-4BCEC3EEF8B2}" srcId="{66C616C7-A683-4D74-86B2-B9259E16DC00}" destId="{C2EC7A6A-2D39-4E29-BAB2-500570E801F3}" srcOrd="0" destOrd="0" parTransId="{F3205B85-B03F-4E68-BB04-BDFA5036980C}" sibTransId="{4D7F80D3-9E9D-471F-A31C-C5E7D2A61646}"/>
    <dgm:cxn modelId="{571FA1CF-A6DA-4261-B55A-7A3083CDA1B0}" srcId="{1CF8996C-1B7D-4624-83EE-9926D6CAF3D3}" destId="{60D4E9FF-E79E-4A4E-BC0C-1DA01300F4B8}" srcOrd="0" destOrd="0" parTransId="{26BC8360-0E0A-4EC9-82FE-756FAE64D110}" sibTransId="{B1644CCB-94AE-4D9E-A5D7-A90FB2F94E97}"/>
    <dgm:cxn modelId="{D83829AA-C728-4C2D-B37F-AB707CFF2D92}" type="presOf" srcId="{862D9C5F-594F-442F-AC82-80B44079808D}" destId="{C8412BAC-D9F7-42B6-8F1D-7EEA24F3A3F8}" srcOrd="0" destOrd="0" presId="urn:microsoft.com/office/officeart/2005/8/layout/vList5"/>
    <dgm:cxn modelId="{7E5B6101-B90C-468E-A506-FBEA064CFB9E}" srcId="{862D9C5F-594F-442F-AC82-80B44079808D}" destId="{9FADFC35-A7A5-458D-9EEF-3C16904A8554}" srcOrd="4" destOrd="0" parTransId="{6F7ED1D3-CFFD-444C-ACF0-D59AF29C3D68}" sibTransId="{15D10759-379F-4951-932D-963129621F18}"/>
    <dgm:cxn modelId="{8735E75A-106B-4619-A54E-1A6751E88DD8}" type="presOf" srcId="{66C616C7-A683-4D74-86B2-B9259E16DC00}" destId="{3B171589-EE98-4228-AF36-0304D9F04651}" srcOrd="0" destOrd="0" presId="urn:microsoft.com/office/officeart/2005/8/layout/vList5"/>
    <dgm:cxn modelId="{DE1BDBB3-0B5C-4C04-9AE4-AF15C163622E}" srcId="{862D9C5F-594F-442F-AC82-80B44079808D}" destId="{A24D4101-D22A-48B7-8046-92571D527E74}" srcOrd="6" destOrd="0" parTransId="{F49B22E2-30A5-41FD-B491-C22647D5B88F}" sibTransId="{C7FE22D4-DD0B-48A1-9619-7622A91D8DDD}"/>
    <dgm:cxn modelId="{FFD42F5E-9BAE-4306-93F0-6CEB51EF4465}" type="presParOf" srcId="{C8412BAC-D9F7-42B6-8F1D-7EEA24F3A3F8}" destId="{9D37A581-3933-400F-BBF0-943E1DDC9211}" srcOrd="0" destOrd="0" presId="urn:microsoft.com/office/officeart/2005/8/layout/vList5"/>
    <dgm:cxn modelId="{11093E54-9811-4528-8537-40AACE60DE79}" type="presParOf" srcId="{9D37A581-3933-400F-BBF0-943E1DDC9211}" destId="{1FACB633-8999-4B84-A838-9E1B21B0FD61}" srcOrd="0" destOrd="0" presId="urn:microsoft.com/office/officeart/2005/8/layout/vList5"/>
    <dgm:cxn modelId="{B378B386-DBC9-4B61-841D-72C853D3CE4C}" type="presParOf" srcId="{9D37A581-3933-400F-BBF0-943E1DDC9211}" destId="{E6EFD862-0C32-486B-A69A-997024458D73}" srcOrd="1" destOrd="0" presId="urn:microsoft.com/office/officeart/2005/8/layout/vList5"/>
    <dgm:cxn modelId="{E630FE5A-04C2-4519-84B6-CC965DDB6459}" type="presParOf" srcId="{C8412BAC-D9F7-42B6-8F1D-7EEA24F3A3F8}" destId="{D9A989CC-3B7B-4B6D-B2EA-73D25A6F6EBE}" srcOrd="1" destOrd="0" presId="urn:microsoft.com/office/officeart/2005/8/layout/vList5"/>
    <dgm:cxn modelId="{1E73DB24-E98D-4321-8E0D-F0B0B7BCACC2}" type="presParOf" srcId="{C8412BAC-D9F7-42B6-8F1D-7EEA24F3A3F8}" destId="{21A1B0AA-1CCD-4B3F-9981-51BFB35CD052}" srcOrd="2" destOrd="0" presId="urn:microsoft.com/office/officeart/2005/8/layout/vList5"/>
    <dgm:cxn modelId="{237AC7BB-D275-4F62-9F8D-9A72FB6AF1DB}" type="presParOf" srcId="{21A1B0AA-1CCD-4B3F-9981-51BFB35CD052}" destId="{CEB40998-1F29-447C-9008-EAF02AC7FD03}" srcOrd="0" destOrd="0" presId="urn:microsoft.com/office/officeart/2005/8/layout/vList5"/>
    <dgm:cxn modelId="{CD79FEBD-FBD9-4029-9A43-B4023C8CE048}" type="presParOf" srcId="{21A1B0AA-1CCD-4B3F-9981-51BFB35CD052}" destId="{AECBDF80-2322-4033-B18B-474FD2E9C749}" srcOrd="1" destOrd="0" presId="urn:microsoft.com/office/officeart/2005/8/layout/vList5"/>
    <dgm:cxn modelId="{CAA70BA0-3C25-46BF-9AC9-3BE762EFE0BB}" type="presParOf" srcId="{C8412BAC-D9F7-42B6-8F1D-7EEA24F3A3F8}" destId="{CB8FE7DB-FEA2-4034-B8E2-20AE6D6A5496}" srcOrd="3" destOrd="0" presId="urn:microsoft.com/office/officeart/2005/8/layout/vList5"/>
    <dgm:cxn modelId="{222F2B11-6D2A-4637-A7E1-A750002A9CB6}" type="presParOf" srcId="{C8412BAC-D9F7-42B6-8F1D-7EEA24F3A3F8}" destId="{3BC5A4E5-EA72-4F14-AF0B-53C57F67DFEA}" srcOrd="4" destOrd="0" presId="urn:microsoft.com/office/officeart/2005/8/layout/vList5"/>
    <dgm:cxn modelId="{ACA861F1-77DD-4A4F-9107-D93A4492769F}" type="presParOf" srcId="{3BC5A4E5-EA72-4F14-AF0B-53C57F67DFEA}" destId="{89E96F88-6DE1-4338-B64E-F581D4A9DBE0}" srcOrd="0" destOrd="0" presId="urn:microsoft.com/office/officeart/2005/8/layout/vList5"/>
    <dgm:cxn modelId="{0108FDC1-DBC6-4B7D-9235-28CEA9A1F480}" type="presParOf" srcId="{3BC5A4E5-EA72-4F14-AF0B-53C57F67DFEA}" destId="{7D10AB8F-B54E-4B39-829D-926AEB81314E}" srcOrd="1" destOrd="0" presId="urn:microsoft.com/office/officeart/2005/8/layout/vList5"/>
    <dgm:cxn modelId="{FE27706C-54B1-471F-B889-E858337E8802}" type="presParOf" srcId="{C8412BAC-D9F7-42B6-8F1D-7EEA24F3A3F8}" destId="{6916131D-88E6-41C1-B17A-833C79F5A712}" srcOrd="5" destOrd="0" presId="urn:microsoft.com/office/officeart/2005/8/layout/vList5"/>
    <dgm:cxn modelId="{C1618A0F-ADA6-4548-BBFD-53FC7975BD83}" type="presParOf" srcId="{C8412BAC-D9F7-42B6-8F1D-7EEA24F3A3F8}" destId="{E9B6C5E9-4622-49B4-908D-C028251D1A41}" srcOrd="6" destOrd="0" presId="urn:microsoft.com/office/officeart/2005/8/layout/vList5"/>
    <dgm:cxn modelId="{37242A60-DA6E-46CC-A2D1-642643CD3DC8}" type="presParOf" srcId="{E9B6C5E9-4622-49B4-908D-C028251D1A41}" destId="{1CFC1CE8-D2A1-4E87-8539-29E9FD7EC81C}" srcOrd="0" destOrd="0" presId="urn:microsoft.com/office/officeart/2005/8/layout/vList5"/>
    <dgm:cxn modelId="{8608A8B2-DACF-486C-86E3-4B4C63FB6BD9}" type="presParOf" srcId="{E9B6C5E9-4622-49B4-908D-C028251D1A41}" destId="{80BD1E4A-01F7-4193-A8DC-06765D17ADA1}" srcOrd="1" destOrd="0" presId="urn:microsoft.com/office/officeart/2005/8/layout/vList5"/>
    <dgm:cxn modelId="{281ABD01-55FC-40FE-B1E3-F6DBC712018C}" type="presParOf" srcId="{C8412BAC-D9F7-42B6-8F1D-7EEA24F3A3F8}" destId="{65FC0D46-2FBA-485C-BDD8-F0A2A71BB852}" srcOrd="7" destOrd="0" presId="urn:microsoft.com/office/officeart/2005/8/layout/vList5"/>
    <dgm:cxn modelId="{60DE771C-A195-4DD3-809E-6D65BABC6A6E}" type="presParOf" srcId="{C8412BAC-D9F7-42B6-8F1D-7EEA24F3A3F8}" destId="{9F4B0264-DF74-4BE0-8A73-59C429A11E72}" srcOrd="8" destOrd="0" presId="urn:microsoft.com/office/officeart/2005/8/layout/vList5"/>
    <dgm:cxn modelId="{FD9C6AF3-7F44-4B7F-8EBB-EB44E7E43B5B}" type="presParOf" srcId="{9F4B0264-DF74-4BE0-8A73-59C429A11E72}" destId="{21B1751A-6C43-450A-8347-E6792F575E27}" srcOrd="0" destOrd="0" presId="urn:microsoft.com/office/officeart/2005/8/layout/vList5"/>
    <dgm:cxn modelId="{335D7EC3-6B44-437D-8236-2968B1607B5D}" type="presParOf" srcId="{9F4B0264-DF74-4BE0-8A73-59C429A11E72}" destId="{FA9F954B-0913-4A95-98A8-7B6420864562}" srcOrd="1" destOrd="0" presId="urn:microsoft.com/office/officeart/2005/8/layout/vList5"/>
    <dgm:cxn modelId="{9052E91D-0845-4D69-91DF-D0CE37A7E8CC}" type="presParOf" srcId="{C8412BAC-D9F7-42B6-8F1D-7EEA24F3A3F8}" destId="{9237C70E-3283-47B2-9102-419FA8E1D742}" srcOrd="9" destOrd="0" presId="urn:microsoft.com/office/officeart/2005/8/layout/vList5"/>
    <dgm:cxn modelId="{AB4C3851-B2EF-4C45-8965-8CA1633C1F7C}" type="presParOf" srcId="{C8412BAC-D9F7-42B6-8F1D-7EEA24F3A3F8}" destId="{8A2D45FC-EA5F-45CC-9A14-DDDCBBA57250}" srcOrd="10" destOrd="0" presId="urn:microsoft.com/office/officeart/2005/8/layout/vList5"/>
    <dgm:cxn modelId="{E5054BFD-9EEB-4DDB-BEEA-70F65AFDCB8E}" type="presParOf" srcId="{8A2D45FC-EA5F-45CC-9A14-DDDCBBA57250}" destId="{3B171589-EE98-4228-AF36-0304D9F04651}" srcOrd="0" destOrd="0" presId="urn:microsoft.com/office/officeart/2005/8/layout/vList5"/>
    <dgm:cxn modelId="{A8BA4FA6-D22A-42D9-9A24-20A9E10EFF84}" type="presParOf" srcId="{8A2D45FC-EA5F-45CC-9A14-DDDCBBA57250}" destId="{A962FDDD-35D3-42E2-B232-677082001D93}" srcOrd="1" destOrd="0" presId="urn:microsoft.com/office/officeart/2005/8/layout/vList5"/>
    <dgm:cxn modelId="{BB670826-2041-4AB4-A969-1221699540E4}" type="presParOf" srcId="{C8412BAC-D9F7-42B6-8F1D-7EEA24F3A3F8}" destId="{FFAF6943-B827-490B-8ACD-9D810F5B66A3}" srcOrd="11" destOrd="0" presId="urn:microsoft.com/office/officeart/2005/8/layout/vList5"/>
    <dgm:cxn modelId="{5D55E297-1C6B-4ACB-B4D6-F0141C766BE6}" type="presParOf" srcId="{C8412BAC-D9F7-42B6-8F1D-7EEA24F3A3F8}" destId="{AC30E9E3-7C9A-45D2-A274-A7CE59C04139}" srcOrd="12" destOrd="0" presId="urn:microsoft.com/office/officeart/2005/8/layout/vList5"/>
    <dgm:cxn modelId="{DBDF9C21-7A66-4752-B702-9089F6D3A119}" type="presParOf" srcId="{AC30E9E3-7C9A-45D2-A274-A7CE59C04139}" destId="{6B50DE94-0E9F-43F9-8B79-1A638D9BD342}" srcOrd="0" destOrd="0" presId="urn:microsoft.com/office/officeart/2005/8/layout/vList5"/>
    <dgm:cxn modelId="{074ED588-04B7-4056-B192-6A43012BEC76}" type="presParOf" srcId="{AC30E9E3-7C9A-45D2-A274-A7CE59C04139}" destId="{2C7DE166-8686-4D57-8E48-CE7ACF7EDC6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231130-D71F-4258-A9EF-A3881179C282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74CE56FE-7E82-430D-9159-6A3096B00F04}">
      <dgm:prSet phldrT="[텍스트]" custT="1"/>
      <dgm:spPr/>
      <dgm:t>
        <a:bodyPr/>
        <a:lstStyle/>
        <a:p>
          <a:pPr latinLnBrk="1"/>
          <a:r>
            <a:rPr lang="en-US" altLang="ko-KR" sz="2800" i="1" dirty="0" err="1" smtClean="0">
              <a:latin typeface="Corbel" pitchFamily="34" charset="0"/>
              <a:ea typeface="굴림" pitchFamily="34" charset="-127"/>
            </a:rPr>
            <a:t>rdf:Statement</a:t>
          </a:r>
          <a:endParaRPr lang="ko-KR" altLang="en-US" sz="2800" i="1" dirty="0">
            <a:latin typeface="Corbel" pitchFamily="34" charset="0"/>
          </a:endParaRPr>
        </a:p>
      </dgm:t>
    </dgm:pt>
    <dgm:pt modelId="{D764A9B1-8A51-444C-ABF6-3BECE4203CDC}" type="parTrans" cxnId="{08686B17-0A71-43CF-8F48-F51038D9F530}">
      <dgm:prSet/>
      <dgm:spPr/>
      <dgm:t>
        <a:bodyPr/>
        <a:lstStyle/>
        <a:p>
          <a:pPr latinLnBrk="1"/>
          <a:endParaRPr lang="ko-KR" altLang="en-US">
            <a:latin typeface="Corbel" pitchFamily="34" charset="0"/>
          </a:endParaRPr>
        </a:p>
      </dgm:t>
    </dgm:pt>
    <dgm:pt modelId="{CAF3D631-A576-4DA6-91D5-312AFDE44592}" type="sibTrans" cxnId="{08686B17-0A71-43CF-8F48-F51038D9F530}">
      <dgm:prSet/>
      <dgm:spPr/>
      <dgm:t>
        <a:bodyPr/>
        <a:lstStyle/>
        <a:p>
          <a:pPr latinLnBrk="1"/>
          <a:endParaRPr lang="ko-KR" altLang="en-US">
            <a:latin typeface="Corbel" pitchFamily="34" charset="0"/>
          </a:endParaRPr>
        </a:p>
      </dgm:t>
    </dgm:pt>
    <dgm:pt modelId="{B1BD7533-59CA-49E9-8AFB-D192414CDB31}">
      <dgm:prSet/>
      <dgm:spPr/>
      <dgm:t>
        <a:bodyPr/>
        <a:lstStyle/>
        <a:p>
          <a:pPr latinLnBrk="1"/>
          <a:r>
            <a:rPr lang="en-US" altLang="ko-KR" dirty="0" smtClean="0">
              <a:latin typeface="Corbel" pitchFamily="34" charset="0"/>
              <a:ea typeface="굴림" pitchFamily="34" charset="-127"/>
            </a:rPr>
            <a:t>Include as member al reified RDF statements</a:t>
          </a:r>
          <a:endParaRPr lang="en-US" altLang="ko-KR" dirty="0">
            <a:latin typeface="Corbel" pitchFamily="34" charset="0"/>
            <a:ea typeface="굴림" pitchFamily="34" charset="-127"/>
          </a:endParaRPr>
        </a:p>
      </dgm:t>
    </dgm:pt>
    <dgm:pt modelId="{972369C6-F51B-4895-8813-3134BD489FF3}" type="parTrans" cxnId="{FEFCC536-3E06-4644-B757-3A5BC7E78E64}">
      <dgm:prSet/>
      <dgm:spPr/>
      <dgm:t>
        <a:bodyPr/>
        <a:lstStyle/>
        <a:p>
          <a:pPr latinLnBrk="1"/>
          <a:endParaRPr lang="ko-KR" altLang="en-US">
            <a:latin typeface="Corbel" pitchFamily="34" charset="0"/>
          </a:endParaRPr>
        </a:p>
      </dgm:t>
    </dgm:pt>
    <dgm:pt modelId="{13EF2CF3-7FD4-46E7-833A-FAE9A5BDD56A}" type="sibTrans" cxnId="{FEFCC536-3E06-4644-B757-3A5BC7E78E64}">
      <dgm:prSet/>
      <dgm:spPr/>
      <dgm:t>
        <a:bodyPr/>
        <a:lstStyle/>
        <a:p>
          <a:pPr latinLnBrk="1"/>
          <a:endParaRPr lang="ko-KR" altLang="en-US">
            <a:latin typeface="Corbel" pitchFamily="34" charset="0"/>
          </a:endParaRPr>
        </a:p>
      </dgm:t>
    </dgm:pt>
    <dgm:pt modelId="{478A27B0-9984-4464-9767-ABEB9129A6AD}">
      <dgm:prSet custT="1"/>
      <dgm:spPr/>
      <dgm:t>
        <a:bodyPr/>
        <a:lstStyle/>
        <a:p>
          <a:pPr latinLnBrk="1"/>
          <a:r>
            <a:rPr lang="en-US" altLang="ko-KR" sz="2800" i="1" dirty="0" err="1" smtClean="0">
              <a:latin typeface="Corbel" pitchFamily="34" charset="0"/>
              <a:ea typeface="굴림" pitchFamily="34" charset="-127"/>
            </a:rPr>
            <a:t>rdf:Bag</a:t>
          </a:r>
          <a:r>
            <a:rPr lang="en-US" altLang="ko-KR" sz="2800" i="1" dirty="0" smtClean="0">
              <a:latin typeface="Corbel" pitchFamily="34" charset="0"/>
              <a:ea typeface="굴림" pitchFamily="34" charset="-127"/>
            </a:rPr>
            <a:t>, </a:t>
          </a:r>
          <a:r>
            <a:rPr lang="en-US" altLang="ko-KR" sz="2800" i="1" dirty="0" err="1" smtClean="0">
              <a:latin typeface="Corbel" pitchFamily="34" charset="0"/>
              <a:ea typeface="굴림" pitchFamily="34" charset="-127"/>
            </a:rPr>
            <a:t>rdf:Seq</a:t>
          </a:r>
          <a:r>
            <a:rPr lang="en-US" altLang="ko-KR" sz="2800" i="1" dirty="0" smtClean="0">
              <a:latin typeface="Corbel" pitchFamily="34" charset="0"/>
              <a:ea typeface="굴림" pitchFamily="34" charset="-127"/>
            </a:rPr>
            <a:t>, </a:t>
          </a:r>
          <a:r>
            <a:rPr lang="en-US" altLang="ko-KR" sz="2800" i="1" dirty="0" err="1" smtClean="0">
              <a:latin typeface="Corbel" pitchFamily="34" charset="0"/>
              <a:ea typeface="굴림" pitchFamily="34" charset="-127"/>
            </a:rPr>
            <a:t>rdf:Alt</a:t>
          </a:r>
          <a:endParaRPr lang="en-US" altLang="ko-KR" sz="2800" i="1" dirty="0">
            <a:latin typeface="Corbel" pitchFamily="34" charset="0"/>
            <a:ea typeface="굴림" pitchFamily="34" charset="-127"/>
          </a:endParaRPr>
        </a:p>
      </dgm:t>
    </dgm:pt>
    <dgm:pt modelId="{060E45CE-B6A2-4450-9CAF-779C5F3AC4B7}" type="parTrans" cxnId="{5FADEDD0-8E4C-40D7-BAC9-25EA784B1524}">
      <dgm:prSet/>
      <dgm:spPr/>
      <dgm:t>
        <a:bodyPr/>
        <a:lstStyle/>
        <a:p>
          <a:pPr latinLnBrk="1"/>
          <a:endParaRPr lang="ko-KR" altLang="en-US">
            <a:latin typeface="Corbel" pitchFamily="34" charset="0"/>
          </a:endParaRPr>
        </a:p>
      </dgm:t>
    </dgm:pt>
    <dgm:pt modelId="{909936AF-4339-4CE8-A46F-DEA4546C1545}" type="sibTrans" cxnId="{5FADEDD0-8E4C-40D7-BAC9-25EA784B1524}">
      <dgm:prSet/>
      <dgm:spPr/>
      <dgm:t>
        <a:bodyPr/>
        <a:lstStyle/>
        <a:p>
          <a:pPr latinLnBrk="1"/>
          <a:endParaRPr lang="ko-KR" altLang="en-US">
            <a:latin typeface="Corbel" pitchFamily="34" charset="0"/>
          </a:endParaRPr>
        </a:p>
      </dgm:t>
    </dgm:pt>
    <dgm:pt modelId="{C6EF164E-369A-45B4-9436-60016179D9CA}">
      <dgm:prSet/>
      <dgm:spPr/>
      <dgm:t>
        <a:bodyPr/>
        <a:lstStyle/>
        <a:p>
          <a:pPr latinLnBrk="1"/>
          <a:r>
            <a:rPr lang="en-US" altLang="ko-KR" dirty="0" smtClean="0">
              <a:latin typeface="Corbel" pitchFamily="34" charset="0"/>
              <a:ea typeface="굴림" pitchFamily="34" charset="-127"/>
            </a:rPr>
            <a:t>Used to group members</a:t>
          </a:r>
          <a:endParaRPr lang="en-US" altLang="ko-KR" dirty="0">
            <a:latin typeface="Corbel" pitchFamily="34" charset="0"/>
            <a:ea typeface="굴림" pitchFamily="34" charset="-127"/>
          </a:endParaRPr>
        </a:p>
      </dgm:t>
    </dgm:pt>
    <dgm:pt modelId="{2A7408A0-580F-428A-9B88-C07FDD528059}" type="parTrans" cxnId="{12D3E575-237D-446F-9536-32F26D5D5D1E}">
      <dgm:prSet/>
      <dgm:spPr/>
      <dgm:t>
        <a:bodyPr/>
        <a:lstStyle/>
        <a:p>
          <a:pPr latinLnBrk="1"/>
          <a:endParaRPr lang="ko-KR" altLang="en-US">
            <a:latin typeface="Corbel" pitchFamily="34" charset="0"/>
          </a:endParaRPr>
        </a:p>
      </dgm:t>
    </dgm:pt>
    <dgm:pt modelId="{8F712FFA-3F98-4DCE-95FF-144DA2B5FB2D}" type="sibTrans" cxnId="{12D3E575-237D-446F-9536-32F26D5D5D1E}">
      <dgm:prSet/>
      <dgm:spPr/>
      <dgm:t>
        <a:bodyPr/>
        <a:lstStyle/>
        <a:p>
          <a:pPr latinLnBrk="1"/>
          <a:endParaRPr lang="ko-KR" altLang="en-US">
            <a:latin typeface="Corbel" pitchFamily="34" charset="0"/>
          </a:endParaRPr>
        </a:p>
      </dgm:t>
    </dgm:pt>
    <dgm:pt modelId="{E16F8ED4-2F40-453B-A70C-83B2C72C1420}">
      <dgm:prSet custT="1"/>
      <dgm:spPr/>
      <dgm:t>
        <a:bodyPr/>
        <a:lstStyle/>
        <a:p>
          <a:pPr latinLnBrk="1"/>
          <a:r>
            <a:rPr lang="en-US" altLang="ko-KR" sz="2800" i="1" dirty="0" err="1" smtClean="0">
              <a:latin typeface="Corbel" pitchFamily="34" charset="0"/>
              <a:ea typeface="굴림" pitchFamily="34" charset="-127"/>
            </a:rPr>
            <a:t>rdf:List</a:t>
          </a:r>
          <a:endParaRPr lang="en-US" altLang="ko-KR" sz="2800" i="1" dirty="0">
            <a:latin typeface="Corbel" pitchFamily="34" charset="0"/>
            <a:ea typeface="굴림" pitchFamily="34" charset="-127"/>
          </a:endParaRPr>
        </a:p>
      </dgm:t>
    </dgm:pt>
    <dgm:pt modelId="{37941383-6EB6-49F9-A290-AF0DFC39D09D}" type="parTrans" cxnId="{768B4AE5-5530-47C7-931F-E2BAB7E72267}">
      <dgm:prSet/>
      <dgm:spPr/>
      <dgm:t>
        <a:bodyPr/>
        <a:lstStyle/>
        <a:p>
          <a:pPr latinLnBrk="1"/>
          <a:endParaRPr lang="ko-KR" altLang="en-US">
            <a:latin typeface="Corbel" pitchFamily="34" charset="0"/>
          </a:endParaRPr>
        </a:p>
      </dgm:t>
    </dgm:pt>
    <dgm:pt modelId="{F00515B5-188A-4A0B-AF5E-DA25C780DA18}" type="sibTrans" cxnId="{768B4AE5-5530-47C7-931F-E2BAB7E72267}">
      <dgm:prSet/>
      <dgm:spPr/>
      <dgm:t>
        <a:bodyPr/>
        <a:lstStyle/>
        <a:p>
          <a:pPr latinLnBrk="1"/>
          <a:endParaRPr lang="ko-KR" altLang="en-US">
            <a:latin typeface="Corbel" pitchFamily="34" charset="0"/>
          </a:endParaRPr>
        </a:p>
      </dgm:t>
    </dgm:pt>
    <dgm:pt modelId="{DB11F49C-2477-4BE5-A92C-1C3351958E94}">
      <dgm:prSet/>
      <dgm:spPr/>
      <dgm:t>
        <a:bodyPr/>
        <a:lstStyle/>
        <a:p>
          <a:pPr latinLnBrk="1"/>
          <a:r>
            <a:rPr lang="en-US" altLang="ko-KR" dirty="0" smtClean="0">
              <a:latin typeface="Corbel" pitchFamily="34" charset="0"/>
              <a:ea typeface="굴림" pitchFamily="34" charset="-127"/>
            </a:rPr>
            <a:t>Has members all RDF lists</a:t>
          </a:r>
          <a:endParaRPr lang="en-US" altLang="ko-KR" dirty="0">
            <a:latin typeface="Corbel" pitchFamily="34" charset="0"/>
            <a:ea typeface="굴림" pitchFamily="34" charset="-127"/>
          </a:endParaRPr>
        </a:p>
      </dgm:t>
    </dgm:pt>
    <dgm:pt modelId="{A5E9D433-246D-4838-A7B0-54F1E64BA978}" type="parTrans" cxnId="{90959916-01B2-496F-BB8F-9DD56BFF9058}">
      <dgm:prSet/>
      <dgm:spPr/>
      <dgm:t>
        <a:bodyPr/>
        <a:lstStyle/>
        <a:p>
          <a:pPr latinLnBrk="1"/>
          <a:endParaRPr lang="ko-KR" altLang="en-US">
            <a:latin typeface="Corbel" pitchFamily="34" charset="0"/>
          </a:endParaRPr>
        </a:p>
      </dgm:t>
    </dgm:pt>
    <dgm:pt modelId="{D879EB0D-25A4-4715-B780-C01946F63056}" type="sibTrans" cxnId="{90959916-01B2-496F-BB8F-9DD56BFF9058}">
      <dgm:prSet/>
      <dgm:spPr/>
      <dgm:t>
        <a:bodyPr/>
        <a:lstStyle/>
        <a:p>
          <a:pPr latinLnBrk="1"/>
          <a:endParaRPr lang="ko-KR" altLang="en-US">
            <a:latin typeface="Corbel" pitchFamily="34" charset="0"/>
          </a:endParaRPr>
        </a:p>
      </dgm:t>
    </dgm:pt>
    <dgm:pt modelId="{5BF6496F-619D-4AFD-9B70-07BB268576D7}">
      <dgm:prSet custT="1"/>
      <dgm:spPr/>
      <dgm:t>
        <a:bodyPr/>
        <a:lstStyle/>
        <a:p>
          <a:pPr latinLnBrk="1"/>
          <a:r>
            <a:rPr lang="en-US" altLang="ko-KR" sz="2800" i="1" dirty="0" err="1" smtClean="0">
              <a:latin typeface="Corbel" pitchFamily="34" charset="0"/>
              <a:ea typeface="굴림" pitchFamily="34" charset="-127"/>
            </a:rPr>
            <a:t>rdf:Property</a:t>
          </a:r>
          <a:endParaRPr lang="en-US" altLang="ko-KR" sz="3600" i="1" dirty="0">
            <a:latin typeface="Corbel" pitchFamily="34" charset="0"/>
            <a:ea typeface="굴림" pitchFamily="34" charset="-127"/>
          </a:endParaRPr>
        </a:p>
      </dgm:t>
    </dgm:pt>
    <dgm:pt modelId="{1FAE1916-34B5-4BDE-B184-BC4153F881BA}" type="parTrans" cxnId="{ADCC85F8-5947-460F-8636-F95DC003E3B1}">
      <dgm:prSet/>
      <dgm:spPr/>
      <dgm:t>
        <a:bodyPr/>
        <a:lstStyle/>
        <a:p>
          <a:pPr latinLnBrk="1"/>
          <a:endParaRPr lang="ko-KR" altLang="en-US">
            <a:latin typeface="Corbel" pitchFamily="34" charset="0"/>
          </a:endParaRPr>
        </a:p>
      </dgm:t>
    </dgm:pt>
    <dgm:pt modelId="{954794FC-79D3-4C7F-B025-183075DEDFB9}" type="sibTrans" cxnId="{ADCC85F8-5947-460F-8636-F95DC003E3B1}">
      <dgm:prSet/>
      <dgm:spPr/>
      <dgm:t>
        <a:bodyPr/>
        <a:lstStyle/>
        <a:p>
          <a:pPr latinLnBrk="1"/>
          <a:endParaRPr lang="ko-KR" altLang="en-US">
            <a:latin typeface="Corbel" pitchFamily="34" charset="0"/>
          </a:endParaRPr>
        </a:p>
      </dgm:t>
    </dgm:pt>
    <dgm:pt modelId="{7AD1A12A-F274-4692-8C8F-C0D589B30E7A}">
      <dgm:prSet/>
      <dgm:spPr/>
      <dgm:t>
        <a:bodyPr/>
        <a:lstStyle/>
        <a:p>
          <a:pPr latinLnBrk="1"/>
          <a:r>
            <a:rPr lang="en-US" altLang="ko-KR" smtClean="0">
              <a:latin typeface="Corbel" pitchFamily="34" charset="0"/>
              <a:ea typeface="굴림" pitchFamily="34" charset="-127"/>
            </a:rPr>
            <a:t>Define the attributes that, in turn, describe the resource</a:t>
          </a:r>
          <a:endParaRPr lang="en-US" altLang="ko-KR" dirty="0">
            <a:latin typeface="Corbel" pitchFamily="34" charset="0"/>
            <a:ea typeface="굴림" pitchFamily="34" charset="-127"/>
          </a:endParaRPr>
        </a:p>
      </dgm:t>
    </dgm:pt>
    <dgm:pt modelId="{3B9A7F80-A6D7-46A4-8E60-960F555E7722}" type="parTrans" cxnId="{B5E0BB12-0CA7-452D-849D-7098F00F6C6C}">
      <dgm:prSet/>
      <dgm:spPr/>
      <dgm:t>
        <a:bodyPr/>
        <a:lstStyle/>
        <a:p>
          <a:pPr latinLnBrk="1"/>
          <a:endParaRPr lang="ko-KR" altLang="en-US">
            <a:latin typeface="Corbel" pitchFamily="34" charset="0"/>
          </a:endParaRPr>
        </a:p>
      </dgm:t>
    </dgm:pt>
    <dgm:pt modelId="{E2665183-CB13-439F-A54E-5F8CE7D38E70}" type="sibTrans" cxnId="{B5E0BB12-0CA7-452D-849D-7098F00F6C6C}">
      <dgm:prSet/>
      <dgm:spPr/>
      <dgm:t>
        <a:bodyPr/>
        <a:lstStyle/>
        <a:p>
          <a:pPr latinLnBrk="1"/>
          <a:endParaRPr lang="ko-KR" altLang="en-US">
            <a:latin typeface="Corbel" pitchFamily="34" charset="0"/>
          </a:endParaRPr>
        </a:p>
      </dgm:t>
    </dgm:pt>
    <dgm:pt modelId="{39CFB497-0D12-4C49-B2F6-7E5CF424FC1C}" type="pres">
      <dgm:prSet presAssocID="{73231130-D71F-4258-A9EF-A3881179C28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F4536E-C728-4385-A8AD-9FD1912F6265}" type="pres">
      <dgm:prSet presAssocID="{74CE56FE-7E82-430D-9159-6A3096B00F04}" presName="linNode" presStyleCnt="0"/>
      <dgm:spPr/>
    </dgm:pt>
    <dgm:pt modelId="{DA148497-CED6-41E2-857A-37FBA31C98E2}" type="pres">
      <dgm:prSet presAssocID="{74CE56FE-7E82-430D-9159-6A3096B00F04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252436C-1EBF-4845-897F-A08D7DE725E7}" type="pres">
      <dgm:prSet presAssocID="{74CE56FE-7E82-430D-9159-6A3096B00F04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0D708E-AF8E-48EA-8A7F-0C7B01C6285C}" type="pres">
      <dgm:prSet presAssocID="{CAF3D631-A576-4DA6-91D5-312AFDE44592}" presName="sp" presStyleCnt="0"/>
      <dgm:spPr/>
    </dgm:pt>
    <dgm:pt modelId="{E7F1036B-3620-4C31-895B-5BFCBCB41F1A}" type="pres">
      <dgm:prSet presAssocID="{478A27B0-9984-4464-9767-ABEB9129A6AD}" presName="linNode" presStyleCnt="0"/>
      <dgm:spPr/>
    </dgm:pt>
    <dgm:pt modelId="{FBD465CA-358A-4BEC-9B93-B8C644D65E13}" type="pres">
      <dgm:prSet presAssocID="{478A27B0-9984-4464-9767-ABEB9129A6AD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C7CD2E1-1B68-40DB-B994-53AEBFC44111}" type="pres">
      <dgm:prSet presAssocID="{478A27B0-9984-4464-9767-ABEB9129A6AD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D4F79A-CBD7-4F16-AC2F-E964010B20ED}" type="pres">
      <dgm:prSet presAssocID="{909936AF-4339-4CE8-A46F-DEA4546C1545}" presName="sp" presStyleCnt="0"/>
      <dgm:spPr/>
    </dgm:pt>
    <dgm:pt modelId="{B2D1FC87-A52A-4683-AA74-61940282CF50}" type="pres">
      <dgm:prSet presAssocID="{E16F8ED4-2F40-453B-A70C-83B2C72C1420}" presName="linNode" presStyleCnt="0"/>
      <dgm:spPr/>
    </dgm:pt>
    <dgm:pt modelId="{722E1236-0DD5-4801-B60D-628BC9486FE6}" type="pres">
      <dgm:prSet presAssocID="{E16F8ED4-2F40-453B-A70C-83B2C72C1420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B408B5-FEDB-4EDD-AF3D-DB61C56B8BEF}" type="pres">
      <dgm:prSet presAssocID="{E16F8ED4-2F40-453B-A70C-83B2C72C1420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32383A-F7E5-4EDC-BE9D-D54F4A7CB206}" type="pres">
      <dgm:prSet presAssocID="{F00515B5-188A-4A0B-AF5E-DA25C780DA18}" presName="sp" presStyleCnt="0"/>
      <dgm:spPr/>
    </dgm:pt>
    <dgm:pt modelId="{544FEEF1-3775-4521-8247-26EA8F763EAE}" type="pres">
      <dgm:prSet presAssocID="{5BF6496F-619D-4AFD-9B70-07BB268576D7}" presName="linNode" presStyleCnt="0"/>
      <dgm:spPr/>
    </dgm:pt>
    <dgm:pt modelId="{E07B163A-7727-4595-9C91-1FEC2308CB24}" type="pres">
      <dgm:prSet presAssocID="{5BF6496F-619D-4AFD-9B70-07BB268576D7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D1A3A58-7A6A-401C-AD95-E9561991990B}" type="pres">
      <dgm:prSet presAssocID="{5BF6496F-619D-4AFD-9B70-07BB268576D7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9E5C6E3-DE57-4643-9E0C-F05F06C39944}" type="presOf" srcId="{E16F8ED4-2F40-453B-A70C-83B2C72C1420}" destId="{722E1236-0DD5-4801-B60D-628BC9486FE6}" srcOrd="0" destOrd="0" presId="urn:microsoft.com/office/officeart/2005/8/layout/vList5"/>
    <dgm:cxn modelId="{B50D50BB-8F23-4D47-AFC5-A96E1075A46E}" type="presOf" srcId="{DB11F49C-2477-4BE5-A92C-1C3351958E94}" destId="{8DB408B5-FEDB-4EDD-AF3D-DB61C56B8BEF}" srcOrd="0" destOrd="0" presId="urn:microsoft.com/office/officeart/2005/8/layout/vList5"/>
    <dgm:cxn modelId="{5FADEDD0-8E4C-40D7-BAC9-25EA784B1524}" srcId="{73231130-D71F-4258-A9EF-A3881179C282}" destId="{478A27B0-9984-4464-9767-ABEB9129A6AD}" srcOrd="1" destOrd="0" parTransId="{060E45CE-B6A2-4450-9CAF-779C5F3AC4B7}" sibTransId="{909936AF-4339-4CE8-A46F-DEA4546C1545}"/>
    <dgm:cxn modelId="{FEFCC536-3E06-4644-B757-3A5BC7E78E64}" srcId="{74CE56FE-7E82-430D-9159-6A3096B00F04}" destId="{B1BD7533-59CA-49E9-8AFB-D192414CDB31}" srcOrd="0" destOrd="0" parTransId="{972369C6-F51B-4895-8813-3134BD489FF3}" sibTransId="{13EF2CF3-7FD4-46E7-833A-FAE9A5BDD56A}"/>
    <dgm:cxn modelId="{268B7047-F751-4648-AE40-EE8AD231F92F}" type="presOf" srcId="{73231130-D71F-4258-A9EF-A3881179C282}" destId="{39CFB497-0D12-4C49-B2F6-7E5CF424FC1C}" srcOrd="0" destOrd="0" presId="urn:microsoft.com/office/officeart/2005/8/layout/vList5"/>
    <dgm:cxn modelId="{12D3E575-237D-446F-9536-32F26D5D5D1E}" srcId="{478A27B0-9984-4464-9767-ABEB9129A6AD}" destId="{C6EF164E-369A-45B4-9436-60016179D9CA}" srcOrd="0" destOrd="0" parTransId="{2A7408A0-580F-428A-9B88-C07FDD528059}" sibTransId="{8F712FFA-3F98-4DCE-95FF-144DA2B5FB2D}"/>
    <dgm:cxn modelId="{ADCC85F8-5947-460F-8636-F95DC003E3B1}" srcId="{73231130-D71F-4258-A9EF-A3881179C282}" destId="{5BF6496F-619D-4AFD-9B70-07BB268576D7}" srcOrd="3" destOrd="0" parTransId="{1FAE1916-34B5-4BDE-B184-BC4153F881BA}" sibTransId="{954794FC-79D3-4C7F-B025-183075DEDFB9}"/>
    <dgm:cxn modelId="{90959916-01B2-496F-BB8F-9DD56BFF9058}" srcId="{E16F8ED4-2F40-453B-A70C-83B2C72C1420}" destId="{DB11F49C-2477-4BE5-A92C-1C3351958E94}" srcOrd="0" destOrd="0" parTransId="{A5E9D433-246D-4838-A7B0-54F1E64BA978}" sibTransId="{D879EB0D-25A4-4715-B780-C01946F63056}"/>
    <dgm:cxn modelId="{0542E6AD-CB37-456B-8FDE-23E5E45FC87E}" type="presOf" srcId="{C6EF164E-369A-45B4-9436-60016179D9CA}" destId="{AC7CD2E1-1B68-40DB-B994-53AEBFC44111}" srcOrd="0" destOrd="0" presId="urn:microsoft.com/office/officeart/2005/8/layout/vList5"/>
    <dgm:cxn modelId="{08686B17-0A71-43CF-8F48-F51038D9F530}" srcId="{73231130-D71F-4258-A9EF-A3881179C282}" destId="{74CE56FE-7E82-430D-9159-6A3096B00F04}" srcOrd="0" destOrd="0" parTransId="{D764A9B1-8A51-444C-ABF6-3BECE4203CDC}" sibTransId="{CAF3D631-A576-4DA6-91D5-312AFDE44592}"/>
    <dgm:cxn modelId="{B90A92AE-C01F-4669-9BFA-CC3093A2FC14}" type="presOf" srcId="{B1BD7533-59CA-49E9-8AFB-D192414CDB31}" destId="{7252436C-1EBF-4845-897F-A08D7DE725E7}" srcOrd="0" destOrd="0" presId="urn:microsoft.com/office/officeart/2005/8/layout/vList5"/>
    <dgm:cxn modelId="{49818BCF-038F-498B-82ED-1B5DDAF8CE37}" type="presOf" srcId="{7AD1A12A-F274-4692-8C8F-C0D589B30E7A}" destId="{2D1A3A58-7A6A-401C-AD95-E9561991990B}" srcOrd="0" destOrd="0" presId="urn:microsoft.com/office/officeart/2005/8/layout/vList5"/>
    <dgm:cxn modelId="{C57130DD-92B1-491E-91C9-7B22CAB39CE2}" type="presOf" srcId="{5BF6496F-619D-4AFD-9B70-07BB268576D7}" destId="{E07B163A-7727-4595-9C91-1FEC2308CB24}" srcOrd="0" destOrd="0" presId="urn:microsoft.com/office/officeart/2005/8/layout/vList5"/>
    <dgm:cxn modelId="{768B4AE5-5530-47C7-931F-E2BAB7E72267}" srcId="{73231130-D71F-4258-A9EF-A3881179C282}" destId="{E16F8ED4-2F40-453B-A70C-83B2C72C1420}" srcOrd="2" destOrd="0" parTransId="{37941383-6EB6-49F9-A290-AF0DFC39D09D}" sibTransId="{F00515B5-188A-4A0B-AF5E-DA25C780DA18}"/>
    <dgm:cxn modelId="{B5E0BB12-0CA7-452D-849D-7098F00F6C6C}" srcId="{5BF6496F-619D-4AFD-9B70-07BB268576D7}" destId="{7AD1A12A-F274-4692-8C8F-C0D589B30E7A}" srcOrd="0" destOrd="0" parTransId="{3B9A7F80-A6D7-46A4-8E60-960F555E7722}" sibTransId="{E2665183-CB13-439F-A54E-5F8CE7D38E70}"/>
    <dgm:cxn modelId="{C5062850-3D27-42DB-8738-FB873AD93334}" type="presOf" srcId="{478A27B0-9984-4464-9767-ABEB9129A6AD}" destId="{FBD465CA-358A-4BEC-9B93-B8C644D65E13}" srcOrd="0" destOrd="0" presId="urn:microsoft.com/office/officeart/2005/8/layout/vList5"/>
    <dgm:cxn modelId="{8FAEC973-4873-4E56-BF38-44B789DF6A99}" type="presOf" srcId="{74CE56FE-7E82-430D-9159-6A3096B00F04}" destId="{DA148497-CED6-41E2-857A-37FBA31C98E2}" srcOrd="0" destOrd="0" presId="urn:microsoft.com/office/officeart/2005/8/layout/vList5"/>
    <dgm:cxn modelId="{B72E247E-0B81-493F-9160-2544EAF946AC}" type="presParOf" srcId="{39CFB497-0D12-4C49-B2F6-7E5CF424FC1C}" destId="{79F4536E-C728-4385-A8AD-9FD1912F6265}" srcOrd="0" destOrd="0" presId="urn:microsoft.com/office/officeart/2005/8/layout/vList5"/>
    <dgm:cxn modelId="{5D5C9E21-A4F7-48D4-AA5B-30B68B0CC86C}" type="presParOf" srcId="{79F4536E-C728-4385-A8AD-9FD1912F6265}" destId="{DA148497-CED6-41E2-857A-37FBA31C98E2}" srcOrd="0" destOrd="0" presId="urn:microsoft.com/office/officeart/2005/8/layout/vList5"/>
    <dgm:cxn modelId="{2164BCAD-CE89-42A0-A1B4-804E05EE6B3D}" type="presParOf" srcId="{79F4536E-C728-4385-A8AD-9FD1912F6265}" destId="{7252436C-1EBF-4845-897F-A08D7DE725E7}" srcOrd="1" destOrd="0" presId="urn:microsoft.com/office/officeart/2005/8/layout/vList5"/>
    <dgm:cxn modelId="{7F1B0470-BD13-481C-9FFB-60790C0CE602}" type="presParOf" srcId="{39CFB497-0D12-4C49-B2F6-7E5CF424FC1C}" destId="{500D708E-AF8E-48EA-8A7F-0C7B01C6285C}" srcOrd="1" destOrd="0" presId="urn:microsoft.com/office/officeart/2005/8/layout/vList5"/>
    <dgm:cxn modelId="{BE702E96-5809-42BC-B178-AAF567EC96F7}" type="presParOf" srcId="{39CFB497-0D12-4C49-B2F6-7E5CF424FC1C}" destId="{E7F1036B-3620-4C31-895B-5BFCBCB41F1A}" srcOrd="2" destOrd="0" presId="urn:microsoft.com/office/officeart/2005/8/layout/vList5"/>
    <dgm:cxn modelId="{A0FC81B9-5107-45BB-A964-726A7D6A0C61}" type="presParOf" srcId="{E7F1036B-3620-4C31-895B-5BFCBCB41F1A}" destId="{FBD465CA-358A-4BEC-9B93-B8C644D65E13}" srcOrd="0" destOrd="0" presId="urn:microsoft.com/office/officeart/2005/8/layout/vList5"/>
    <dgm:cxn modelId="{CFD66D82-36A2-414C-8685-6FE8492F8413}" type="presParOf" srcId="{E7F1036B-3620-4C31-895B-5BFCBCB41F1A}" destId="{AC7CD2E1-1B68-40DB-B994-53AEBFC44111}" srcOrd="1" destOrd="0" presId="urn:microsoft.com/office/officeart/2005/8/layout/vList5"/>
    <dgm:cxn modelId="{53BF8EBA-CB4D-4D48-A9D5-59C8B23D0796}" type="presParOf" srcId="{39CFB497-0D12-4C49-B2F6-7E5CF424FC1C}" destId="{64D4F79A-CBD7-4F16-AC2F-E964010B20ED}" srcOrd="3" destOrd="0" presId="urn:microsoft.com/office/officeart/2005/8/layout/vList5"/>
    <dgm:cxn modelId="{DC05CD68-C02D-47D2-A9AD-8CAB4E775DF7}" type="presParOf" srcId="{39CFB497-0D12-4C49-B2F6-7E5CF424FC1C}" destId="{B2D1FC87-A52A-4683-AA74-61940282CF50}" srcOrd="4" destOrd="0" presId="urn:microsoft.com/office/officeart/2005/8/layout/vList5"/>
    <dgm:cxn modelId="{FE004A53-CF94-4FC0-87FA-47A5D0A6F777}" type="presParOf" srcId="{B2D1FC87-A52A-4683-AA74-61940282CF50}" destId="{722E1236-0DD5-4801-B60D-628BC9486FE6}" srcOrd="0" destOrd="0" presId="urn:microsoft.com/office/officeart/2005/8/layout/vList5"/>
    <dgm:cxn modelId="{1BFD01AB-BCDB-40F1-86E0-98085D24121E}" type="presParOf" srcId="{B2D1FC87-A52A-4683-AA74-61940282CF50}" destId="{8DB408B5-FEDB-4EDD-AF3D-DB61C56B8BEF}" srcOrd="1" destOrd="0" presId="urn:microsoft.com/office/officeart/2005/8/layout/vList5"/>
    <dgm:cxn modelId="{F0F2087F-1491-4C1A-97DD-E69B4AF289B3}" type="presParOf" srcId="{39CFB497-0D12-4C49-B2F6-7E5CF424FC1C}" destId="{9932383A-F7E5-4EDC-BE9D-D54F4A7CB206}" srcOrd="5" destOrd="0" presId="urn:microsoft.com/office/officeart/2005/8/layout/vList5"/>
    <dgm:cxn modelId="{38BB0FB0-7E0C-4295-BDF0-A4FC138CE21C}" type="presParOf" srcId="{39CFB497-0D12-4C49-B2F6-7E5CF424FC1C}" destId="{544FEEF1-3775-4521-8247-26EA8F763EAE}" srcOrd="6" destOrd="0" presId="urn:microsoft.com/office/officeart/2005/8/layout/vList5"/>
    <dgm:cxn modelId="{3B3EF105-9141-46A4-A5EA-F6EEBF39BD60}" type="presParOf" srcId="{544FEEF1-3775-4521-8247-26EA8F763EAE}" destId="{E07B163A-7727-4595-9C91-1FEC2308CB24}" srcOrd="0" destOrd="0" presId="urn:microsoft.com/office/officeart/2005/8/layout/vList5"/>
    <dgm:cxn modelId="{FFB81F56-F520-4D8E-AB6A-E7D2EFE60B8D}" type="presParOf" srcId="{544FEEF1-3775-4521-8247-26EA8F763EAE}" destId="{2D1A3A58-7A6A-401C-AD95-E9561991990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CD776A-CB54-4CD2-8C1B-BB12CD34E770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5D6FF69-4FBF-40D2-A54A-33C83CC45417}">
      <dgm:prSet phldrT="[텍스트]" custT="1"/>
      <dgm:spPr/>
      <dgm:t>
        <a:bodyPr/>
        <a:lstStyle/>
        <a:p>
          <a:pPr latinLnBrk="1"/>
          <a:r>
            <a:rPr lang="en-US" altLang="ko-KR" sz="2400" b="1" i="1" dirty="0" smtClean="0">
              <a:latin typeface="Corbel" pitchFamily="34" charset="0"/>
            </a:rPr>
            <a:t>RDF specification’s purpose</a:t>
          </a:r>
          <a:endParaRPr lang="ko-KR" altLang="en-US" sz="2400" b="1" i="1" dirty="0">
            <a:latin typeface="Corbel" pitchFamily="34" charset="0"/>
          </a:endParaRPr>
        </a:p>
      </dgm:t>
    </dgm:pt>
    <dgm:pt modelId="{40168C38-D573-4159-845D-AE974185D38F}" type="parTrans" cxnId="{56BE6377-C536-4019-AC15-C1295EE6CF7E}">
      <dgm:prSet/>
      <dgm:spPr/>
      <dgm:t>
        <a:bodyPr/>
        <a:lstStyle/>
        <a:p>
          <a:pPr latinLnBrk="1"/>
          <a:endParaRPr lang="ko-KR" altLang="en-US">
            <a:latin typeface="Corbel" pitchFamily="34" charset="0"/>
          </a:endParaRPr>
        </a:p>
      </dgm:t>
    </dgm:pt>
    <dgm:pt modelId="{E0610EA3-6BAE-435F-A10E-4D740B7E177C}" type="sibTrans" cxnId="{56BE6377-C536-4019-AC15-C1295EE6CF7E}">
      <dgm:prSet/>
      <dgm:spPr/>
      <dgm:t>
        <a:bodyPr/>
        <a:lstStyle/>
        <a:p>
          <a:pPr latinLnBrk="1"/>
          <a:endParaRPr lang="ko-KR" altLang="en-US">
            <a:latin typeface="Corbel" pitchFamily="34" charset="0"/>
          </a:endParaRPr>
        </a:p>
      </dgm:t>
    </dgm:pt>
    <dgm:pt modelId="{3A4A577E-5C2A-4D76-9CCA-1429CAFD7E7B}">
      <dgm:prSet phldrT="[텍스트]" custT="1"/>
      <dgm:spPr/>
      <dgm:t>
        <a:bodyPr anchor="ctr" anchorCtr="0"/>
        <a:lstStyle/>
        <a:p>
          <a:pPr latinLnBrk="1"/>
          <a:r>
            <a:rPr lang="en-US" altLang="ko-KR" sz="1600" dirty="0" smtClean="0">
              <a:latin typeface="Corbel" pitchFamily="34" charset="0"/>
            </a:rPr>
            <a:t>Define resource and associated facts</a:t>
          </a:r>
          <a:endParaRPr lang="ko-KR" altLang="en-US" sz="1600" dirty="0">
            <a:latin typeface="Corbel" pitchFamily="34" charset="0"/>
          </a:endParaRPr>
        </a:p>
      </dgm:t>
    </dgm:pt>
    <dgm:pt modelId="{3ACBAEB6-CBAC-4C74-95E9-E605F5AB6AFE}" type="parTrans" cxnId="{3D848549-772D-4FAD-8327-CC4611E7920A}">
      <dgm:prSet/>
      <dgm:spPr/>
      <dgm:t>
        <a:bodyPr/>
        <a:lstStyle/>
        <a:p>
          <a:pPr latinLnBrk="1"/>
          <a:endParaRPr lang="ko-KR" altLang="en-US">
            <a:latin typeface="Corbel" pitchFamily="34" charset="0"/>
          </a:endParaRPr>
        </a:p>
      </dgm:t>
    </dgm:pt>
    <dgm:pt modelId="{2D1C9A3A-F99E-4FFC-BBC0-587E24F6A201}" type="sibTrans" cxnId="{3D848549-772D-4FAD-8327-CC4611E7920A}">
      <dgm:prSet/>
      <dgm:spPr/>
      <dgm:t>
        <a:bodyPr/>
        <a:lstStyle/>
        <a:p>
          <a:pPr latinLnBrk="1"/>
          <a:endParaRPr lang="ko-KR" altLang="en-US">
            <a:latin typeface="Corbel" pitchFamily="34" charset="0"/>
          </a:endParaRPr>
        </a:p>
      </dgm:t>
    </dgm:pt>
    <dgm:pt modelId="{AF5B7CE0-18FA-4F24-A4A0-3AA22F23DC20}">
      <dgm:prSet phldrT="[텍스트]" custT="1"/>
      <dgm:spPr/>
      <dgm:t>
        <a:bodyPr anchor="ctr" anchorCtr="0"/>
        <a:lstStyle/>
        <a:p>
          <a:pPr latinLnBrk="1"/>
          <a:r>
            <a:rPr lang="en-US" altLang="ko-KR" sz="1600" dirty="0" smtClean="0">
              <a:latin typeface="Corbel" pitchFamily="34" charset="0"/>
            </a:rPr>
            <a:t>Provide a way to allow these resource/fact mappings to interact</a:t>
          </a:r>
          <a:endParaRPr lang="ko-KR" altLang="en-US" sz="1600" dirty="0">
            <a:latin typeface="Corbel" pitchFamily="34" charset="0"/>
          </a:endParaRPr>
        </a:p>
      </dgm:t>
    </dgm:pt>
    <dgm:pt modelId="{8199A512-4D06-4F02-9A40-A0E9C38FFD93}" type="parTrans" cxnId="{B6C91205-4FB9-4D7C-B87F-65359AA9E01E}">
      <dgm:prSet/>
      <dgm:spPr/>
      <dgm:t>
        <a:bodyPr/>
        <a:lstStyle/>
        <a:p>
          <a:pPr latinLnBrk="1"/>
          <a:endParaRPr lang="ko-KR" altLang="en-US">
            <a:latin typeface="Corbel" pitchFamily="34" charset="0"/>
          </a:endParaRPr>
        </a:p>
      </dgm:t>
    </dgm:pt>
    <dgm:pt modelId="{2E57B585-FC4F-40F9-A4B0-42F03C9CF67C}" type="sibTrans" cxnId="{B6C91205-4FB9-4D7C-B87F-65359AA9E01E}">
      <dgm:prSet/>
      <dgm:spPr/>
      <dgm:t>
        <a:bodyPr/>
        <a:lstStyle/>
        <a:p>
          <a:pPr latinLnBrk="1"/>
          <a:endParaRPr lang="ko-KR" altLang="en-US">
            <a:latin typeface="Corbel" pitchFamily="34" charset="0"/>
          </a:endParaRPr>
        </a:p>
      </dgm:t>
    </dgm:pt>
    <dgm:pt modelId="{ED89562D-45B7-4CE1-A08E-94988847BF27}">
      <dgm:prSet phldrT="[텍스트]" custT="1"/>
      <dgm:spPr/>
      <dgm:t>
        <a:bodyPr/>
        <a:lstStyle/>
        <a:p>
          <a:pPr latinLnBrk="1"/>
          <a:r>
            <a:rPr lang="en-US" altLang="ko-KR" sz="2400" b="1" i="1" dirty="0" smtClean="0">
              <a:latin typeface="Corbel" pitchFamily="34" charset="0"/>
            </a:rPr>
            <a:t>RDF Schema specification’s purpose</a:t>
          </a:r>
          <a:endParaRPr lang="ko-KR" altLang="en-US" sz="2400" b="1" i="1" dirty="0">
            <a:latin typeface="Corbel" pitchFamily="34" charset="0"/>
          </a:endParaRPr>
        </a:p>
      </dgm:t>
    </dgm:pt>
    <dgm:pt modelId="{78730E50-9AF7-4578-8531-D98907D9054A}" type="parTrans" cxnId="{138FDD21-11FA-499E-BACB-D8E8C5FC75D9}">
      <dgm:prSet/>
      <dgm:spPr/>
      <dgm:t>
        <a:bodyPr/>
        <a:lstStyle/>
        <a:p>
          <a:pPr latinLnBrk="1"/>
          <a:endParaRPr lang="ko-KR" altLang="en-US">
            <a:latin typeface="Corbel" pitchFamily="34" charset="0"/>
          </a:endParaRPr>
        </a:p>
      </dgm:t>
    </dgm:pt>
    <dgm:pt modelId="{DCC9A981-862C-445D-B7E7-9827A42E96DF}" type="sibTrans" cxnId="{138FDD21-11FA-499E-BACB-D8E8C5FC75D9}">
      <dgm:prSet/>
      <dgm:spPr/>
      <dgm:t>
        <a:bodyPr/>
        <a:lstStyle/>
        <a:p>
          <a:pPr latinLnBrk="1"/>
          <a:endParaRPr lang="ko-KR" altLang="en-US">
            <a:latin typeface="Corbel" pitchFamily="34" charset="0"/>
          </a:endParaRPr>
        </a:p>
      </dgm:t>
    </dgm:pt>
    <dgm:pt modelId="{38FE3844-F195-41F2-BBDC-CEE643ED8AB0}">
      <dgm:prSet phldrT="[텍스트]" custT="1"/>
      <dgm:spPr/>
      <dgm:t>
        <a:bodyPr anchor="ctr" anchorCtr="0"/>
        <a:lstStyle/>
        <a:p>
          <a:pPr latinLnBrk="1"/>
          <a:r>
            <a:rPr lang="en-US" altLang="ko-KR" sz="1600" dirty="0" smtClean="0">
              <a:latin typeface="Corbel" pitchFamily="34" charset="0"/>
            </a:rPr>
            <a:t>Statement about each resource</a:t>
          </a:r>
          <a:endParaRPr lang="ko-KR" altLang="en-US" sz="1600" dirty="0">
            <a:latin typeface="Corbel" pitchFamily="34" charset="0"/>
          </a:endParaRPr>
        </a:p>
      </dgm:t>
    </dgm:pt>
    <dgm:pt modelId="{0A5C3212-7C36-4DBE-AFB6-A6FE55FE7748}" type="parTrans" cxnId="{1794CE06-C6E5-47A1-A610-5926C6A9567F}">
      <dgm:prSet/>
      <dgm:spPr/>
      <dgm:t>
        <a:bodyPr/>
        <a:lstStyle/>
        <a:p>
          <a:pPr latinLnBrk="1"/>
          <a:endParaRPr lang="ko-KR" altLang="en-US">
            <a:latin typeface="Corbel" pitchFamily="34" charset="0"/>
          </a:endParaRPr>
        </a:p>
      </dgm:t>
    </dgm:pt>
    <dgm:pt modelId="{87FF4361-C39A-4C2D-B435-CF99AEEA6B0D}" type="sibTrans" cxnId="{1794CE06-C6E5-47A1-A610-5926C6A9567F}">
      <dgm:prSet/>
      <dgm:spPr/>
      <dgm:t>
        <a:bodyPr/>
        <a:lstStyle/>
        <a:p>
          <a:pPr latinLnBrk="1"/>
          <a:endParaRPr lang="ko-KR" altLang="en-US">
            <a:latin typeface="Corbel" pitchFamily="34" charset="0"/>
          </a:endParaRPr>
        </a:p>
      </dgm:t>
    </dgm:pt>
    <dgm:pt modelId="{B0916085-3EDD-409D-B58D-5CD04A97ADC2}">
      <dgm:prSet phldrT="[텍스트]" custT="1"/>
      <dgm:spPr/>
      <dgm:t>
        <a:bodyPr anchor="ctr" anchorCtr="0"/>
        <a:lstStyle/>
        <a:p>
          <a:pPr latinLnBrk="1"/>
          <a:r>
            <a:rPr lang="en-US" altLang="ko-KR" sz="1600" dirty="0" smtClean="0">
              <a:latin typeface="Corbel" pitchFamily="34" charset="0"/>
            </a:rPr>
            <a:t>Individual properties</a:t>
          </a:r>
          <a:endParaRPr lang="ko-KR" altLang="en-US" sz="1600" dirty="0">
            <a:latin typeface="Corbel" pitchFamily="34" charset="0"/>
          </a:endParaRPr>
        </a:p>
      </dgm:t>
    </dgm:pt>
    <dgm:pt modelId="{53A4C43D-37A3-4E79-8990-6EDB0D2401AC}" type="parTrans" cxnId="{03B0C3DC-9FB9-40BB-AE19-AC8E8CB52EBA}">
      <dgm:prSet/>
      <dgm:spPr/>
      <dgm:t>
        <a:bodyPr/>
        <a:lstStyle/>
        <a:p>
          <a:pPr latinLnBrk="1"/>
          <a:endParaRPr lang="ko-KR" altLang="en-US">
            <a:latin typeface="Corbel" pitchFamily="34" charset="0"/>
          </a:endParaRPr>
        </a:p>
      </dgm:t>
    </dgm:pt>
    <dgm:pt modelId="{D85DBC77-7A72-4930-81F0-99B0C41D715F}" type="sibTrans" cxnId="{03B0C3DC-9FB9-40BB-AE19-AC8E8CB52EBA}">
      <dgm:prSet/>
      <dgm:spPr/>
      <dgm:t>
        <a:bodyPr/>
        <a:lstStyle/>
        <a:p>
          <a:pPr latinLnBrk="1"/>
          <a:endParaRPr lang="ko-KR" altLang="en-US">
            <a:latin typeface="Corbel" pitchFamily="34" charset="0"/>
          </a:endParaRPr>
        </a:p>
      </dgm:t>
    </dgm:pt>
    <dgm:pt modelId="{350CA174-C96D-4A38-87A3-A87BD44FA509}" type="pres">
      <dgm:prSet presAssocID="{60CD776A-CB54-4CD2-8C1B-BB12CD34E77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FD5EA6-CC7F-4C13-87A8-30B965F51904}" type="pres">
      <dgm:prSet presAssocID="{55D6FF69-4FBF-40D2-A54A-33C83CC45417}" presName="composite" presStyleCnt="0"/>
      <dgm:spPr/>
    </dgm:pt>
    <dgm:pt modelId="{456684B5-3A2B-4E81-A30D-29DA80D42A43}" type="pres">
      <dgm:prSet presAssocID="{55D6FF69-4FBF-40D2-A54A-33C83CC4541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C70FD34-A915-4D28-A34C-E1A7D411B69B}" type="pres">
      <dgm:prSet presAssocID="{55D6FF69-4FBF-40D2-A54A-33C83CC45417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03B9B8-38E5-4640-9683-4F91C7B22B1A}" type="pres">
      <dgm:prSet presAssocID="{E0610EA3-6BAE-435F-A10E-4D740B7E177C}" presName="space" presStyleCnt="0"/>
      <dgm:spPr/>
    </dgm:pt>
    <dgm:pt modelId="{99942F1F-FDC2-4D3B-AAF3-6F711D771BC6}" type="pres">
      <dgm:prSet presAssocID="{ED89562D-45B7-4CE1-A08E-94988847BF27}" presName="composite" presStyleCnt="0"/>
      <dgm:spPr/>
    </dgm:pt>
    <dgm:pt modelId="{DAE104D2-58A6-4D81-8761-D81B2116F0C2}" type="pres">
      <dgm:prSet presAssocID="{ED89562D-45B7-4CE1-A08E-94988847BF2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669DCF-8E01-4AA3-8CE4-6551B9B651D6}" type="pres">
      <dgm:prSet presAssocID="{ED89562D-45B7-4CE1-A08E-94988847BF27}" presName="desTx" presStyleLbl="alignAccFollowNode1" presStyleIdx="1" presStyleCnt="2" custLinFactNeighborX="19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AAA76EF-44FC-4959-93BD-F65C82357AEA}" type="presOf" srcId="{38FE3844-F195-41F2-BBDC-CEE643ED8AB0}" destId="{A7669DCF-8E01-4AA3-8CE4-6551B9B651D6}" srcOrd="0" destOrd="0" presId="urn:microsoft.com/office/officeart/2005/8/layout/hList1"/>
    <dgm:cxn modelId="{1794CE06-C6E5-47A1-A610-5926C6A9567F}" srcId="{ED89562D-45B7-4CE1-A08E-94988847BF27}" destId="{38FE3844-F195-41F2-BBDC-CEE643ED8AB0}" srcOrd="0" destOrd="0" parTransId="{0A5C3212-7C36-4DBE-AFB6-A6FE55FE7748}" sibTransId="{87FF4361-C39A-4C2D-B435-CF99AEEA6B0D}"/>
    <dgm:cxn modelId="{B6C91205-4FB9-4D7C-B87F-65359AA9E01E}" srcId="{55D6FF69-4FBF-40D2-A54A-33C83CC45417}" destId="{AF5B7CE0-18FA-4F24-A4A0-3AA22F23DC20}" srcOrd="1" destOrd="0" parTransId="{8199A512-4D06-4F02-9A40-A0E9C38FFD93}" sibTransId="{2E57B585-FC4F-40F9-A4B0-42F03C9CF67C}"/>
    <dgm:cxn modelId="{A22F5223-620E-4F7F-8E3F-8EA7807A5F20}" type="presOf" srcId="{55D6FF69-4FBF-40D2-A54A-33C83CC45417}" destId="{456684B5-3A2B-4E81-A30D-29DA80D42A43}" srcOrd="0" destOrd="0" presId="urn:microsoft.com/office/officeart/2005/8/layout/hList1"/>
    <dgm:cxn modelId="{9252F7B8-5605-47FA-B281-69B131259920}" type="presOf" srcId="{60CD776A-CB54-4CD2-8C1B-BB12CD34E770}" destId="{350CA174-C96D-4A38-87A3-A87BD44FA509}" srcOrd="0" destOrd="0" presId="urn:microsoft.com/office/officeart/2005/8/layout/hList1"/>
    <dgm:cxn modelId="{138FDD21-11FA-499E-BACB-D8E8C5FC75D9}" srcId="{60CD776A-CB54-4CD2-8C1B-BB12CD34E770}" destId="{ED89562D-45B7-4CE1-A08E-94988847BF27}" srcOrd="1" destOrd="0" parTransId="{78730E50-9AF7-4578-8531-D98907D9054A}" sibTransId="{DCC9A981-862C-445D-B7E7-9827A42E96DF}"/>
    <dgm:cxn modelId="{E738A272-B782-4C20-80DD-28E454D386AD}" type="presOf" srcId="{AF5B7CE0-18FA-4F24-A4A0-3AA22F23DC20}" destId="{AC70FD34-A915-4D28-A34C-E1A7D411B69B}" srcOrd="0" destOrd="1" presId="urn:microsoft.com/office/officeart/2005/8/layout/hList1"/>
    <dgm:cxn modelId="{3D848549-772D-4FAD-8327-CC4611E7920A}" srcId="{55D6FF69-4FBF-40D2-A54A-33C83CC45417}" destId="{3A4A577E-5C2A-4D76-9CCA-1429CAFD7E7B}" srcOrd="0" destOrd="0" parTransId="{3ACBAEB6-CBAC-4C74-95E9-E605F5AB6AFE}" sibTransId="{2D1C9A3A-F99E-4FFC-BBC0-587E24F6A201}"/>
    <dgm:cxn modelId="{72B2AEE0-4645-4177-941E-78B03EBCEE42}" type="presOf" srcId="{3A4A577E-5C2A-4D76-9CCA-1429CAFD7E7B}" destId="{AC70FD34-A915-4D28-A34C-E1A7D411B69B}" srcOrd="0" destOrd="0" presId="urn:microsoft.com/office/officeart/2005/8/layout/hList1"/>
    <dgm:cxn modelId="{94278194-A35F-493B-9EF8-24B25875A649}" type="presOf" srcId="{B0916085-3EDD-409D-B58D-5CD04A97ADC2}" destId="{A7669DCF-8E01-4AA3-8CE4-6551B9B651D6}" srcOrd="0" destOrd="1" presId="urn:microsoft.com/office/officeart/2005/8/layout/hList1"/>
    <dgm:cxn modelId="{56BE6377-C536-4019-AC15-C1295EE6CF7E}" srcId="{60CD776A-CB54-4CD2-8C1B-BB12CD34E770}" destId="{55D6FF69-4FBF-40D2-A54A-33C83CC45417}" srcOrd="0" destOrd="0" parTransId="{40168C38-D573-4159-845D-AE974185D38F}" sibTransId="{E0610EA3-6BAE-435F-A10E-4D740B7E177C}"/>
    <dgm:cxn modelId="{03B0C3DC-9FB9-40BB-AE19-AC8E8CB52EBA}" srcId="{ED89562D-45B7-4CE1-A08E-94988847BF27}" destId="{B0916085-3EDD-409D-B58D-5CD04A97ADC2}" srcOrd="1" destOrd="0" parTransId="{53A4C43D-37A3-4E79-8990-6EDB0D2401AC}" sibTransId="{D85DBC77-7A72-4930-81F0-99B0C41D715F}"/>
    <dgm:cxn modelId="{6ACF76A5-C641-4555-9E0D-E2C66192C415}" type="presOf" srcId="{ED89562D-45B7-4CE1-A08E-94988847BF27}" destId="{DAE104D2-58A6-4D81-8761-D81B2116F0C2}" srcOrd="0" destOrd="0" presId="urn:microsoft.com/office/officeart/2005/8/layout/hList1"/>
    <dgm:cxn modelId="{5CE4FE8A-84EC-471C-B91A-36C7DA2A7D05}" type="presParOf" srcId="{350CA174-C96D-4A38-87A3-A87BD44FA509}" destId="{25FD5EA6-CC7F-4C13-87A8-30B965F51904}" srcOrd="0" destOrd="0" presId="urn:microsoft.com/office/officeart/2005/8/layout/hList1"/>
    <dgm:cxn modelId="{E6F6F161-FFD3-452F-ABC5-D98FCECC5F22}" type="presParOf" srcId="{25FD5EA6-CC7F-4C13-87A8-30B965F51904}" destId="{456684B5-3A2B-4E81-A30D-29DA80D42A43}" srcOrd="0" destOrd="0" presId="urn:microsoft.com/office/officeart/2005/8/layout/hList1"/>
    <dgm:cxn modelId="{06648A3C-D1BC-410C-9910-79C11B2BC541}" type="presParOf" srcId="{25FD5EA6-CC7F-4C13-87A8-30B965F51904}" destId="{AC70FD34-A915-4D28-A34C-E1A7D411B69B}" srcOrd="1" destOrd="0" presId="urn:microsoft.com/office/officeart/2005/8/layout/hList1"/>
    <dgm:cxn modelId="{712EA0B2-C567-4F5F-9045-43E2FBC49E43}" type="presParOf" srcId="{350CA174-C96D-4A38-87A3-A87BD44FA509}" destId="{9703B9B8-38E5-4640-9683-4F91C7B22B1A}" srcOrd="1" destOrd="0" presId="urn:microsoft.com/office/officeart/2005/8/layout/hList1"/>
    <dgm:cxn modelId="{124CDEEC-52CD-4DE6-88CB-06B469777DA8}" type="presParOf" srcId="{350CA174-C96D-4A38-87A3-A87BD44FA509}" destId="{99942F1F-FDC2-4D3B-AAF3-6F711D771BC6}" srcOrd="2" destOrd="0" presId="urn:microsoft.com/office/officeart/2005/8/layout/hList1"/>
    <dgm:cxn modelId="{D3D19195-457F-412F-B0DC-503B2362AF2A}" type="presParOf" srcId="{99942F1F-FDC2-4D3B-AAF3-6F711D771BC6}" destId="{DAE104D2-58A6-4D81-8761-D81B2116F0C2}" srcOrd="0" destOrd="0" presId="urn:microsoft.com/office/officeart/2005/8/layout/hList1"/>
    <dgm:cxn modelId="{AEAAA555-929E-4092-A14A-0DB327048FC4}" type="presParOf" srcId="{99942F1F-FDC2-4D3B-AAF3-6F711D771BC6}" destId="{A7669DCF-8E01-4AA3-8CE4-6551B9B651D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EFD862-0C32-486B-A69A-997024458D73}">
      <dsp:nvSpPr>
        <dsp:cNvPr id="0" name=""/>
        <dsp:cNvSpPr/>
      </dsp:nvSpPr>
      <dsp:spPr>
        <a:xfrm rot="5400000">
          <a:off x="5414614" y="-2336520"/>
          <a:ext cx="541717" cy="535103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>
              <a:latin typeface="Corbel" pitchFamily="34" charset="0"/>
            </a:rPr>
            <a:t>All resources within RDF are implicitly members of this class</a:t>
          </a:r>
        </a:p>
      </dsp:txBody>
      <dsp:txXfrm rot="-5400000">
        <a:off x="3009956" y="94582"/>
        <a:ext cx="5324589" cy="488829"/>
      </dsp:txXfrm>
    </dsp:sp>
    <dsp:sp modelId="{1FACB633-8999-4B84-A838-9E1B21B0FD61}">
      <dsp:nvSpPr>
        <dsp:cNvPr id="0" name=""/>
        <dsp:cNvSpPr/>
      </dsp:nvSpPr>
      <dsp:spPr>
        <a:xfrm>
          <a:off x="0" y="422"/>
          <a:ext cx="3009956" cy="67714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i="1" kern="1200" dirty="0" err="1" smtClean="0">
              <a:latin typeface="Corbel" pitchFamily="34" charset="0"/>
            </a:rPr>
            <a:t>rdfs:Resource</a:t>
          </a:r>
          <a:endParaRPr lang="ko-KR" altLang="en-US" sz="2800" i="1" kern="1200" dirty="0">
            <a:latin typeface="Corbel" pitchFamily="34" charset="0"/>
          </a:endParaRPr>
        </a:p>
      </dsp:txBody>
      <dsp:txXfrm>
        <a:off x="33056" y="33478"/>
        <a:ext cx="2943844" cy="611035"/>
      </dsp:txXfrm>
    </dsp:sp>
    <dsp:sp modelId="{AECBDF80-2322-4033-B18B-474FD2E9C749}">
      <dsp:nvSpPr>
        <dsp:cNvPr id="0" name=""/>
        <dsp:cNvSpPr/>
      </dsp:nvSpPr>
      <dsp:spPr>
        <a:xfrm rot="5400000">
          <a:off x="5414614" y="-1625515"/>
          <a:ext cx="541717" cy="535103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smtClean="0">
              <a:latin typeface="Corbel" pitchFamily="34" charset="0"/>
            </a:rPr>
            <a:t>Type or category of resource</a:t>
          </a:r>
          <a:endParaRPr lang="en-US" altLang="ko-KR" sz="1600" kern="1200" dirty="0" smtClean="0">
            <a:latin typeface="Corbel" pitchFamily="34" charset="0"/>
          </a:endParaRPr>
        </a:p>
      </dsp:txBody>
      <dsp:txXfrm rot="-5400000">
        <a:off x="3009956" y="805587"/>
        <a:ext cx="5324589" cy="488829"/>
      </dsp:txXfrm>
    </dsp:sp>
    <dsp:sp modelId="{CEB40998-1F29-447C-9008-EAF02AC7FD03}">
      <dsp:nvSpPr>
        <dsp:cNvPr id="0" name=""/>
        <dsp:cNvSpPr/>
      </dsp:nvSpPr>
      <dsp:spPr>
        <a:xfrm>
          <a:off x="0" y="711427"/>
          <a:ext cx="3009956" cy="67714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i="1" kern="1200" dirty="0" err="1" smtClean="0">
              <a:latin typeface="Corbel" pitchFamily="34" charset="0"/>
            </a:rPr>
            <a:t>rdfs:Class</a:t>
          </a:r>
          <a:endParaRPr lang="en-US" altLang="ko-KR" sz="2800" i="1" kern="1200" dirty="0" smtClean="0">
            <a:latin typeface="Corbel" pitchFamily="34" charset="0"/>
          </a:endParaRPr>
        </a:p>
      </dsp:txBody>
      <dsp:txXfrm>
        <a:off x="33056" y="744483"/>
        <a:ext cx="2943844" cy="611035"/>
      </dsp:txXfrm>
    </dsp:sp>
    <dsp:sp modelId="{7D10AB8F-B54E-4B39-829D-926AEB81314E}">
      <dsp:nvSpPr>
        <dsp:cNvPr id="0" name=""/>
        <dsp:cNvSpPr/>
      </dsp:nvSpPr>
      <dsp:spPr>
        <a:xfrm rot="5400000">
          <a:off x="5414614" y="-914511"/>
          <a:ext cx="541717" cy="5351033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smtClean="0">
              <a:latin typeface="Corbel" pitchFamily="34" charset="0"/>
            </a:rPr>
            <a:t>Literals within RDF documents, such as text strings</a:t>
          </a:r>
          <a:endParaRPr lang="en-US" altLang="ko-KR" sz="1600" kern="1200" dirty="0">
            <a:latin typeface="Corbel" pitchFamily="34" charset="0"/>
          </a:endParaRPr>
        </a:p>
      </dsp:txBody>
      <dsp:txXfrm rot="-5400000">
        <a:off x="3009956" y="1516591"/>
        <a:ext cx="5324589" cy="488829"/>
      </dsp:txXfrm>
    </dsp:sp>
    <dsp:sp modelId="{89E96F88-6DE1-4338-B64E-F581D4A9DBE0}">
      <dsp:nvSpPr>
        <dsp:cNvPr id="0" name=""/>
        <dsp:cNvSpPr/>
      </dsp:nvSpPr>
      <dsp:spPr>
        <a:xfrm>
          <a:off x="0" y="1422432"/>
          <a:ext cx="3009956" cy="67714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i="1" kern="1200" dirty="0" err="1" smtClean="0">
              <a:latin typeface="Corbel" pitchFamily="34" charset="0"/>
            </a:rPr>
            <a:t>rdfs:Literal</a:t>
          </a:r>
          <a:endParaRPr lang="en-US" altLang="ko-KR" sz="2800" i="1" kern="1200" dirty="0" smtClean="0">
            <a:latin typeface="Corbel" pitchFamily="34" charset="0"/>
          </a:endParaRPr>
        </a:p>
      </dsp:txBody>
      <dsp:txXfrm>
        <a:off x="33056" y="1455488"/>
        <a:ext cx="2943844" cy="611035"/>
      </dsp:txXfrm>
    </dsp:sp>
    <dsp:sp modelId="{80BD1E4A-01F7-4193-A8DC-06765D17ADA1}">
      <dsp:nvSpPr>
        <dsp:cNvPr id="0" name=""/>
        <dsp:cNvSpPr/>
      </dsp:nvSpPr>
      <dsp:spPr>
        <a:xfrm rot="5400000">
          <a:off x="5414614" y="-203506"/>
          <a:ext cx="541717" cy="5351033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>
              <a:latin typeface="Corbel" pitchFamily="34" charset="0"/>
            </a:rPr>
            <a:t>Literals with </a:t>
          </a:r>
          <a:r>
            <a:rPr lang="en-US" altLang="ko-KR" sz="1600" kern="1200" dirty="0" err="1" smtClean="0">
              <a:latin typeface="Corbel" pitchFamily="34" charset="0"/>
            </a:rPr>
            <a:t>RDf</a:t>
          </a:r>
          <a:r>
            <a:rPr lang="en-US" altLang="ko-KR" sz="1600" kern="1200" dirty="0" smtClean="0">
              <a:latin typeface="Corbel" pitchFamily="34" charset="0"/>
            </a:rPr>
            <a:t>  documents that use XML syntax</a:t>
          </a:r>
        </a:p>
      </dsp:txBody>
      <dsp:txXfrm rot="-5400000">
        <a:off x="3009956" y="2227596"/>
        <a:ext cx="5324589" cy="488829"/>
      </dsp:txXfrm>
    </dsp:sp>
    <dsp:sp modelId="{1CFC1CE8-D2A1-4E87-8539-29E9FD7EC81C}">
      <dsp:nvSpPr>
        <dsp:cNvPr id="0" name=""/>
        <dsp:cNvSpPr/>
      </dsp:nvSpPr>
      <dsp:spPr>
        <a:xfrm>
          <a:off x="0" y="2133436"/>
          <a:ext cx="3009956" cy="67714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i="1" kern="1200" dirty="0" err="1" smtClean="0">
              <a:latin typeface="Corbel" pitchFamily="34" charset="0"/>
            </a:rPr>
            <a:t>rdfs:XMLLiteral</a:t>
          </a:r>
          <a:endParaRPr lang="en-US" altLang="ko-KR" sz="2800" i="1" kern="1200" dirty="0" smtClean="0">
            <a:latin typeface="Corbel" pitchFamily="34" charset="0"/>
          </a:endParaRPr>
        </a:p>
      </dsp:txBody>
      <dsp:txXfrm>
        <a:off x="33056" y="2166492"/>
        <a:ext cx="2943844" cy="611035"/>
      </dsp:txXfrm>
    </dsp:sp>
    <dsp:sp modelId="{FA9F954B-0913-4A95-98A8-7B6420864562}">
      <dsp:nvSpPr>
        <dsp:cNvPr id="0" name=""/>
        <dsp:cNvSpPr/>
      </dsp:nvSpPr>
      <dsp:spPr>
        <a:xfrm rot="5400000">
          <a:off x="5414614" y="507498"/>
          <a:ext cx="541717" cy="5351033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smtClean="0">
              <a:latin typeface="Corbel" pitchFamily="34" charset="0"/>
            </a:rPr>
            <a:t>Superclass of all container classes</a:t>
          </a:r>
          <a:endParaRPr lang="en-US" altLang="ko-KR" sz="1600" kern="1200" dirty="0" smtClean="0">
            <a:latin typeface="Corbel" pitchFamily="34" charset="0"/>
          </a:endParaRPr>
        </a:p>
      </dsp:txBody>
      <dsp:txXfrm rot="-5400000">
        <a:off x="3009956" y="2938600"/>
        <a:ext cx="5324589" cy="488829"/>
      </dsp:txXfrm>
    </dsp:sp>
    <dsp:sp modelId="{21B1751A-6C43-450A-8347-E6792F575E27}">
      <dsp:nvSpPr>
        <dsp:cNvPr id="0" name=""/>
        <dsp:cNvSpPr/>
      </dsp:nvSpPr>
      <dsp:spPr>
        <a:xfrm>
          <a:off x="0" y="2844441"/>
          <a:ext cx="3009956" cy="67714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i="1" kern="1200" dirty="0" err="1" smtClean="0">
              <a:latin typeface="Corbel" pitchFamily="34" charset="0"/>
            </a:rPr>
            <a:t>rdfs:Container</a:t>
          </a:r>
          <a:endParaRPr lang="en-US" altLang="ko-KR" sz="2800" i="1" kern="1200" dirty="0" smtClean="0">
            <a:latin typeface="Corbel" pitchFamily="34" charset="0"/>
          </a:endParaRPr>
        </a:p>
      </dsp:txBody>
      <dsp:txXfrm>
        <a:off x="33056" y="2877497"/>
        <a:ext cx="2943844" cy="611035"/>
      </dsp:txXfrm>
    </dsp:sp>
    <dsp:sp modelId="{A962FDDD-35D3-42E2-B232-677082001D93}">
      <dsp:nvSpPr>
        <dsp:cNvPr id="0" name=""/>
        <dsp:cNvSpPr/>
      </dsp:nvSpPr>
      <dsp:spPr>
        <a:xfrm rot="5400000">
          <a:off x="5414614" y="1218503"/>
          <a:ext cx="541717" cy="535103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smtClean="0">
              <a:latin typeface="Corbel" pitchFamily="34" charset="0"/>
            </a:rPr>
            <a:t>Members of containers</a:t>
          </a:r>
          <a:endParaRPr lang="en-US" altLang="ko-KR" sz="1600" kern="1200" dirty="0" smtClean="0">
            <a:latin typeface="Corbel" pitchFamily="34" charset="0"/>
          </a:endParaRPr>
        </a:p>
      </dsp:txBody>
      <dsp:txXfrm rot="-5400000">
        <a:off x="3009956" y="3649605"/>
        <a:ext cx="5324589" cy="488829"/>
      </dsp:txXfrm>
    </dsp:sp>
    <dsp:sp modelId="{3B171589-EE98-4228-AF36-0304D9F04651}">
      <dsp:nvSpPr>
        <dsp:cNvPr id="0" name=""/>
        <dsp:cNvSpPr/>
      </dsp:nvSpPr>
      <dsp:spPr>
        <a:xfrm>
          <a:off x="0" y="3555446"/>
          <a:ext cx="3009956" cy="67714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i="1" kern="1200" dirty="0" err="1" smtClean="0">
              <a:latin typeface="Corbel" pitchFamily="34" charset="0"/>
            </a:rPr>
            <a:t>rdfs:Container</a:t>
          </a:r>
          <a:r>
            <a:rPr lang="en-US" altLang="ko-KR" sz="2400" i="1" kern="1200" dirty="0" smtClean="0">
              <a:latin typeface="Corbel" pitchFamily="34" charset="0"/>
            </a:rPr>
            <a:t/>
          </a:r>
          <a:br>
            <a:rPr lang="en-US" altLang="ko-KR" sz="2400" i="1" kern="1200" dirty="0" smtClean="0">
              <a:latin typeface="Corbel" pitchFamily="34" charset="0"/>
            </a:rPr>
          </a:br>
          <a:r>
            <a:rPr lang="en-US" altLang="ko-KR" sz="2400" i="1" kern="1200" dirty="0" err="1" smtClean="0">
              <a:latin typeface="Corbel" pitchFamily="34" charset="0"/>
            </a:rPr>
            <a:t>MembershipProperty</a:t>
          </a:r>
          <a:endParaRPr lang="en-US" altLang="ko-KR" sz="2400" i="1" kern="1200" dirty="0" smtClean="0">
            <a:latin typeface="Corbel" pitchFamily="34" charset="0"/>
          </a:endParaRPr>
        </a:p>
      </dsp:txBody>
      <dsp:txXfrm>
        <a:off x="33056" y="3588502"/>
        <a:ext cx="2943844" cy="611035"/>
      </dsp:txXfrm>
    </dsp:sp>
    <dsp:sp modelId="{2C7DE166-8686-4D57-8E48-CE7ACF7EDC66}">
      <dsp:nvSpPr>
        <dsp:cNvPr id="0" name=""/>
        <dsp:cNvSpPr/>
      </dsp:nvSpPr>
      <dsp:spPr>
        <a:xfrm rot="5400000">
          <a:off x="5414614" y="1929508"/>
          <a:ext cx="541717" cy="535103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>
              <a:latin typeface="Corbel" pitchFamily="34" charset="0"/>
            </a:rPr>
            <a:t>Data typing information</a:t>
          </a:r>
        </a:p>
      </dsp:txBody>
      <dsp:txXfrm rot="-5400000">
        <a:off x="3009956" y="4360610"/>
        <a:ext cx="5324589" cy="488829"/>
      </dsp:txXfrm>
    </dsp:sp>
    <dsp:sp modelId="{6B50DE94-0E9F-43F9-8B79-1A638D9BD342}">
      <dsp:nvSpPr>
        <dsp:cNvPr id="0" name=""/>
        <dsp:cNvSpPr/>
      </dsp:nvSpPr>
      <dsp:spPr>
        <a:xfrm>
          <a:off x="0" y="4266451"/>
          <a:ext cx="3009956" cy="67714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i="1" kern="1200" dirty="0" err="1" smtClean="0">
              <a:latin typeface="Corbel" pitchFamily="34" charset="0"/>
            </a:rPr>
            <a:t>rdfs:Datatype</a:t>
          </a:r>
          <a:endParaRPr lang="en-US" altLang="ko-KR" sz="2800" i="1" kern="1200" dirty="0" smtClean="0">
            <a:latin typeface="Corbel" pitchFamily="34" charset="0"/>
          </a:endParaRPr>
        </a:p>
      </dsp:txBody>
      <dsp:txXfrm>
        <a:off x="33056" y="4299507"/>
        <a:ext cx="2943844" cy="611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52436C-1EBF-4845-897F-A08D7DE725E7}">
      <dsp:nvSpPr>
        <dsp:cNvPr id="0" name=""/>
        <dsp:cNvSpPr/>
      </dsp:nvSpPr>
      <dsp:spPr>
        <a:xfrm rot="5400000">
          <a:off x="4892622" y="-2030403"/>
          <a:ext cx="693358" cy="493110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900" kern="1200" dirty="0" smtClean="0">
              <a:latin typeface="Corbel" pitchFamily="34" charset="0"/>
              <a:ea typeface="굴림" pitchFamily="34" charset="-127"/>
            </a:rPr>
            <a:t>Include as member al reified RDF statements</a:t>
          </a:r>
          <a:endParaRPr lang="en-US" altLang="ko-KR" sz="1900" kern="1200" dirty="0">
            <a:latin typeface="Corbel" pitchFamily="34" charset="0"/>
            <a:ea typeface="굴림" pitchFamily="34" charset="-127"/>
          </a:endParaRPr>
        </a:p>
      </dsp:txBody>
      <dsp:txXfrm rot="-5400000">
        <a:off x="2773748" y="122318"/>
        <a:ext cx="4897260" cy="625664"/>
      </dsp:txXfrm>
    </dsp:sp>
    <dsp:sp modelId="{DA148497-CED6-41E2-857A-37FBA31C98E2}">
      <dsp:nvSpPr>
        <dsp:cNvPr id="0" name=""/>
        <dsp:cNvSpPr/>
      </dsp:nvSpPr>
      <dsp:spPr>
        <a:xfrm>
          <a:off x="0" y="1801"/>
          <a:ext cx="2773748" cy="8666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i="1" kern="1200" dirty="0" err="1" smtClean="0">
              <a:latin typeface="Corbel" pitchFamily="34" charset="0"/>
              <a:ea typeface="굴림" pitchFamily="34" charset="-127"/>
            </a:rPr>
            <a:t>rdf:Statement</a:t>
          </a:r>
          <a:endParaRPr lang="ko-KR" altLang="en-US" sz="2800" i="1" kern="1200" dirty="0">
            <a:latin typeface="Corbel" pitchFamily="34" charset="0"/>
          </a:endParaRPr>
        </a:p>
      </dsp:txBody>
      <dsp:txXfrm>
        <a:off x="42309" y="44110"/>
        <a:ext cx="2689130" cy="782079"/>
      </dsp:txXfrm>
    </dsp:sp>
    <dsp:sp modelId="{AC7CD2E1-1B68-40DB-B994-53AEBFC44111}">
      <dsp:nvSpPr>
        <dsp:cNvPr id="0" name=""/>
        <dsp:cNvSpPr/>
      </dsp:nvSpPr>
      <dsp:spPr>
        <a:xfrm rot="5400000">
          <a:off x="4892622" y="-1120370"/>
          <a:ext cx="693358" cy="4931107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900" kern="1200" dirty="0" smtClean="0">
              <a:latin typeface="Corbel" pitchFamily="34" charset="0"/>
              <a:ea typeface="굴림" pitchFamily="34" charset="-127"/>
            </a:rPr>
            <a:t>Used to group members</a:t>
          </a:r>
          <a:endParaRPr lang="en-US" altLang="ko-KR" sz="1900" kern="1200" dirty="0">
            <a:latin typeface="Corbel" pitchFamily="34" charset="0"/>
            <a:ea typeface="굴림" pitchFamily="34" charset="-127"/>
          </a:endParaRPr>
        </a:p>
      </dsp:txBody>
      <dsp:txXfrm rot="-5400000">
        <a:off x="2773748" y="1032351"/>
        <a:ext cx="4897260" cy="625664"/>
      </dsp:txXfrm>
    </dsp:sp>
    <dsp:sp modelId="{FBD465CA-358A-4BEC-9B93-B8C644D65E13}">
      <dsp:nvSpPr>
        <dsp:cNvPr id="0" name=""/>
        <dsp:cNvSpPr/>
      </dsp:nvSpPr>
      <dsp:spPr>
        <a:xfrm>
          <a:off x="0" y="911834"/>
          <a:ext cx="2773748" cy="86669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i="1" kern="1200" dirty="0" err="1" smtClean="0">
              <a:latin typeface="Corbel" pitchFamily="34" charset="0"/>
              <a:ea typeface="굴림" pitchFamily="34" charset="-127"/>
            </a:rPr>
            <a:t>rdf:Bag</a:t>
          </a:r>
          <a:r>
            <a:rPr lang="en-US" altLang="ko-KR" sz="2800" i="1" kern="1200" dirty="0" smtClean="0">
              <a:latin typeface="Corbel" pitchFamily="34" charset="0"/>
              <a:ea typeface="굴림" pitchFamily="34" charset="-127"/>
            </a:rPr>
            <a:t>, </a:t>
          </a:r>
          <a:r>
            <a:rPr lang="en-US" altLang="ko-KR" sz="2800" i="1" kern="1200" dirty="0" err="1" smtClean="0">
              <a:latin typeface="Corbel" pitchFamily="34" charset="0"/>
              <a:ea typeface="굴림" pitchFamily="34" charset="-127"/>
            </a:rPr>
            <a:t>rdf:Seq</a:t>
          </a:r>
          <a:r>
            <a:rPr lang="en-US" altLang="ko-KR" sz="2800" i="1" kern="1200" dirty="0" smtClean="0">
              <a:latin typeface="Corbel" pitchFamily="34" charset="0"/>
              <a:ea typeface="굴림" pitchFamily="34" charset="-127"/>
            </a:rPr>
            <a:t>, </a:t>
          </a:r>
          <a:r>
            <a:rPr lang="en-US" altLang="ko-KR" sz="2800" i="1" kern="1200" dirty="0" err="1" smtClean="0">
              <a:latin typeface="Corbel" pitchFamily="34" charset="0"/>
              <a:ea typeface="굴림" pitchFamily="34" charset="-127"/>
            </a:rPr>
            <a:t>rdf:Alt</a:t>
          </a:r>
          <a:endParaRPr lang="en-US" altLang="ko-KR" sz="2800" i="1" kern="1200" dirty="0">
            <a:latin typeface="Corbel" pitchFamily="34" charset="0"/>
            <a:ea typeface="굴림" pitchFamily="34" charset="-127"/>
          </a:endParaRPr>
        </a:p>
      </dsp:txBody>
      <dsp:txXfrm>
        <a:off x="42309" y="954143"/>
        <a:ext cx="2689130" cy="782079"/>
      </dsp:txXfrm>
    </dsp:sp>
    <dsp:sp modelId="{8DB408B5-FEDB-4EDD-AF3D-DB61C56B8BEF}">
      <dsp:nvSpPr>
        <dsp:cNvPr id="0" name=""/>
        <dsp:cNvSpPr/>
      </dsp:nvSpPr>
      <dsp:spPr>
        <a:xfrm rot="5400000">
          <a:off x="4892622" y="-210337"/>
          <a:ext cx="693358" cy="4931107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900" kern="1200" dirty="0" smtClean="0">
              <a:latin typeface="Corbel" pitchFamily="34" charset="0"/>
              <a:ea typeface="굴림" pitchFamily="34" charset="-127"/>
            </a:rPr>
            <a:t>Has members all RDF lists</a:t>
          </a:r>
          <a:endParaRPr lang="en-US" altLang="ko-KR" sz="1900" kern="1200" dirty="0">
            <a:latin typeface="Corbel" pitchFamily="34" charset="0"/>
            <a:ea typeface="굴림" pitchFamily="34" charset="-127"/>
          </a:endParaRPr>
        </a:p>
      </dsp:txBody>
      <dsp:txXfrm rot="-5400000">
        <a:off x="2773748" y="1942384"/>
        <a:ext cx="4897260" cy="625664"/>
      </dsp:txXfrm>
    </dsp:sp>
    <dsp:sp modelId="{722E1236-0DD5-4801-B60D-628BC9486FE6}">
      <dsp:nvSpPr>
        <dsp:cNvPr id="0" name=""/>
        <dsp:cNvSpPr/>
      </dsp:nvSpPr>
      <dsp:spPr>
        <a:xfrm>
          <a:off x="0" y="1821867"/>
          <a:ext cx="2773748" cy="86669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i="1" kern="1200" dirty="0" err="1" smtClean="0">
              <a:latin typeface="Corbel" pitchFamily="34" charset="0"/>
              <a:ea typeface="굴림" pitchFamily="34" charset="-127"/>
            </a:rPr>
            <a:t>rdf:List</a:t>
          </a:r>
          <a:endParaRPr lang="en-US" altLang="ko-KR" sz="2800" i="1" kern="1200" dirty="0">
            <a:latin typeface="Corbel" pitchFamily="34" charset="0"/>
            <a:ea typeface="굴림" pitchFamily="34" charset="-127"/>
          </a:endParaRPr>
        </a:p>
      </dsp:txBody>
      <dsp:txXfrm>
        <a:off x="42309" y="1864176"/>
        <a:ext cx="2689130" cy="782079"/>
      </dsp:txXfrm>
    </dsp:sp>
    <dsp:sp modelId="{2D1A3A58-7A6A-401C-AD95-E9561991990B}">
      <dsp:nvSpPr>
        <dsp:cNvPr id="0" name=""/>
        <dsp:cNvSpPr/>
      </dsp:nvSpPr>
      <dsp:spPr>
        <a:xfrm rot="5400000">
          <a:off x="4892622" y="699695"/>
          <a:ext cx="693358" cy="4931107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900" kern="1200" smtClean="0">
              <a:latin typeface="Corbel" pitchFamily="34" charset="0"/>
              <a:ea typeface="굴림" pitchFamily="34" charset="-127"/>
            </a:rPr>
            <a:t>Define the attributes that, in turn, describe the resource</a:t>
          </a:r>
          <a:endParaRPr lang="en-US" altLang="ko-KR" sz="1900" kern="1200" dirty="0">
            <a:latin typeface="Corbel" pitchFamily="34" charset="0"/>
            <a:ea typeface="굴림" pitchFamily="34" charset="-127"/>
          </a:endParaRPr>
        </a:p>
      </dsp:txBody>
      <dsp:txXfrm rot="-5400000">
        <a:off x="2773748" y="2852417"/>
        <a:ext cx="4897260" cy="625664"/>
      </dsp:txXfrm>
    </dsp:sp>
    <dsp:sp modelId="{E07B163A-7727-4595-9C91-1FEC2308CB24}">
      <dsp:nvSpPr>
        <dsp:cNvPr id="0" name=""/>
        <dsp:cNvSpPr/>
      </dsp:nvSpPr>
      <dsp:spPr>
        <a:xfrm>
          <a:off x="0" y="2731900"/>
          <a:ext cx="2773748" cy="86669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i="1" kern="1200" dirty="0" err="1" smtClean="0">
              <a:latin typeface="Corbel" pitchFamily="34" charset="0"/>
              <a:ea typeface="굴림" pitchFamily="34" charset="-127"/>
            </a:rPr>
            <a:t>rdf:Property</a:t>
          </a:r>
          <a:endParaRPr lang="en-US" altLang="ko-KR" sz="3600" i="1" kern="1200" dirty="0">
            <a:latin typeface="Corbel" pitchFamily="34" charset="0"/>
            <a:ea typeface="굴림" pitchFamily="34" charset="-127"/>
          </a:endParaRPr>
        </a:p>
      </dsp:txBody>
      <dsp:txXfrm>
        <a:off x="42309" y="2774209"/>
        <a:ext cx="2689130" cy="7820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6684B5-3A2B-4E81-A30D-29DA80D42A43}">
      <dsp:nvSpPr>
        <dsp:cNvPr id="0" name=""/>
        <dsp:cNvSpPr/>
      </dsp:nvSpPr>
      <dsp:spPr>
        <a:xfrm>
          <a:off x="37" y="6354"/>
          <a:ext cx="3634013" cy="8738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i="1" kern="1200" dirty="0" smtClean="0">
              <a:latin typeface="Corbel" pitchFamily="34" charset="0"/>
            </a:rPr>
            <a:t>RDF specification’s purpose</a:t>
          </a:r>
          <a:endParaRPr lang="ko-KR" altLang="en-US" sz="2400" b="1" i="1" kern="1200" dirty="0">
            <a:latin typeface="Corbel" pitchFamily="34" charset="0"/>
          </a:endParaRPr>
        </a:p>
      </dsp:txBody>
      <dsp:txXfrm>
        <a:off x="37" y="6354"/>
        <a:ext cx="3634013" cy="873850"/>
      </dsp:txXfrm>
    </dsp:sp>
    <dsp:sp modelId="{AC70FD34-A915-4D28-A34C-E1A7D411B69B}">
      <dsp:nvSpPr>
        <dsp:cNvPr id="0" name=""/>
        <dsp:cNvSpPr/>
      </dsp:nvSpPr>
      <dsp:spPr>
        <a:xfrm>
          <a:off x="37" y="880205"/>
          <a:ext cx="3634013" cy="12736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>
              <a:latin typeface="Corbel" pitchFamily="34" charset="0"/>
            </a:rPr>
            <a:t>Define resource and associated facts</a:t>
          </a:r>
          <a:endParaRPr lang="ko-KR" altLang="en-US" sz="1600" kern="1200" dirty="0">
            <a:latin typeface="Corbel" pitchFamily="34" charset="0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>
              <a:latin typeface="Corbel" pitchFamily="34" charset="0"/>
            </a:rPr>
            <a:t>Provide a way to allow these resource/fact mappings to interact</a:t>
          </a:r>
          <a:endParaRPr lang="ko-KR" altLang="en-US" sz="1600" kern="1200" dirty="0">
            <a:latin typeface="Corbel" pitchFamily="34" charset="0"/>
          </a:endParaRPr>
        </a:p>
      </dsp:txBody>
      <dsp:txXfrm>
        <a:off x="37" y="880205"/>
        <a:ext cx="3634013" cy="1273680"/>
      </dsp:txXfrm>
    </dsp:sp>
    <dsp:sp modelId="{DAE104D2-58A6-4D81-8761-D81B2116F0C2}">
      <dsp:nvSpPr>
        <dsp:cNvPr id="0" name=""/>
        <dsp:cNvSpPr/>
      </dsp:nvSpPr>
      <dsp:spPr>
        <a:xfrm>
          <a:off x="4142812" y="6354"/>
          <a:ext cx="3634013" cy="8738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i="1" kern="1200" dirty="0" smtClean="0">
              <a:latin typeface="Corbel" pitchFamily="34" charset="0"/>
            </a:rPr>
            <a:t>RDF Schema specification’s purpose</a:t>
          </a:r>
          <a:endParaRPr lang="ko-KR" altLang="en-US" sz="2400" b="1" i="1" kern="1200" dirty="0">
            <a:latin typeface="Corbel" pitchFamily="34" charset="0"/>
          </a:endParaRPr>
        </a:p>
      </dsp:txBody>
      <dsp:txXfrm>
        <a:off x="4142812" y="6354"/>
        <a:ext cx="3634013" cy="873850"/>
      </dsp:txXfrm>
    </dsp:sp>
    <dsp:sp modelId="{A7669DCF-8E01-4AA3-8CE4-6551B9B651D6}">
      <dsp:nvSpPr>
        <dsp:cNvPr id="0" name=""/>
        <dsp:cNvSpPr/>
      </dsp:nvSpPr>
      <dsp:spPr>
        <a:xfrm>
          <a:off x="4142850" y="880205"/>
          <a:ext cx="3634013" cy="127368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>
              <a:latin typeface="Corbel" pitchFamily="34" charset="0"/>
            </a:rPr>
            <a:t>Statement about each resource</a:t>
          </a:r>
          <a:endParaRPr lang="ko-KR" altLang="en-US" sz="1600" kern="1200" dirty="0">
            <a:latin typeface="Corbel" pitchFamily="34" charset="0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>
              <a:latin typeface="Corbel" pitchFamily="34" charset="0"/>
            </a:rPr>
            <a:t>Individual properties</a:t>
          </a:r>
          <a:endParaRPr lang="ko-KR" altLang="en-US" sz="1600" kern="1200" dirty="0">
            <a:latin typeface="Corbel" pitchFamily="34" charset="0"/>
          </a:endParaRPr>
        </a:p>
      </dsp:txBody>
      <dsp:txXfrm>
        <a:off x="4142850" y="880205"/>
        <a:ext cx="3634013" cy="1273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B592F-1E8D-4DC3-B66D-3E60D346B8E7}" type="datetimeFigureOut">
              <a:rPr lang="ko-KR" altLang="en-US" smtClean="0"/>
              <a:t>2011-07-12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4D7BD-3A6C-4B8C-BBCE-D8D0CA545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801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2006C-C65E-4CEC-BCCF-8595B7E2BB2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16" descr="iDB_col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28000" y="6197600"/>
            <a:ext cx="10160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EC32006C-C65E-4CEC-BCCF-8595B7E2BB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Important Concepts </a:t>
            </a:r>
            <a:br>
              <a:rPr lang="en-US" altLang="ko-KR" dirty="0" smtClean="0"/>
            </a:br>
            <a:r>
              <a:rPr lang="en-US" altLang="ko-KR" dirty="0" smtClean="0"/>
              <a:t>from the W3C RDF Vocabulary/Schema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Shelley Powers, O’Reilly</a:t>
            </a:r>
          </a:p>
          <a:p>
            <a:r>
              <a:rPr lang="en-US" altLang="ko-KR" dirty="0"/>
              <a:t> </a:t>
            </a:r>
          </a:p>
          <a:p>
            <a:r>
              <a:rPr lang="en-US" altLang="ko-KR" dirty="0"/>
              <a:t>SNU IDB Lab.</a:t>
            </a:r>
          </a:p>
          <a:p>
            <a:r>
              <a:rPr lang="en-US" altLang="ko-KR" dirty="0" err="1"/>
              <a:t>Hyewon</a:t>
            </a:r>
            <a:r>
              <a:rPr lang="en-US" altLang="ko-KR" dirty="0"/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86651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Core RDF Schema Elements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Overview of the RDF Schema classes (1/6)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356298"/>
              </p:ext>
            </p:extLst>
          </p:nvPr>
        </p:nvGraphicFramePr>
        <p:xfrm>
          <a:off x="395536" y="1268760"/>
          <a:ext cx="8360990" cy="4944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247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Core RDF Schema Elements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Overview of the RDF Schema classes </a:t>
            </a:r>
            <a:r>
              <a:rPr lang="en-US" altLang="ko-KR" dirty="0" smtClean="0"/>
              <a:t>(2/6)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ea typeface="굴림" pitchFamily="34" charset="-127"/>
              </a:rPr>
              <a:t>rdfs:Resource</a:t>
            </a:r>
            <a:r>
              <a:rPr lang="en-US" altLang="ko-KR" dirty="0" smtClean="0">
                <a:ea typeface="굴림" pitchFamily="34" charset="-127"/>
              </a:rPr>
              <a:t> &amp; </a:t>
            </a:r>
            <a:r>
              <a:rPr lang="en-US" altLang="ko-KR" dirty="0" err="1" smtClean="0">
                <a:ea typeface="굴림" pitchFamily="34" charset="-127"/>
              </a:rPr>
              <a:t>rdfs:Class</a:t>
            </a:r>
            <a:endParaRPr lang="en-US" altLang="ko-KR" dirty="0" smtClean="0">
              <a:ea typeface="굴림" pitchFamily="34" charset="-127"/>
            </a:endParaRPr>
          </a:p>
          <a:p>
            <a:endParaRPr lang="en-US" altLang="ko-KR" dirty="0">
              <a:ea typeface="굴림" pitchFamily="34" charset="-127"/>
            </a:endParaRPr>
          </a:p>
          <a:p>
            <a:endParaRPr lang="en-US" altLang="ko-KR" dirty="0" smtClean="0">
              <a:ea typeface="굴림" pitchFamily="34" charset="-127"/>
            </a:endParaRPr>
          </a:p>
          <a:p>
            <a:endParaRPr lang="en-US" altLang="ko-KR" dirty="0">
              <a:ea typeface="굴림" pitchFamily="34" charset="-127"/>
            </a:endParaRPr>
          </a:p>
          <a:p>
            <a:endParaRPr lang="en-US" altLang="ko-KR" dirty="0" smtClean="0">
              <a:ea typeface="굴림" pitchFamily="34" charset="-127"/>
            </a:endParaRPr>
          </a:p>
          <a:p>
            <a:endParaRPr lang="en-US" altLang="ko-KR" dirty="0">
              <a:ea typeface="굴림" pitchFamily="34" charset="-127"/>
            </a:endParaRPr>
          </a:p>
          <a:p>
            <a:pPr lvl="1"/>
            <a:r>
              <a:rPr lang="en-US" altLang="ko-KR" dirty="0" smtClean="0">
                <a:ea typeface="굴림" pitchFamily="34" charset="-127"/>
              </a:rPr>
              <a:t>Every resource within an RDF document has a common ancestor class</a:t>
            </a:r>
            <a:br>
              <a:rPr lang="en-US" altLang="ko-KR" dirty="0" smtClean="0">
                <a:ea typeface="굴림" pitchFamily="34" charset="-127"/>
              </a:rPr>
            </a:br>
            <a:r>
              <a:rPr lang="en-US" altLang="ko-KR" dirty="0" smtClean="0">
                <a:ea typeface="굴림" pitchFamily="34" charset="-127"/>
              </a:rPr>
              <a:t>	: </a:t>
            </a:r>
            <a:r>
              <a:rPr lang="en-US" altLang="ko-KR" i="1" dirty="0" err="1" smtClean="0">
                <a:ea typeface="굴림" pitchFamily="34" charset="-127"/>
              </a:rPr>
              <a:t>rdf:resource</a:t>
            </a:r>
            <a:endParaRPr lang="en-US" altLang="ko-KR" i="1" dirty="0">
              <a:ea typeface="굴림" pitchFamily="34" charset="-127"/>
            </a:endParaRPr>
          </a:p>
          <a:p>
            <a:pPr lvl="1"/>
            <a:endParaRPr lang="en-US" altLang="ko-KR" i="1" dirty="0">
              <a:ea typeface="굴림" pitchFamily="34" charset="-127"/>
            </a:endParaRPr>
          </a:p>
          <a:p>
            <a:pPr lvl="1"/>
            <a:endParaRPr lang="en-US" altLang="ko-KR" i="1" dirty="0">
              <a:ea typeface="굴림" pitchFamily="34" charset="-127"/>
            </a:endParaRPr>
          </a:p>
          <a:p>
            <a:pPr lvl="1"/>
            <a:endParaRPr lang="en-US" altLang="ko-KR" i="1" dirty="0">
              <a:ea typeface="굴림" pitchFamily="34" charset="-127"/>
            </a:endParaRPr>
          </a:p>
          <a:p>
            <a:pPr lvl="1"/>
            <a:r>
              <a:rPr lang="en-US" altLang="ko-KR" dirty="0" smtClean="0">
                <a:ea typeface="굴림" pitchFamily="34" charset="-127"/>
              </a:rPr>
              <a:t>All new resource types are identified by an </a:t>
            </a:r>
            <a:r>
              <a:rPr lang="en-US" altLang="ko-KR" i="1" dirty="0" err="1" smtClean="0">
                <a:ea typeface="굴림" pitchFamily="34" charset="-127"/>
              </a:rPr>
              <a:t>rdfs:Class</a:t>
            </a:r>
            <a:r>
              <a:rPr lang="en-US" altLang="ko-KR" i="1" dirty="0" smtClean="0">
                <a:ea typeface="굴림" pitchFamily="34" charset="-127"/>
              </a:rPr>
              <a:t> statement</a:t>
            </a:r>
            <a:r>
              <a:rPr lang="en-US" altLang="ko-KR" dirty="0" smtClean="0">
                <a:ea typeface="굴림" pitchFamily="34" charset="-127"/>
              </a:rPr>
              <a:t>, </a:t>
            </a:r>
            <a:br>
              <a:rPr lang="en-US" altLang="ko-KR" dirty="0" smtClean="0">
                <a:ea typeface="굴림" pitchFamily="34" charset="-127"/>
              </a:rPr>
            </a:br>
            <a:r>
              <a:rPr lang="en-US" altLang="ko-KR" dirty="0" smtClean="0">
                <a:ea typeface="굴림" pitchFamily="34" charset="-127"/>
              </a:rPr>
              <a:t>including the </a:t>
            </a:r>
            <a:r>
              <a:rPr lang="en-US" altLang="ko-KR" i="1" dirty="0" err="1" smtClean="0">
                <a:ea typeface="굴림" pitchFamily="34" charset="-127"/>
              </a:rPr>
              <a:t>rdfs:Resource</a:t>
            </a:r>
            <a:r>
              <a:rPr lang="en-US" altLang="ko-KR" dirty="0" smtClean="0">
                <a:ea typeface="굴림" pitchFamily="34" charset="-127"/>
              </a:rPr>
              <a:t> element itself</a:t>
            </a:r>
            <a:endParaRPr lang="ko-KR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19087" y="1700966"/>
            <a:ext cx="6805241" cy="1944058"/>
          </a:xfrm>
          <a:prstGeom prst="rect">
            <a:avLst/>
          </a:prstGeom>
          <a:ln w="3175"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7200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latin typeface="Corbel" pitchFamily="34" charset="0"/>
              </a:rPr>
              <a:t>&lt;? Xml version=“1.0”?&gt;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latin typeface="Corbel" pitchFamily="34" charset="0"/>
              </a:rPr>
              <a:t>&lt;</a:t>
            </a:r>
            <a:r>
              <a:rPr lang="en-US" altLang="ko-KR" sz="1400" dirty="0" err="1">
                <a:latin typeface="Corbel" pitchFamily="34" charset="0"/>
              </a:rPr>
              <a:t>rdf:RDF</a:t>
            </a:r>
            <a:endParaRPr lang="en-US" altLang="ko-KR" sz="1400" dirty="0">
              <a:latin typeface="Corbel" pitchFamily="34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latin typeface="Corbel" pitchFamily="34" charset="0"/>
              </a:rPr>
              <a:t> </a:t>
            </a:r>
            <a:r>
              <a:rPr lang="en-US" altLang="ko-KR" sz="1400" dirty="0" smtClean="0">
                <a:latin typeface="Corbel" pitchFamily="34" charset="0"/>
              </a:rPr>
              <a:t>   </a:t>
            </a:r>
            <a:r>
              <a:rPr lang="en-US" altLang="ko-KR" sz="1400" dirty="0" err="1" smtClean="0">
                <a:latin typeface="Corbel" pitchFamily="34" charset="0"/>
              </a:rPr>
              <a:t>xmlns:rdf</a:t>
            </a:r>
            <a:r>
              <a:rPr lang="en-US" altLang="ko-KR" sz="1400" dirty="0">
                <a:latin typeface="Corbel" pitchFamily="34" charset="0"/>
              </a:rPr>
              <a:t>=“http://www.w3.org/1999/02/22-rdf-syntax-ns#”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 smtClean="0">
                <a:latin typeface="Corbel" pitchFamily="34" charset="0"/>
              </a:rPr>
              <a:t>    </a:t>
            </a:r>
            <a:r>
              <a:rPr lang="en-US" altLang="ko-KR" sz="1400" dirty="0" err="1" smtClean="0">
                <a:latin typeface="Corbel" pitchFamily="34" charset="0"/>
              </a:rPr>
              <a:t>xmlns:pstcn</a:t>
            </a:r>
            <a:r>
              <a:rPr lang="en-US" altLang="ko-KR" sz="1400" dirty="0">
                <a:latin typeface="Corbel" pitchFamily="34" charset="0"/>
              </a:rPr>
              <a:t>=“http://buringbird.net/</a:t>
            </a:r>
            <a:r>
              <a:rPr lang="en-US" altLang="ko-KR" sz="1400" dirty="0" err="1">
                <a:latin typeface="Corbel" pitchFamily="34" charset="0"/>
              </a:rPr>
              <a:t>postcon</a:t>
            </a:r>
            <a:r>
              <a:rPr lang="en-US" altLang="ko-KR" sz="1400" dirty="0">
                <a:latin typeface="Corbel" pitchFamily="34" charset="0"/>
              </a:rPr>
              <a:t>/elements/1.0”&gt;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 smtClean="0">
                <a:latin typeface="Corbel" pitchFamily="34" charset="0"/>
              </a:rPr>
              <a:t>    &lt;</a:t>
            </a:r>
            <a:r>
              <a:rPr lang="en-US" altLang="ko-KR" sz="1400" dirty="0" err="1">
                <a:latin typeface="Corbel" pitchFamily="34" charset="0"/>
              </a:rPr>
              <a:t>rdf:Descriptoin</a:t>
            </a:r>
            <a:r>
              <a:rPr lang="en-US" altLang="ko-KR" sz="1400" dirty="0">
                <a:latin typeface="Corbel" pitchFamily="34" charset="0"/>
              </a:rPr>
              <a:t> </a:t>
            </a:r>
            <a:r>
              <a:rPr lang="en-US" altLang="ko-KR" sz="1400" dirty="0" err="1">
                <a:latin typeface="Corbel" pitchFamily="34" charset="0"/>
              </a:rPr>
              <a:t>rdf:about</a:t>
            </a:r>
            <a:r>
              <a:rPr lang="en-US" altLang="ko-KR" sz="1400" dirty="0">
                <a:latin typeface="Corbel" pitchFamily="34" charset="0"/>
              </a:rPr>
              <a:t>=“http://burningbird.net/articles/monsters3.htm”&gt;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 smtClean="0">
                <a:latin typeface="Corbel" pitchFamily="34" charset="0"/>
              </a:rPr>
              <a:t>        &lt;</a:t>
            </a:r>
            <a:r>
              <a:rPr lang="en-US" altLang="ko-KR" sz="1400" dirty="0" err="1">
                <a:latin typeface="Corbel" pitchFamily="34" charset="0"/>
              </a:rPr>
              <a:t>pstcn:author</a:t>
            </a:r>
            <a:r>
              <a:rPr lang="en-US" altLang="ko-KR" sz="1400" dirty="0">
                <a:latin typeface="Corbel" pitchFamily="34" charset="0"/>
              </a:rPr>
              <a:t>&gt;Shelley Powers&gt;&lt;/</a:t>
            </a:r>
            <a:r>
              <a:rPr lang="en-US" altLang="ko-KR" sz="1400" dirty="0" err="1">
                <a:latin typeface="Corbel" pitchFamily="34" charset="0"/>
              </a:rPr>
              <a:t>pstcn:author</a:t>
            </a:r>
            <a:r>
              <a:rPr lang="en-US" altLang="ko-KR" sz="1400" dirty="0">
                <a:latin typeface="Corbel" pitchFamily="34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 smtClean="0">
                <a:latin typeface="Corbel" pitchFamily="34" charset="0"/>
              </a:rPr>
              <a:t>        &lt;</a:t>
            </a:r>
            <a:r>
              <a:rPr lang="en-US" altLang="ko-KR" sz="1400" dirty="0" err="1">
                <a:latin typeface="Corbel" pitchFamily="34" charset="0"/>
              </a:rPr>
              <a:t>pstcn:title</a:t>
            </a:r>
            <a:r>
              <a:rPr lang="en-US" altLang="ko-KR" sz="1400" dirty="0">
                <a:latin typeface="Corbel" pitchFamily="34" charset="0"/>
              </a:rPr>
              <a:t>&gt;</a:t>
            </a:r>
            <a:r>
              <a:rPr lang="en-US" altLang="ko-KR" sz="1400" dirty="0" err="1">
                <a:latin typeface="Corbel" pitchFamily="34" charset="0"/>
              </a:rPr>
              <a:t>Architeuthis</a:t>
            </a:r>
            <a:r>
              <a:rPr lang="en-US" altLang="ko-KR" sz="1400" dirty="0">
                <a:latin typeface="Corbel" pitchFamily="34" charset="0"/>
              </a:rPr>
              <a:t> Dux&lt;/</a:t>
            </a:r>
            <a:r>
              <a:rPr lang="en-US" altLang="ko-KR" sz="1400" dirty="0" err="1">
                <a:latin typeface="Corbel" pitchFamily="34" charset="0"/>
              </a:rPr>
              <a:t>pstcn:title</a:t>
            </a:r>
            <a:r>
              <a:rPr lang="en-US" altLang="ko-KR" sz="1400" dirty="0">
                <a:latin typeface="Corbel" pitchFamily="34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 smtClean="0">
                <a:latin typeface="Corbel" pitchFamily="34" charset="0"/>
              </a:rPr>
              <a:t>    &lt;</a:t>
            </a:r>
            <a:r>
              <a:rPr lang="en-US" altLang="ko-KR" sz="1400" dirty="0" err="1">
                <a:latin typeface="Corbel" pitchFamily="34" charset="0"/>
              </a:rPr>
              <a:t>rdf:Description</a:t>
            </a:r>
            <a:r>
              <a:rPr lang="en-US" altLang="ko-KR" sz="1400" dirty="0">
                <a:latin typeface="Corbel" pitchFamily="34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latin typeface="Corbel" pitchFamily="34" charset="0"/>
              </a:rPr>
              <a:t>&lt;/</a:t>
            </a:r>
            <a:r>
              <a:rPr lang="en-US" altLang="ko-KR" sz="1400" dirty="0" err="1">
                <a:latin typeface="Corbel" pitchFamily="34" charset="0"/>
              </a:rPr>
              <a:t>rdf:RDF</a:t>
            </a:r>
            <a:r>
              <a:rPr lang="en-US" altLang="ko-KR" sz="1400" dirty="0">
                <a:latin typeface="Corbel" pitchFamily="34" charset="0"/>
              </a:rPr>
              <a:t>&gt;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55576" y="4715737"/>
            <a:ext cx="6768752" cy="657479"/>
          </a:xfrm>
          <a:prstGeom prst="rect">
            <a:avLst/>
          </a:prstGeom>
          <a:ln w="3175"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7200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latin typeface="Corbel" pitchFamily="34" charset="0"/>
              </a:rPr>
              <a:t>&lt;</a:t>
            </a:r>
            <a:r>
              <a:rPr lang="en-US" altLang="ko-KR" sz="1400" b="1" dirty="0" err="1">
                <a:solidFill>
                  <a:srgbClr val="C00000"/>
                </a:solidFill>
                <a:latin typeface="Corbel" pitchFamily="34" charset="0"/>
              </a:rPr>
              <a:t>rdfs:Class</a:t>
            </a:r>
            <a:r>
              <a:rPr lang="en-US" altLang="ko-KR" sz="1400" dirty="0">
                <a:latin typeface="Corbel" pitchFamily="34" charset="0"/>
              </a:rPr>
              <a:t> </a:t>
            </a:r>
            <a:r>
              <a:rPr lang="en-US" altLang="ko-KR" sz="1400" dirty="0" err="1">
                <a:latin typeface="Corbel" pitchFamily="34" charset="0"/>
              </a:rPr>
              <a:t>rdf:ID</a:t>
            </a:r>
            <a:r>
              <a:rPr lang="en-US" altLang="ko-KR" sz="1400" dirty="0">
                <a:latin typeface="Corbel" pitchFamily="34" charset="0"/>
              </a:rPr>
              <a:t>=“Article”&gt;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latin typeface="Corbel" pitchFamily="34" charset="0"/>
              </a:rPr>
              <a:t> </a:t>
            </a:r>
            <a:r>
              <a:rPr lang="en-US" altLang="ko-KR" sz="1400" dirty="0" smtClean="0">
                <a:latin typeface="Corbel" pitchFamily="34" charset="0"/>
              </a:rPr>
              <a:t>   &lt;</a:t>
            </a:r>
            <a:r>
              <a:rPr lang="en-US" altLang="ko-KR" sz="1400" dirty="0" err="1">
                <a:latin typeface="Corbel" pitchFamily="34" charset="0"/>
              </a:rPr>
              <a:t>rdfs:subClassOf</a:t>
            </a:r>
            <a:r>
              <a:rPr lang="en-US" altLang="ko-KR" sz="1400" dirty="0">
                <a:latin typeface="Corbel" pitchFamily="34" charset="0"/>
              </a:rPr>
              <a:t> </a:t>
            </a:r>
            <a:r>
              <a:rPr lang="en-US" altLang="ko-KR" sz="1400" b="1" dirty="0" err="1">
                <a:solidFill>
                  <a:srgbClr val="C00000"/>
                </a:solidFill>
                <a:latin typeface="Corbel" pitchFamily="34" charset="0"/>
              </a:rPr>
              <a:t>rdf:resource</a:t>
            </a:r>
            <a:r>
              <a:rPr lang="en-US" altLang="ko-KR" sz="1400" b="1" dirty="0">
                <a:solidFill>
                  <a:srgbClr val="C00000"/>
                </a:solidFill>
                <a:latin typeface="Corbel" pitchFamily="34" charset="0"/>
              </a:rPr>
              <a:t>=“http://www.w3.org/2000/01/</a:t>
            </a:r>
            <a:r>
              <a:rPr lang="en-US" altLang="ko-KR" sz="1400" b="1" dirty="0" err="1">
                <a:solidFill>
                  <a:srgbClr val="C00000"/>
                </a:solidFill>
                <a:latin typeface="Corbel" pitchFamily="34" charset="0"/>
              </a:rPr>
              <a:t>rdf-schema#Resource</a:t>
            </a:r>
            <a:r>
              <a:rPr lang="en-US" altLang="ko-KR" sz="1400" b="1" dirty="0">
                <a:solidFill>
                  <a:srgbClr val="C00000"/>
                </a:solidFill>
                <a:latin typeface="Corbel" pitchFamily="34" charset="0"/>
              </a:rPr>
              <a:t>/”</a:t>
            </a:r>
            <a:r>
              <a:rPr lang="en-US" altLang="ko-KR" sz="1400" dirty="0">
                <a:latin typeface="Corbel" pitchFamily="34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latin typeface="Corbel" pitchFamily="34" charset="0"/>
              </a:rPr>
              <a:t>&lt;/</a:t>
            </a:r>
            <a:r>
              <a:rPr lang="en-US" altLang="ko-KR" sz="1400" b="1" dirty="0" err="1">
                <a:solidFill>
                  <a:srgbClr val="C00000"/>
                </a:solidFill>
                <a:latin typeface="Corbel" pitchFamily="34" charset="0"/>
              </a:rPr>
              <a:t>rdfs:Class</a:t>
            </a:r>
            <a:r>
              <a:rPr lang="en-US" altLang="ko-KR" sz="1400" dirty="0">
                <a:latin typeface="Corbel" pitchFamily="34" charset="0"/>
              </a:rPr>
              <a:t>&gt;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6660232" y="4530215"/>
            <a:ext cx="1440160" cy="328709"/>
          </a:xfrm>
          <a:prstGeom prst="roundRect">
            <a:avLst/>
          </a:prstGeom>
          <a:ln w="31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Corbel" pitchFamily="34" charset="0"/>
              </a:rPr>
              <a:t>Schema</a:t>
            </a:r>
            <a:endParaRPr lang="ko-KR" altLang="en-US" sz="1200" dirty="0">
              <a:latin typeface="Corbel" pitchFamily="34" charset="0"/>
            </a:endParaRPr>
          </a:p>
        </p:txBody>
      </p:sp>
      <p:sp>
        <p:nvSpPr>
          <p:cNvPr id="9" name="왼쪽으로 구부러진 화살표 8"/>
          <p:cNvSpPr/>
          <p:nvPr/>
        </p:nvSpPr>
        <p:spPr>
          <a:xfrm>
            <a:off x="7668344" y="3140968"/>
            <a:ext cx="1008112" cy="1389247"/>
          </a:xfrm>
          <a:prstGeom prst="curvedLeftArrow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68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Core RDF Schema Elements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Overview of the RDF Schema classes </a:t>
            </a:r>
            <a:r>
              <a:rPr lang="en-US" altLang="ko-KR" dirty="0" smtClean="0"/>
              <a:t>(3/6)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ea typeface="굴림" pitchFamily="34" charset="-127"/>
              </a:rPr>
              <a:t>rdfs:Container</a:t>
            </a:r>
            <a:endParaRPr lang="en-US" altLang="ko-KR" dirty="0">
              <a:ea typeface="굴림" pitchFamily="34" charset="-127"/>
            </a:endParaRPr>
          </a:p>
          <a:p>
            <a:pPr lvl="1"/>
            <a:r>
              <a:rPr lang="en-US" altLang="ko-KR" dirty="0">
                <a:ea typeface="굴림" pitchFamily="34" charset="-127"/>
              </a:rPr>
              <a:t>Superclass of all RDF container elements</a:t>
            </a:r>
          </a:p>
          <a:p>
            <a:pPr lvl="2"/>
            <a:r>
              <a:rPr lang="en-US" altLang="ko-KR" dirty="0" err="1">
                <a:ea typeface="굴림" pitchFamily="34" charset="-127"/>
              </a:rPr>
              <a:t>rdf:Bag</a:t>
            </a:r>
            <a:endParaRPr lang="en-US" altLang="ko-KR" dirty="0">
              <a:ea typeface="굴림" pitchFamily="34" charset="-127"/>
            </a:endParaRPr>
          </a:p>
          <a:p>
            <a:pPr lvl="2"/>
            <a:r>
              <a:rPr lang="en-US" altLang="ko-KR" dirty="0" err="1">
                <a:ea typeface="굴림" pitchFamily="34" charset="-127"/>
              </a:rPr>
              <a:t>rdf:Seg</a:t>
            </a:r>
            <a:endParaRPr lang="en-US" altLang="ko-KR" dirty="0">
              <a:ea typeface="굴림" pitchFamily="34" charset="-127"/>
            </a:endParaRPr>
          </a:p>
          <a:p>
            <a:pPr lvl="2"/>
            <a:r>
              <a:rPr lang="en-US" altLang="ko-KR" dirty="0" err="1">
                <a:ea typeface="굴림" pitchFamily="34" charset="-127"/>
              </a:rPr>
              <a:t>rdf:Alt</a:t>
            </a:r>
            <a:endParaRPr lang="en-US" altLang="ko-KR" dirty="0">
              <a:ea typeface="굴림" pitchFamily="34" charset="-127"/>
            </a:endParaRPr>
          </a:p>
          <a:p>
            <a:endParaRPr lang="en-US" altLang="ko-KR" dirty="0">
              <a:ea typeface="굴림" pitchFamily="34" charset="-127"/>
            </a:endParaRPr>
          </a:p>
          <a:p>
            <a:r>
              <a:rPr lang="en-US" altLang="ko-KR" dirty="0" err="1">
                <a:ea typeface="굴림" pitchFamily="34" charset="-127"/>
              </a:rPr>
              <a:t>rdfs:ContainerMembershipProperty</a:t>
            </a:r>
            <a:endParaRPr lang="en-US" altLang="ko-KR" dirty="0">
              <a:ea typeface="굴림" pitchFamily="34" charset="-127"/>
            </a:endParaRPr>
          </a:p>
          <a:p>
            <a:pPr lvl="1"/>
            <a:r>
              <a:rPr lang="en-US" altLang="ko-KR" dirty="0">
                <a:ea typeface="굴림" pitchFamily="34" charset="-127"/>
              </a:rPr>
              <a:t>Resource is a member of  a container</a:t>
            </a:r>
          </a:p>
          <a:p>
            <a:pPr lvl="2"/>
            <a:r>
              <a:rPr lang="en-US" altLang="ko-KR" dirty="0">
                <a:ea typeface="굴림" pitchFamily="34" charset="-127"/>
              </a:rPr>
              <a:t>_1, _2, _3 and so 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67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Core RDF Schema Elements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Overview of the RDF Schema classes </a:t>
            </a:r>
            <a:r>
              <a:rPr lang="en-US" altLang="ko-KR" dirty="0" smtClean="0"/>
              <a:t>(4/6)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ea typeface="굴림" pitchFamily="34" charset="-127"/>
              </a:rPr>
              <a:t>rdfs:Datatype</a:t>
            </a:r>
            <a:endParaRPr lang="en-US" altLang="ko-KR" dirty="0">
              <a:ea typeface="굴림" pitchFamily="34" charset="-127"/>
            </a:endParaRPr>
          </a:p>
          <a:p>
            <a:pPr lvl="1"/>
            <a:r>
              <a:rPr lang="en-US" altLang="ko-KR" dirty="0">
                <a:ea typeface="굴림" pitchFamily="34" charset="-127"/>
              </a:rPr>
              <a:t>Class of all data types</a:t>
            </a:r>
          </a:p>
          <a:p>
            <a:pPr lvl="1"/>
            <a:r>
              <a:rPr lang="en-US" altLang="ko-KR" dirty="0">
                <a:ea typeface="굴림" pitchFamily="34" charset="-127"/>
              </a:rPr>
              <a:t>Subclass of </a:t>
            </a:r>
            <a:r>
              <a:rPr lang="en-US" altLang="ko-KR" dirty="0" err="1">
                <a:ea typeface="굴림" pitchFamily="34" charset="-127"/>
              </a:rPr>
              <a:t>rdfs:Literal</a:t>
            </a:r>
            <a:endParaRPr lang="en-US" altLang="ko-KR" dirty="0">
              <a:ea typeface="굴림" pitchFamily="34" charset="-127"/>
            </a:endParaRPr>
          </a:p>
          <a:p>
            <a:pPr lvl="1"/>
            <a:endParaRPr lang="en-US" altLang="ko-KR" dirty="0">
              <a:ea typeface="굴림" pitchFamily="34" charset="-127"/>
            </a:endParaRPr>
          </a:p>
          <a:p>
            <a:r>
              <a:rPr lang="en-US" altLang="ko-KR" dirty="0" err="1">
                <a:ea typeface="굴림" pitchFamily="34" charset="-127"/>
              </a:rPr>
              <a:t>rdfs:XMLLiteral</a:t>
            </a:r>
            <a:endParaRPr lang="en-US" altLang="ko-KR" dirty="0">
              <a:ea typeface="굴림" pitchFamily="34" charset="-127"/>
            </a:endParaRPr>
          </a:p>
          <a:p>
            <a:pPr lvl="1"/>
            <a:r>
              <a:rPr lang="en-US" altLang="ko-KR" dirty="0">
                <a:ea typeface="굴림" pitchFamily="34" charset="-127"/>
              </a:rPr>
              <a:t>Allows to embed XML into the RDF/XML document</a:t>
            </a:r>
          </a:p>
          <a:p>
            <a:pPr lvl="2"/>
            <a:r>
              <a:rPr lang="en-US" altLang="ko-KR" dirty="0">
                <a:ea typeface="굴림" pitchFamily="34" charset="-127"/>
              </a:rPr>
              <a:t>Subclass of </a:t>
            </a:r>
            <a:r>
              <a:rPr lang="en-US" altLang="ko-KR" dirty="0" err="1">
                <a:ea typeface="굴림" pitchFamily="34" charset="-127"/>
              </a:rPr>
              <a:t>rdfs:Literal</a:t>
            </a:r>
            <a:r>
              <a:rPr lang="en-US" altLang="ko-KR" dirty="0">
                <a:ea typeface="굴림" pitchFamily="34" charset="-127"/>
              </a:rPr>
              <a:t>	</a:t>
            </a:r>
          </a:p>
          <a:p>
            <a:pPr lvl="2"/>
            <a:r>
              <a:rPr lang="en-US" altLang="ko-KR" dirty="0">
                <a:ea typeface="굴림" pitchFamily="34" charset="-127"/>
              </a:rPr>
              <a:t>Instance of </a:t>
            </a:r>
            <a:r>
              <a:rPr lang="en-US" altLang="ko-KR" dirty="0" err="1">
                <a:ea typeface="굴림" pitchFamily="34" charset="-127"/>
              </a:rPr>
              <a:t>rdfs:Datatype</a:t>
            </a:r>
            <a:endParaRPr lang="en-US" altLang="ko-KR" dirty="0">
              <a:ea typeface="굴림" pitchFamily="34" charset="-127"/>
            </a:endParaRPr>
          </a:p>
          <a:p>
            <a:pPr lvl="2"/>
            <a:r>
              <a:rPr lang="en-US" altLang="ko-KR" dirty="0">
                <a:ea typeface="굴림" pitchFamily="34" charset="-127"/>
              </a:rPr>
              <a:t>Class of all XML literals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004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Core RDF Schema Elements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Overview of the RDF Schema classes </a:t>
            </a:r>
            <a:r>
              <a:rPr lang="en-US" altLang="ko-KR" dirty="0" smtClean="0"/>
              <a:t>(5/6)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>
                <a:ea typeface="굴림" pitchFamily="34" charset="-127"/>
              </a:rPr>
              <a:t>A few RDF classes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itchFamily="34" charset="-127"/>
              </a:rPr>
              <a:t>Cross the boundary between the </a:t>
            </a:r>
            <a:r>
              <a:rPr lang="en-US" altLang="ko-KR" dirty="0" err="1">
                <a:ea typeface="굴림" pitchFamily="34" charset="-127"/>
              </a:rPr>
              <a:t>metalanguage</a:t>
            </a:r>
            <a:r>
              <a:rPr lang="en-US" altLang="ko-KR" dirty="0">
                <a:ea typeface="굴림" pitchFamily="34" charset="-127"/>
              </a:rPr>
              <a:t> and instances of the </a:t>
            </a:r>
            <a:r>
              <a:rPr lang="en-US" altLang="ko-KR" dirty="0" smtClean="0">
                <a:ea typeface="굴림" pitchFamily="34" charset="-127"/>
              </a:rPr>
              <a:t>same</a:t>
            </a:r>
          </a:p>
          <a:p>
            <a:pPr lvl="1">
              <a:lnSpc>
                <a:spcPct val="90000"/>
              </a:lnSpc>
            </a:pPr>
            <a:endParaRPr lang="en-US" altLang="ko-KR" dirty="0">
              <a:ea typeface="굴림" pitchFamily="34" charset="-127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197930072"/>
              </p:ext>
            </p:extLst>
          </p:nvPr>
        </p:nvGraphicFramePr>
        <p:xfrm>
          <a:off x="1043608" y="2132856"/>
          <a:ext cx="7704856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079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Core RDF Schema Elements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Overview of the RDF Schema classes </a:t>
            </a:r>
            <a:r>
              <a:rPr lang="en-US" altLang="ko-KR" dirty="0" smtClean="0"/>
              <a:t>(6/6)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34" charset="-127"/>
              </a:rPr>
              <a:t>RDF Schema for Article</a:t>
            </a:r>
          </a:p>
          <a:p>
            <a:endParaRPr lang="ko-KR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93030" y="1809811"/>
            <a:ext cx="8299450" cy="4079130"/>
          </a:xfrm>
          <a:prstGeom prst="rect">
            <a:avLst/>
          </a:prstGeom>
          <a:ln w="3175"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46800" anchor="ctr" anchorCtr="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latin typeface="Corbel" pitchFamily="34" charset="0"/>
              </a:rPr>
              <a:t>&lt;? Xml version=“1.0”?&gt;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latin typeface="Corbel" pitchFamily="34" charset="0"/>
              </a:rPr>
              <a:t>&lt;</a:t>
            </a:r>
            <a:r>
              <a:rPr lang="en-US" altLang="ko-KR" sz="1400" dirty="0" err="1">
                <a:latin typeface="Corbel" pitchFamily="34" charset="0"/>
              </a:rPr>
              <a:t>rdf:RDF</a:t>
            </a:r>
            <a:endParaRPr lang="en-US" altLang="ko-KR" sz="1400" dirty="0">
              <a:latin typeface="Corbel" pitchFamily="34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latin typeface="Corbel" pitchFamily="34" charset="0"/>
              </a:rPr>
              <a:t> </a:t>
            </a:r>
            <a:r>
              <a:rPr lang="en-US" altLang="ko-KR" sz="1400" dirty="0" smtClean="0">
                <a:latin typeface="Corbel" pitchFamily="34" charset="0"/>
              </a:rPr>
              <a:t>   </a:t>
            </a:r>
            <a:r>
              <a:rPr lang="en-US" altLang="ko-KR" sz="1400" dirty="0" err="1" smtClean="0">
                <a:latin typeface="Corbel" pitchFamily="34" charset="0"/>
              </a:rPr>
              <a:t>xmlns:rdf</a:t>
            </a:r>
            <a:r>
              <a:rPr lang="en-US" altLang="ko-KR" sz="1400" dirty="0">
                <a:latin typeface="Corbel" pitchFamily="34" charset="0"/>
              </a:rPr>
              <a:t>=“http://www.w3.org/1999/02/22-rdf-syntax-ns#”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 smtClean="0">
                <a:latin typeface="Corbel" pitchFamily="34" charset="0"/>
              </a:rPr>
              <a:t>    </a:t>
            </a:r>
            <a:r>
              <a:rPr lang="en-US" altLang="ko-KR" sz="1400" dirty="0" err="1" smtClean="0">
                <a:latin typeface="Corbel" pitchFamily="34" charset="0"/>
              </a:rPr>
              <a:t>xmlns:rdfs</a:t>
            </a:r>
            <a:r>
              <a:rPr lang="en-US" altLang="ko-KR" sz="1400" dirty="0">
                <a:latin typeface="Corbel" pitchFamily="34" charset="0"/>
              </a:rPr>
              <a:t>=“http://www.w3.org/2000/01/</a:t>
            </a:r>
            <a:r>
              <a:rPr lang="en-US" altLang="ko-KR" sz="1400" dirty="0" err="1">
                <a:latin typeface="Corbel" pitchFamily="34" charset="0"/>
              </a:rPr>
              <a:t>rdf</a:t>
            </a:r>
            <a:r>
              <a:rPr lang="en-US" altLang="ko-KR" sz="1400" dirty="0">
                <a:latin typeface="Corbel" pitchFamily="34" charset="0"/>
              </a:rPr>
              <a:t>-schema#”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 smtClean="0">
                <a:latin typeface="Corbel" pitchFamily="34" charset="0"/>
              </a:rPr>
              <a:t>    </a:t>
            </a:r>
            <a:r>
              <a:rPr lang="en-US" altLang="ko-KR" sz="1400" dirty="0" err="1" smtClean="0">
                <a:latin typeface="Corbel" pitchFamily="34" charset="0"/>
              </a:rPr>
              <a:t>xmlns:pstcn</a:t>
            </a:r>
            <a:r>
              <a:rPr lang="en-US" altLang="ko-KR" sz="1400" dirty="0">
                <a:latin typeface="Corbel" pitchFamily="34" charset="0"/>
              </a:rPr>
              <a:t>=“http://buringbird.net/</a:t>
            </a:r>
            <a:r>
              <a:rPr lang="en-US" altLang="ko-KR" sz="1400" dirty="0" err="1">
                <a:latin typeface="Corbel" pitchFamily="34" charset="0"/>
              </a:rPr>
              <a:t>postcon</a:t>
            </a:r>
            <a:r>
              <a:rPr lang="en-US" altLang="ko-KR" sz="1400" dirty="0">
                <a:latin typeface="Corbel" pitchFamily="34" charset="0"/>
              </a:rPr>
              <a:t>/elements/1.0”&gt;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ko-KR" sz="1400" dirty="0">
              <a:latin typeface="Corbel" pitchFamily="34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 smtClean="0">
                <a:latin typeface="Corbel" pitchFamily="34" charset="0"/>
              </a:rPr>
              <a:t>    &lt;</a:t>
            </a:r>
            <a:r>
              <a:rPr lang="en-US" altLang="ko-KR" sz="1400" dirty="0" err="1">
                <a:latin typeface="Corbel" pitchFamily="34" charset="0"/>
              </a:rPr>
              <a:t>rdfs:Class</a:t>
            </a:r>
            <a:r>
              <a:rPr lang="en-US" altLang="ko-KR" sz="1400" dirty="0">
                <a:latin typeface="Corbel" pitchFamily="34" charset="0"/>
              </a:rPr>
              <a:t> </a:t>
            </a:r>
            <a:r>
              <a:rPr lang="en-US" altLang="ko-KR" sz="1400" dirty="0" err="1">
                <a:latin typeface="Corbel" pitchFamily="34" charset="0"/>
              </a:rPr>
              <a:t>rdf:about</a:t>
            </a:r>
            <a:r>
              <a:rPr lang="en-US" altLang="ko-KR" sz="1400" dirty="0">
                <a:latin typeface="Corbel" pitchFamily="34" charset="0"/>
              </a:rPr>
              <a:t>=“http://burningbird.net/</a:t>
            </a:r>
            <a:r>
              <a:rPr lang="en-US" altLang="ko-KR" sz="1400" dirty="0" err="1">
                <a:latin typeface="Corbel" pitchFamily="34" charset="0"/>
              </a:rPr>
              <a:t>postcon</a:t>
            </a:r>
            <a:r>
              <a:rPr lang="en-US" altLang="ko-KR" sz="1400" dirty="0">
                <a:latin typeface="Corbel" pitchFamily="34" charset="0"/>
              </a:rPr>
              <a:t>/elements/1.0/Article”&gt;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 smtClean="0">
                <a:latin typeface="Corbel" pitchFamily="34" charset="0"/>
              </a:rPr>
              <a:t>        &lt;</a:t>
            </a:r>
            <a:r>
              <a:rPr lang="en-US" altLang="ko-KR" sz="1400" dirty="0" err="1">
                <a:latin typeface="Corbel" pitchFamily="34" charset="0"/>
              </a:rPr>
              <a:t>rdfs:subClassOf</a:t>
            </a:r>
            <a:r>
              <a:rPr lang="en-US" altLang="ko-KR" sz="1400" dirty="0">
                <a:latin typeface="Corbel" pitchFamily="34" charset="0"/>
              </a:rPr>
              <a:t> </a:t>
            </a:r>
            <a:r>
              <a:rPr lang="en-US" altLang="ko-KR" sz="1400" b="1" dirty="0" err="1">
                <a:solidFill>
                  <a:srgbClr val="C00000"/>
                </a:solidFill>
                <a:latin typeface="Corbel" pitchFamily="34" charset="0"/>
              </a:rPr>
              <a:t>rdf:resource</a:t>
            </a:r>
            <a:r>
              <a:rPr lang="en-US" altLang="ko-KR" sz="1400" b="1" dirty="0">
                <a:solidFill>
                  <a:srgbClr val="C00000"/>
                </a:solidFill>
                <a:latin typeface="Corbel" pitchFamily="34" charset="0"/>
              </a:rPr>
              <a:t>=“http://www.w3.org/2000/01/</a:t>
            </a:r>
            <a:r>
              <a:rPr lang="en-US" altLang="ko-KR" sz="1400" b="1" dirty="0" err="1">
                <a:solidFill>
                  <a:srgbClr val="C00000"/>
                </a:solidFill>
                <a:latin typeface="Corbel" pitchFamily="34" charset="0"/>
              </a:rPr>
              <a:t>rdf-schema#Resource</a:t>
            </a:r>
            <a:r>
              <a:rPr lang="en-US" altLang="ko-KR" sz="1400" b="1" dirty="0">
                <a:solidFill>
                  <a:srgbClr val="C00000"/>
                </a:solidFill>
                <a:latin typeface="Corbel" pitchFamily="34" charset="0"/>
              </a:rPr>
              <a:t>”</a:t>
            </a:r>
            <a:r>
              <a:rPr lang="en-US" altLang="ko-KR" sz="1400" dirty="0">
                <a:latin typeface="Corbel" pitchFamily="34" charset="0"/>
              </a:rPr>
              <a:t>/&gt;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 smtClean="0">
                <a:latin typeface="Corbel" pitchFamily="34" charset="0"/>
              </a:rPr>
              <a:t>    &lt;/</a:t>
            </a:r>
            <a:r>
              <a:rPr lang="en-US" altLang="ko-KR" sz="1400" dirty="0" err="1">
                <a:latin typeface="Corbel" pitchFamily="34" charset="0"/>
              </a:rPr>
              <a:t>rdfs:Class</a:t>
            </a:r>
            <a:r>
              <a:rPr lang="en-US" altLang="ko-KR" sz="1400" dirty="0">
                <a:latin typeface="Corbel" pitchFamily="34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latin typeface="Corbel" pitchFamily="34" charset="0"/>
              </a:rPr>
              <a:t>	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 smtClean="0">
                <a:latin typeface="Corbel" pitchFamily="34" charset="0"/>
              </a:rPr>
              <a:t>    &lt;</a:t>
            </a:r>
            <a:r>
              <a:rPr lang="en-US" altLang="ko-KR" sz="1400" dirty="0" err="1">
                <a:latin typeface="Corbel" pitchFamily="34" charset="0"/>
              </a:rPr>
              <a:t>rdf:Property</a:t>
            </a:r>
            <a:r>
              <a:rPr lang="en-US" altLang="ko-KR" sz="1400" dirty="0">
                <a:latin typeface="Corbel" pitchFamily="34" charset="0"/>
              </a:rPr>
              <a:t> </a:t>
            </a:r>
            <a:r>
              <a:rPr lang="en-US" altLang="ko-KR" sz="1400" dirty="0" err="1">
                <a:latin typeface="Corbel" pitchFamily="34" charset="0"/>
              </a:rPr>
              <a:t>rdf:about</a:t>
            </a:r>
            <a:r>
              <a:rPr lang="en-US" altLang="ko-KR" sz="1400" dirty="0">
                <a:latin typeface="Corbel" pitchFamily="34" charset="0"/>
              </a:rPr>
              <a:t>=“http://burningbird.net/</a:t>
            </a:r>
            <a:r>
              <a:rPr lang="en-US" altLang="ko-KR" sz="1400" dirty="0" err="1">
                <a:latin typeface="Corbel" pitchFamily="34" charset="0"/>
              </a:rPr>
              <a:t>postcon</a:t>
            </a:r>
            <a:r>
              <a:rPr lang="en-US" altLang="ko-KR" sz="1400" dirty="0">
                <a:latin typeface="Corbel" pitchFamily="34" charset="0"/>
              </a:rPr>
              <a:t>/elements/1.0/</a:t>
            </a:r>
            <a:r>
              <a:rPr lang="en-US" altLang="ko-KR" sz="1400" dirty="0">
                <a:solidFill>
                  <a:schemeClr val="accent6"/>
                </a:solidFill>
                <a:latin typeface="Corbel" pitchFamily="34" charset="0"/>
              </a:rPr>
              <a:t>title</a:t>
            </a:r>
            <a:r>
              <a:rPr lang="en-US" altLang="ko-KR" sz="1400" dirty="0">
                <a:latin typeface="Corbel" pitchFamily="34" charset="0"/>
              </a:rPr>
              <a:t>”&gt;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 smtClean="0">
                <a:latin typeface="Corbel" pitchFamily="34" charset="0"/>
              </a:rPr>
              <a:t>        &lt;</a:t>
            </a:r>
            <a:r>
              <a:rPr lang="en-US" altLang="ko-KR" sz="1400" dirty="0" err="1">
                <a:latin typeface="Corbel" pitchFamily="34" charset="0"/>
              </a:rPr>
              <a:t>rdfs:</a:t>
            </a:r>
            <a:r>
              <a:rPr lang="en-US" altLang="ko-KR" sz="1400" dirty="0" err="1">
                <a:solidFill>
                  <a:schemeClr val="accent6"/>
                </a:solidFill>
                <a:latin typeface="Corbel" pitchFamily="34" charset="0"/>
              </a:rPr>
              <a:t>domain</a:t>
            </a:r>
            <a:r>
              <a:rPr lang="en-US" altLang="ko-KR" sz="1400" dirty="0">
                <a:latin typeface="Corbel" pitchFamily="34" charset="0"/>
              </a:rPr>
              <a:t> </a:t>
            </a:r>
            <a:r>
              <a:rPr lang="en-US" altLang="ko-KR" sz="1400" b="1" dirty="0" err="1">
                <a:solidFill>
                  <a:srgbClr val="C00000"/>
                </a:solidFill>
                <a:latin typeface="Corbel" pitchFamily="34" charset="0"/>
              </a:rPr>
              <a:t>rdf:resource</a:t>
            </a:r>
            <a:r>
              <a:rPr lang="en-US" altLang="ko-KR" sz="1400" b="1" dirty="0">
                <a:solidFill>
                  <a:srgbClr val="C00000"/>
                </a:solidFill>
                <a:latin typeface="Corbel" pitchFamily="34" charset="0"/>
              </a:rPr>
              <a:t>=http://burningbird.net/</a:t>
            </a:r>
            <a:r>
              <a:rPr lang="en-US" altLang="ko-KR" sz="1400" b="1" dirty="0" err="1">
                <a:solidFill>
                  <a:srgbClr val="C00000"/>
                </a:solidFill>
                <a:latin typeface="Corbel" pitchFamily="34" charset="0"/>
              </a:rPr>
              <a:t>postcon</a:t>
            </a:r>
            <a:r>
              <a:rPr lang="en-US" altLang="ko-KR" sz="1400" b="1" dirty="0">
                <a:solidFill>
                  <a:srgbClr val="C00000"/>
                </a:solidFill>
                <a:latin typeface="Corbel" pitchFamily="34" charset="0"/>
              </a:rPr>
              <a:t>/elements/1.0/Article”</a:t>
            </a:r>
            <a:r>
              <a:rPr lang="en-US" altLang="ko-KR" sz="1400" dirty="0">
                <a:latin typeface="Corbel" pitchFamily="34" charset="0"/>
              </a:rPr>
              <a:t> /&gt;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 smtClean="0">
                <a:latin typeface="Corbel" pitchFamily="34" charset="0"/>
              </a:rPr>
              <a:t>    &lt;/</a:t>
            </a:r>
            <a:r>
              <a:rPr lang="en-US" altLang="ko-KR" sz="1400" dirty="0" err="1">
                <a:latin typeface="Corbel" pitchFamily="34" charset="0"/>
              </a:rPr>
              <a:t>rdf:Property</a:t>
            </a:r>
            <a:r>
              <a:rPr lang="en-US" altLang="ko-KR" sz="1400" dirty="0">
                <a:latin typeface="Corbel" pitchFamily="34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ko-KR" sz="1400" dirty="0" smtClean="0">
              <a:latin typeface="Corbel" pitchFamily="34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 smtClean="0">
                <a:latin typeface="Corbel" pitchFamily="34" charset="0"/>
              </a:rPr>
              <a:t>     </a:t>
            </a:r>
            <a:r>
              <a:rPr lang="en-US" altLang="ko-KR" sz="1400" dirty="0">
                <a:latin typeface="Corbel" pitchFamily="34" charset="0"/>
              </a:rPr>
              <a:t>&lt;</a:t>
            </a:r>
            <a:r>
              <a:rPr lang="en-US" altLang="ko-KR" sz="1400" dirty="0" err="1">
                <a:latin typeface="Corbel" pitchFamily="34" charset="0"/>
              </a:rPr>
              <a:t>rdf:Property</a:t>
            </a:r>
            <a:r>
              <a:rPr lang="en-US" altLang="ko-KR" sz="1400" dirty="0">
                <a:latin typeface="Corbel" pitchFamily="34" charset="0"/>
              </a:rPr>
              <a:t> </a:t>
            </a:r>
            <a:r>
              <a:rPr lang="en-US" altLang="ko-KR" sz="1400" dirty="0" err="1">
                <a:latin typeface="Corbel" pitchFamily="34" charset="0"/>
              </a:rPr>
              <a:t>rdf:about</a:t>
            </a:r>
            <a:r>
              <a:rPr lang="en-US" altLang="ko-KR" sz="1400" dirty="0">
                <a:latin typeface="Corbel" pitchFamily="34" charset="0"/>
              </a:rPr>
              <a:t>=“http://burningbird.net/</a:t>
            </a:r>
            <a:r>
              <a:rPr lang="en-US" altLang="ko-KR" sz="1400" dirty="0" err="1">
                <a:latin typeface="Corbel" pitchFamily="34" charset="0"/>
              </a:rPr>
              <a:t>postcon</a:t>
            </a:r>
            <a:r>
              <a:rPr lang="en-US" altLang="ko-KR" sz="1400" dirty="0">
                <a:latin typeface="Corbel" pitchFamily="34" charset="0"/>
              </a:rPr>
              <a:t>/elements/1.0/</a:t>
            </a:r>
            <a:r>
              <a:rPr lang="en-US" altLang="ko-KR" sz="1400" dirty="0">
                <a:solidFill>
                  <a:schemeClr val="accent6"/>
                </a:solidFill>
                <a:latin typeface="Corbel" pitchFamily="34" charset="0"/>
              </a:rPr>
              <a:t>author</a:t>
            </a:r>
            <a:r>
              <a:rPr lang="en-US" altLang="ko-KR" sz="1400" dirty="0">
                <a:latin typeface="Corbel" pitchFamily="34" charset="0"/>
              </a:rPr>
              <a:t>”&gt;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 smtClean="0">
                <a:latin typeface="Corbel" pitchFamily="34" charset="0"/>
              </a:rPr>
              <a:t>        &lt;</a:t>
            </a:r>
            <a:r>
              <a:rPr lang="en-US" altLang="ko-KR" sz="1400" dirty="0" err="1">
                <a:latin typeface="Corbel" pitchFamily="34" charset="0"/>
              </a:rPr>
              <a:t>rdfs:</a:t>
            </a:r>
            <a:r>
              <a:rPr lang="en-US" altLang="ko-KR" sz="1400" dirty="0" err="1">
                <a:solidFill>
                  <a:schemeClr val="accent6"/>
                </a:solidFill>
                <a:latin typeface="Corbel" pitchFamily="34" charset="0"/>
              </a:rPr>
              <a:t>domain</a:t>
            </a:r>
            <a:r>
              <a:rPr lang="en-US" altLang="ko-KR" sz="1400" dirty="0">
                <a:latin typeface="Corbel" pitchFamily="34" charset="0"/>
              </a:rPr>
              <a:t> </a:t>
            </a:r>
            <a:r>
              <a:rPr lang="en-US" altLang="ko-KR" sz="1400" b="1" dirty="0" err="1">
                <a:solidFill>
                  <a:srgbClr val="C00000"/>
                </a:solidFill>
                <a:latin typeface="Corbel" pitchFamily="34" charset="0"/>
              </a:rPr>
              <a:t>rdf:resource</a:t>
            </a:r>
            <a:r>
              <a:rPr lang="en-US" altLang="ko-KR" sz="1400" b="1" dirty="0">
                <a:solidFill>
                  <a:srgbClr val="C00000"/>
                </a:solidFill>
                <a:latin typeface="Corbel" pitchFamily="34" charset="0"/>
              </a:rPr>
              <a:t>=http://burningbird.net/</a:t>
            </a:r>
            <a:r>
              <a:rPr lang="en-US" altLang="ko-KR" sz="1400" b="1" dirty="0" err="1">
                <a:solidFill>
                  <a:srgbClr val="C00000"/>
                </a:solidFill>
                <a:latin typeface="Corbel" pitchFamily="34" charset="0"/>
              </a:rPr>
              <a:t>postcon</a:t>
            </a:r>
            <a:r>
              <a:rPr lang="en-US" altLang="ko-KR" sz="1400" b="1" dirty="0">
                <a:solidFill>
                  <a:srgbClr val="C00000"/>
                </a:solidFill>
                <a:latin typeface="Corbel" pitchFamily="34" charset="0"/>
              </a:rPr>
              <a:t>/elements/1.0/Article”</a:t>
            </a:r>
            <a:r>
              <a:rPr lang="en-US" altLang="ko-KR" sz="1400" dirty="0">
                <a:latin typeface="Corbel" pitchFamily="34" charset="0"/>
              </a:rPr>
              <a:t> /&gt;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 smtClean="0">
                <a:latin typeface="Corbel" pitchFamily="34" charset="0"/>
              </a:rPr>
              <a:t>    &lt;/</a:t>
            </a:r>
            <a:r>
              <a:rPr lang="en-US" altLang="ko-KR" sz="1400" dirty="0" err="1">
                <a:latin typeface="Corbel" pitchFamily="34" charset="0"/>
              </a:rPr>
              <a:t>rdf:Property</a:t>
            </a:r>
            <a:r>
              <a:rPr lang="en-US" altLang="ko-KR" sz="1400" dirty="0">
                <a:latin typeface="Corbel" pitchFamily="34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ko-KR" sz="1400" dirty="0">
              <a:latin typeface="Corbel" pitchFamily="34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latin typeface="Corbel" pitchFamily="34" charset="0"/>
              </a:rPr>
              <a:t>&lt;/</a:t>
            </a:r>
            <a:r>
              <a:rPr lang="en-US" altLang="ko-KR" sz="1400" dirty="0" err="1">
                <a:latin typeface="Corbel" pitchFamily="34" charset="0"/>
              </a:rPr>
              <a:t>rdf:RDF</a:t>
            </a:r>
            <a:r>
              <a:rPr lang="en-US" altLang="ko-KR" sz="1400" dirty="0">
                <a:latin typeface="Corbel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4193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Core RDF Schema Elements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3300" dirty="0" smtClean="0"/>
              <a:t>Demonstrations of the RDF Schema Properties (1/10)</a:t>
            </a:r>
            <a:endParaRPr lang="ko-KR" altLang="en-US" sz="33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>
                <a:ea typeface="굴림" pitchFamily="34" charset="-127"/>
              </a:rPr>
              <a:t>Demonstrations of the RDF Schema Properties</a:t>
            </a:r>
          </a:p>
          <a:p>
            <a:pPr lvl="2">
              <a:lnSpc>
                <a:spcPct val="90000"/>
              </a:lnSpc>
            </a:pPr>
            <a:endParaRPr lang="en-US" altLang="ko-KR" dirty="0">
              <a:ea typeface="굴림" pitchFamily="34" charset="-127"/>
            </a:endParaRPr>
          </a:p>
          <a:p>
            <a:endParaRPr lang="ko-KR" altLang="en-US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116399155"/>
              </p:ext>
            </p:extLst>
          </p:nvPr>
        </p:nvGraphicFramePr>
        <p:xfrm>
          <a:off x="683568" y="1844824"/>
          <a:ext cx="7776864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2087724" y="4722585"/>
            <a:ext cx="4968552" cy="1370711"/>
          </a:xfrm>
          <a:prstGeom prst="roundRect">
            <a:avLst/>
          </a:prstGeom>
          <a:ln w="31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u="sng" dirty="0">
                <a:latin typeface="Corbel" pitchFamily="34" charset="0"/>
              </a:rPr>
              <a:t>Only difference between two</a:t>
            </a:r>
          </a:p>
          <a:p>
            <a:endParaRPr lang="en-US" altLang="ko-KR" sz="1600" b="1" dirty="0">
              <a:latin typeface="Corbe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>
                <a:latin typeface="Corbel" pitchFamily="34" charset="0"/>
              </a:rPr>
              <a:t>One is instance of business data (such as Article)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>
                <a:latin typeface="Corbel" pitchFamily="34" charset="0"/>
              </a:rPr>
              <a:t>The other is metadata ( related to the RDF model) </a:t>
            </a:r>
          </a:p>
        </p:txBody>
      </p:sp>
      <p:sp>
        <p:nvSpPr>
          <p:cNvPr id="7" name="아래쪽 화살표 6"/>
          <p:cNvSpPr/>
          <p:nvPr/>
        </p:nvSpPr>
        <p:spPr>
          <a:xfrm>
            <a:off x="4427984" y="4077072"/>
            <a:ext cx="288032" cy="50405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19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Core RDF Schema Elements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3300" dirty="0"/>
              <a:t>Demonstrations of the RDF Schema Properties </a:t>
            </a:r>
            <a:r>
              <a:rPr lang="en-US" altLang="ko-KR" sz="3300" dirty="0" smtClean="0"/>
              <a:t>(2/10)</a:t>
            </a:r>
            <a:endParaRPr lang="ko-KR" altLang="en-US" sz="33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34" charset="-127"/>
              </a:rPr>
              <a:t>Core </a:t>
            </a:r>
            <a:r>
              <a:rPr lang="en-US" altLang="ko-KR" dirty="0" smtClean="0">
                <a:solidFill>
                  <a:srgbClr val="C00000"/>
                </a:solidFill>
                <a:ea typeface="굴림" pitchFamily="34" charset="-127"/>
              </a:rPr>
              <a:t>properties</a:t>
            </a:r>
            <a:r>
              <a:rPr lang="en-US" altLang="ko-KR" dirty="0" smtClean="0">
                <a:ea typeface="굴림" pitchFamily="34" charset="-127"/>
              </a:rPr>
              <a:t> (from both the RDF and RDFS namespaces ) of RDF Schema</a:t>
            </a:r>
            <a:endParaRPr lang="en-US" altLang="ko-KR" dirty="0">
              <a:ea typeface="굴림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292317"/>
              </p:ext>
            </p:extLst>
          </p:nvPr>
        </p:nvGraphicFramePr>
        <p:xfrm>
          <a:off x="683568" y="2060848"/>
          <a:ext cx="7776864" cy="36004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888432"/>
                <a:gridCol w="3888432"/>
              </a:tblGrid>
              <a:tr h="360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ko-KR" sz="24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rdfs:subClassOf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ko-KR" sz="24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rdfs:seeAlso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ko-KR" sz="24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rdfs:member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ko-KR" sz="24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rdfs:label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ko-KR" sz="24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rdf:subject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ko-KR" sz="24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rdf:object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ko-KR" sz="24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rdf:rest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ko-KR" sz="24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rdfs:range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ko-KR" sz="24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rdfs:subPropertyOf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ko-KR" sz="24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rdfs:isDefinedBy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ko-KR" sz="24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rdfs:comment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ko-KR" sz="24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rdf:type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ko-KR" sz="24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rdf:predicate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ko-KR" sz="24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rdf:first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ko-KR" sz="24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rdfs:domain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ko-KR" sz="24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rdf:value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02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Core RDF Schema Elements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3300" dirty="0"/>
              <a:t>Demonstrations of the RDF Schema Properties </a:t>
            </a:r>
            <a:r>
              <a:rPr lang="en-US" altLang="ko-KR" sz="3300" dirty="0" smtClean="0"/>
              <a:t>(3/10)</a:t>
            </a:r>
            <a:endParaRPr lang="ko-KR" altLang="en-US" sz="33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ea typeface="굴림" pitchFamily="34" charset="-127"/>
              </a:rPr>
              <a:t>rdfs:subClassOf</a:t>
            </a:r>
            <a:endParaRPr lang="en-US" altLang="ko-KR" dirty="0">
              <a:ea typeface="굴림" pitchFamily="34" charset="-127"/>
            </a:endParaRPr>
          </a:p>
          <a:p>
            <a:pPr lvl="1"/>
            <a:r>
              <a:rPr lang="en-US" altLang="ko-KR" dirty="0">
                <a:ea typeface="굴림" pitchFamily="34" charset="-127"/>
              </a:rPr>
              <a:t>Identify a class that is a subclass of another</a:t>
            </a:r>
          </a:p>
          <a:p>
            <a:pPr lvl="1">
              <a:buFont typeface="Wingdings" pitchFamily="2" charset="2"/>
              <a:buNone/>
            </a:pPr>
            <a:endParaRPr lang="en-US" altLang="ko-KR" dirty="0">
              <a:ea typeface="굴림" pitchFamily="34" charset="-127"/>
            </a:endParaRPr>
          </a:p>
          <a:p>
            <a:endParaRPr lang="ko-KR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43608" y="2007016"/>
            <a:ext cx="7416824" cy="1638008"/>
          </a:xfrm>
          <a:prstGeom prst="rect">
            <a:avLst/>
          </a:prstGeom>
          <a:ln w="3175">
            <a:solidFill>
              <a:srgbClr val="C00000"/>
            </a:solidFill>
            <a:prstDash val="dash"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46800" anchor="ctr" anchorCtr="0">
            <a:norm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latin typeface="Corbel" pitchFamily="34" charset="0"/>
              </a:rPr>
              <a:t>&lt;</a:t>
            </a:r>
            <a:r>
              <a:rPr lang="en-US" altLang="ko-KR" sz="1400" dirty="0" err="1">
                <a:latin typeface="Corbel" pitchFamily="34" charset="0"/>
              </a:rPr>
              <a:t>rdfs:Class</a:t>
            </a:r>
            <a:r>
              <a:rPr lang="en-US" altLang="ko-KR" sz="1400" dirty="0">
                <a:latin typeface="Corbel" pitchFamily="34" charset="0"/>
              </a:rPr>
              <a:t> </a:t>
            </a:r>
            <a:r>
              <a:rPr lang="en-US" altLang="ko-KR" sz="1400" dirty="0" err="1">
                <a:latin typeface="Corbel" pitchFamily="34" charset="0"/>
              </a:rPr>
              <a:t>rdf:ID</a:t>
            </a:r>
            <a:r>
              <a:rPr lang="en-US" altLang="ko-KR" sz="1400" dirty="0">
                <a:latin typeface="Corbel" pitchFamily="34" charset="0"/>
              </a:rPr>
              <a:t>=“</a:t>
            </a:r>
            <a:r>
              <a:rPr lang="en-US" altLang="ko-KR" sz="1400" dirty="0" err="1">
                <a:latin typeface="Corbel" pitchFamily="34" charset="0"/>
              </a:rPr>
              <a:t>WebPage</a:t>
            </a:r>
            <a:r>
              <a:rPr lang="en-US" altLang="ko-KR" sz="1400" dirty="0">
                <a:latin typeface="Corbel" pitchFamily="34" charset="0"/>
              </a:rPr>
              <a:t>”&gt;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latin typeface="Corbel" pitchFamily="34" charset="0"/>
              </a:rPr>
              <a:t> </a:t>
            </a:r>
            <a:r>
              <a:rPr lang="en-US" altLang="ko-KR" sz="1400" dirty="0" smtClean="0">
                <a:latin typeface="Corbel" pitchFamily="34" charset="0"/>
              </a:rPr>
              <a:t>   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Corbel" pitchFamily="34" charset="0"/>
              </a:rPr>
              <a:t>rdfs:subClassOf</a:t>
            </a:r>
            <a:r>
              <a:rPr lang="en-US" altLang="ko-KR" sz="1400" dirty="0" smtClean="0">
                <a:latin typeface="Corbel" pitchFamily="34" charset="0"/>
              </a:rPr>
              <a:t> </a:t>
            </a:r>
            <a:r>
              <a:rPr lang="en-US" altLang="ko-KR" sz="1400" dirty="0" err="1">
                <a:latin typeface="Corbel" pitchFamily="34" charset="0"/>
              </a:rPr>
              <a:t>rdf:resource</a:t>
            </a:r>
            <a:r>
              <a:rPr lang="en-US" altLang="ko-KR" sz="1400" dirty="0">
                <a:latin typeface="Corbel" pitchFamily="34" charset="0"/>
              </a:rPr>
              <a:t>=“http://www.w3.org/2000/01/</a:t>
            </a:r>
            <a:r>
              <a:rPr lang="en-US" altLang="ko-KR" sz="1400" dirty="0" err="1">
                <a:latin typeface="Corbel" pitchFamily="34" charset="0"/>
              </a:rPr>
              <a:t>rdf-schema#Resource</a:t>
            </a:r>
            <a:r>
              <a:rPr lang="en-US" altLang="ko-KR" sz="1400" dirty="0">
                <a:latin typeface="Corbel" pitchFamily="34" charset="0"/>
              </a:rPr>
              <a:t>” /&gt;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latin typeface="Corbel" pitchFamily="34" charset="0"/>
              </a:rPr>
              <a:t>&lt;/</a:t>
            </a:r>
            <a:r>
              <a:rPr lang="en-US" altLang="ko-KR" sz="1400" dirty="0" err="1">
                <a:latin typeface="Corbel" pitchFamily="34" charset="0"/>
              </a:rPr>
              <a:t>rdfs:Class</a:t>
            </a:r>
            <a:r>
              <a:rPr lang="en-US" altLang="ko-KR" sz="1400" dirty="0">
                <a:latin typeface="Corbel" pitchFamily="34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ko-KR" sz="1400" dirty="0">
              <a:latin typeface="Corbel" pitchFamily="34" charset="0"/>
            </a:endParaRPr>
          </a:p>
          <a:p>
            <a:pPr algn="l"/>
            <a:r>
              <a:rPr lang="en-US" altLang="ko-KR" sz="1400" dirty="0">
                <a:latin typeface="Corbel" pitchFamily="34" charset="0"/>
              </a:rPr>
              <a:t>&lt;</a:t>
            </a:r>
            <a:r>
              <a:rPr lang="en-US" altLang="ko-KR" sz="1400" dirty="0" err="1">
                <a:latin typeface="Corbel" pitchFamily="34" charset="0"/>
              </a:rPr>
              <a:t>rdfs:Class</a:t>
            </a:r>
            <a:r>
              <a:rPr lang="en-US" altLang="ko-KR" sz="1400" dirty="0">
                <a:latin typeface="Corbel" pitchFamily="34" charset="0"/>
              </a:rPr>
              <a:t> </a:t>
            </a:r>
            <a:r>
              <a:rPr lang="en-US" altLang="ko-KR" sz="1400" dirty="0" err="1">
                <a:latin typeface="Corbel" pitchFamily="34" charset="0"/>
              </a:rPr>
              <a:t>rdf:ID</a:t>
            </a:r>
            <a:r>
              <a:rPr lang="en-US" altLang="ko-KR" sz="1400" dirty="0">
                <a:latin typeface="Corbel" pitchFamily="34" charset="0"/>
              </a:rPr>
              <a:t>=“Article”&gt;</a:t>
            </a:r>
          </a:p>
          <a:p>
            <a:pPr algn="l"/>
            <a:r>
              <a:rPr lang="en-US" altLang="ko-KR" sz="1400" b="1" dirty="0" smtClean="0">
                <a:solidFill>
                  <a:srgbClr val="C00000"/>
                </a:solidFill>
                <a:latin typeface="Corbel" pitchFamily="34" charset="0"/>
              </a:rPr>
              <a:t>    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Corbel" pitchFamily="34" charset="0"/>
              </a:rPr>
              <a:t>rdfs:subClassOf</a:t>
            </a:r>
            <a:r>
              <a:rPr lang="en-US" altLang="ko-KR" sz="1400" dirty="0" smtClean="0">
                <a:latin typeface="Corbel" pitchFamily="34" charset="0"/>
              </a:rPr>
              <a:t> </a:t>
            </a:r>
            <a:r>
              <a:rPr lang="en-US" altLang="ko-KR" sz="1400" dirty="0" err="1">
                <a:latin typeface="Corbel" pitchFamily="34" charset="0"/>
              </a:rPr>
              <a:t>rdf:resource</a:t>
            </a:r>
            <a:r>
              <a:rPr lang="en-US" altLang="ko-KR" sz="1400" dirty="0">
                <a:latin typeface="Corbel" pitchFamily="34" charset="0"/>
              </a:rPr>
              <a:t>=“http://burningbird.net/</a:t>
            </a:r>
            <a:r>
              <a:rPr lang="en-US" altLang="ko-KR" sz="1400" dirty="0" err="1">
                <a:latin typeface="Corbel" pitchFamily="34" charset="0"/>
              </a:rPr>
              <a:t>schema#WebPage</a:t>
            </a:r>
            <a:r>
              <a:rPr lang="en-US" altLang="ko-KR" sz="1400" dirty="0">
                <a:latin typeface="Corbel" pitchFamily="34" charset="0"/>
              </a:rPr>
              <a:t>” /&gt;</a:t>
            </a:r>
          </a:p>
          <a:p>
            <a:pPr algn="l"/>
            <a:r>
              <a:rPr lang="en-US" altLang="ko-KR" sz="1400" dirty="0">
                <a:latin typeface="Corbel" pitchFamily="34" charset="0"/>
              </a:rPr>
              <a:t>&lt;/</a:t>
            </a:r>
            <a:r>
              <a:rPr lang="en-US" altLang="ko-KR" sz="1400" dirty="0" err="1">
                <a:latin typeface="Corbel" pitchFamily="34" charset="0"/>
              </a:rPr>
              <a:t>rdfs:Class</a:t>
            </a:r>
            <a:r>
              <a:rPr lang="en-US" altLang="ko-KR" sz="1400" dirty="0">
                <a:latin typeface="Corbel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8000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Core RDF Schema Elements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3300" dirty="0"/>
              <a:t>Demonstrations of the RDF Schema Properties </a:t>
            </a:r>
            <a:r>
              <a:rPr lang="en-US" altLang="ko-KR" sz="3300" dirty="0" smtClean="0"/>
              <a:t>(4/10)</a:t>
            </a:r>
            <a:endParaRPr lang="ko-KR" altLang="en-US" sz="33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ea typeface="굴림" pitchFamily="34" charset="-127"/>
              </a:rPr>
              <a:t>rdfs:subPropertyOf</a:t>
            </a:r>
            <a:endParaRPr lang="en-US" altLang="ko-KR" dirty="0">
              <a:ea typeface="굴림" pitchFamily="34" charset="-127"/>
            </a:endParaRPr>
          </a:p>
          <a:p>
            <a:pPr marL="457200" lvl="1" indent="0">
              <a:buNone/>
            </a:pPr>
            <a:endParaRPr lang="en-US" altLang="ko-KR" dirty="0">
              <a:ea typeface="굴림" pitchFamily="34" charset="-127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11560" y="1628800"/>
            <a:ext cx="7481887" cy="4560887"/>
          </a:xfrm>
          <a:prstGeom prst="rect">
            <a:avLst/>
          </a:prstGeom>
          <a:ln w="3175"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0">
            <a:norm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>
                <a:latin typeface="Corbel" pitchFamily="34" charset="0"/>
              </a:rPr>
              <a:t>&lt;? Xml version=“1.0”?&gt;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>
                <a:latin typeface="Corbel" pitchFamily="34" charset="0"/>
              </a:rPr>
              <a:t>&lt;</a:t>
            </a:r>
            <a:r>
              <a:rPr lang="en-US" altLang="ko-KR" sz="1100" dirty="0" err="1">
                <a:latin typeface="Corbel" pitchFamily="34" charset="0"/>
              </a:rPr>
              <a:t>rdf:RDF</a:t>
            </a:r>
            <a:endParaRPr lang="en-US" altLang="ko-KR" sz="1100" dirty="0">
              <a:latin typeface="Corbel" pitchFamily="34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>
                <a:latin typeface="Corbel" pitchFamily="34" charset="0"/>
              </a:rPr>
              <a:t> </a:t>
            </a:r>
            <a:r>
              <a:rPr lang="en-US" altLang="ko-KR" sz="1100" dirty="0" smtClean="0">
                <a:latin typeface="Corbel" pitchFamily="34" charset="0"/>
              </a:rPr>
              <a:t>   </a:t>
            </a:r>
            <a:r>
              <a:rPr lang="en-US" altLang="ko-KR" sz="1100" dirty="0" err="1" smtClean="0">
                <a:latin typeface="Corbel" pitchFamily="34" charset="0"/>
              </a:rPr>
              <a:t>xmlns:rdf</a:t>
            </a:r>
            <a:r>
              <a:rPr lang="en-US" altLang="ko-KR" sz="1100" dirty="0">
                <a:latin typeface="Corbel" pitchFamily="34" charset="0"/>
              </a:rPr>
              <a:t>=“http://www.w3.org/1999/02/22-rdf-syntax-ns#”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 smtClean="0">
                <a:latin typeface="Corbel" pitchFamily="34" charset="0"/>
              </a:rPr>
              <a:t>    </a:t>
            </a:r>
            <a:r>
              <a:rPr lang="en-US" altLang="ko-KR" sz="1100" dirty="0" err="1" smtClean="0">
                <a:latin typeface="Corbel" pitchFamily="34" charset="0"/>
              </a:rPr>
              <a:t>xmlns:rdfs</a:t>
            </a:r>
            <a:r>
              <a:rPr lang="en-US" altLang="ko-KR" sz="1100" dirty="0">
                <a:latin typeface="Corbel" pitchFamily="34" charset="0"/>
              </a:rPr>
              <a:t>=“http://www.w3.org/2000/01/</a:t>
            </a:r>
            <a:r>
              <a:rPr lang="en-US" altLang="ko-KR" sz="1100" dirty="0" err="1">
                <a:latin typeface="Corbel" pitchFamily="34" charset="0"/>
              </a:rPr>
              <a:t>rdf</a:t>
            </a:r>
            <a:r>
              <a:rPr lang="en-US" altLang="ko-KR" sz="1100" dirty="0">
                <a:latin typeface="Corbel" pitchFamily="34" charset="0"/>
              </a:rPr>
              <a:t>-schema#”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 smtClean="0">
                <a:latin typeface="Corbel" pitchFamily="34" charset="0"/>
              </a:rPr>
              <a:t>    </a:t>
            </a:r>
            <a:r>
              <a:rPr lang="en-US" altLang="ko-KR" sz="1100" dirty="0" err="1" smtClean="0">
                <a:latin typeface="Corbel" pitchFamily="34" charset="0"/>
              </a:rPr>
              <a:t>xmlns:pstcn</a:t>
            </a:r>
            <a:r>
              <a:rPr lang="en-US" altLang="ko-KR" sz="1100" dirty="0">
                <a:latin typeface="Corbel" pitchFamily="34" charset="0"/>
              </a:rPr>
              <a:t>=“http://buringbird.net/</a:t>
            </a:r>
            <a:r>
              <a:rPr lang="en-US" altLang="ko-KR" sz="1100" dirty="0" err="1">
                <a:latin typeface="Corbel" pitchFamily="34" charset="0"/>
              </a:rPr>
              <a:t>postcon</a:t>
            </a:r>
            <a:r>
              <a:rPr lang="en-US" altLang="ko-KR" sz="1100" dirty="0">
                <a:latin typeface="Corbel" pitchFamily="34" charset="0"/>
              </a:rPr>
              <a:t>/elements/1.0</a:t>
            </a:r>
            <a:r>
              <a:rPr lang="en-US" altLang="ko-KR" sz="1100" dirty="0" smtClean="0">
                <a:latin typeface="Corbel" pitchFamily="34" charset="0"/>
              </a:rPr>
              <a:t>”&gt;</a:t>
            </a:r>
            <a:endParaRPr lang="en-US" altLang="ko-KR" sz="1100" dirty="0">
              <a:latin typeface="Corbel" pitchFamily="34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>
                <a:latin typeface="Corbel" pitchFamily="34" charset="0"/>
              </a:rPr>
              <a:t>	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 smtClean="0">
                <a:latin typeface="Corbel" pitchFamily="34" charset="0"/>
              </a:rPr>
              <a:t>    &lt;</a:t>
            </a:r>
            <a:r>
              <a:rPr lang="en-US" altLang="ko-KR" sz="1100" dirty="0" err="1">
                <a:latin typeface="Corbel" pitchFamily="34" charset="0"/>
              </a:rPr>
              <a:t>rdfs:Class</a:t>
            </a:r>
            <a:r>
              <a:rPr lang="en-US" altLang="ko-KR" sz="1100" dirty="0">
                <a:latin typeface="Corbel" pitchFamily="34" charset="0"/>
              </a:rPr>
              <a:t> </a:t>
            </a:r>
            <a:r>
              <a:rPr lang="en-US" altLang="ko-KR" sz="1100" dirty="0" err="1">
                <a:latin typeface="Corbel" pitchFamily="34" charset="0"/>
              </a:rPr>
              <a:t>rdf:about</a:t>
            </a:r>
            <a:r>
              <a:rPr lang="en-US" altLang="ko-KR" sz="1100" dirty="0">
                <a:latin typeface="Corbel" pitchFamily="34" charset="0"/>
              </a:rPr>
              <a:t>=“http://burningbird.net/</a:t>
            </a:r>
            <a:r>
              <a:rPr lang="en-US" altLang="ko-KR" sz="1100" dirty="0" err="1">
                <a:latin typeface="Corbel" pitchFamily="34" charset="0"/>
              </a:rPr>
              <a:t>postcon</a:t>
            </a:r>
            <a:r>
              <a:rPr lang="en-US" altLang="ko-KR" sz="1100" dirty="0">
                <a:latin typeface="Corbel" pitchFamily="34" charset="0"/>
              </a:rPr>
              <a:t>/elements/1.0/Article”&gt;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 smtClean="0">
                <a:latin typeface="Corbel" pitchFamily="34" charset="0"/>
              </a:rPr>
              <a:t>        &lt;</a:t>
            </a:r>
            <a:r>
              <a:rPr lang="en-US" altLang="ko-KR" sz="1100" dirty="0" err="1">
                <a:latin typeface="Corbel" pitchFamily="34" charset="0"/>
              </a:rPr>
              <a:t>rdfs:subClassOf</a:t>
            </a:r>
            <a:r>
              <a:rPr lang="en-US" altLang="ko-KR" sz="1100" dirty="0">
                <a:latin typeface="Corbel" pitchFamily="34" charset="0"/>
              </a:rPr>
              <a:t> </a:t>
            </a:r>
            <a:r>
              <a:rPr lang="en-US" altLang="ko-KR" sz="1100" dirty="0" err="1">
                <a:latin typeface="Corbel" pitchFamily="34" charset="0"/>
              </a:rPr>
              <a:t>rdf:resource</a:t>
            </a:r>
            <a:r>
              <a:rPr lang="en-US" altLang="ko-KR" sz="1100" dirty="0">
                <a:latin typeface="Corbel" pitchFamily="34" charset="0"/>
              </a:rPr>
              <a:t>=“http://www.w3.org/2000/01/</a:t>
            </a:r>
            <a:r>
              <a:rPr lang="en-US" altLang="ko-KR" sz="1100" dirty="0" err="1">
                <a:latin typeface="Corbel" pitchFamily="34" charset="0"/>
              </a:rPr>
              <a:t>rdf-schema#Resource</a:t>
            </a:r>
            <a:r>
              <a:rPr lang="en-US" altLang="ko-KR" sz="1100" dirty="0">
                <a:latin typeface="Corbel" pitchFamily="34" charset="0"/>
              </a:rPr>
              <a:t>”/&gt;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 smtClean="0">
                <a:latin typeface="Corbel" pitchFamily="34" charset="0"/>
              </a:rPr>
              <a:t>    &lt;/</a:t>
            </a:r>
            <a:r>
              <a:rPr lang="en-US" altLang="ko-KR" sz="1100" dirty="0" err="1">
                <a:latin typeface="Corbel" pitchFamily="34" charset="0"/>
              </a:rPr>
              <a:t>rdfs:Class</a:t>
            </a:r>
            <a:r>
              <a:rPr lang="en-US" altLang="ko-KR" sz="1100" dirty="0">
                <a:latin typeface="Corbel" pitchFamily="34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ko-KR" sz="1100" dirty="0">
              <a:latin typeface="Corbel" pitchFamily="34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 smtClean="0">
                <a:latin typeface="Corbel" pitchFamily="34" charset="0"/>
              </a:rPr>
              <a:t>    &lt;</a:t>
            </a:r>
            <a:r>
              <a:rPr lang="en-US" altLang="ko-KR" sz="1100" dirty="0" err="1">
                <a:latin typeface="Corbel" pitchFamily="34" charset="0"/>
              </a:rPr>
              <a:t>rdf:Property</a:t>
            </a:r>
            <a:r>
              <a:rPr lang="en-US" altLang="ko-KR" sz="1100" dirty="0">
                <a:latin typeface="Corbel" pitchFamily="34" charset="0"/>
              </a:rPr>
              <a:t> </a:t>
            </a:r>
            <a:r>
              <a:rPr lang="en-US" altLang="ko-KR" sz="1100" dirty="0" err="1">
                <a:latin typeface="Corbel" pitchFamily="34" charset="0"/>
              </a:rPr>
              <a:t>rdf:about</a:t>
            </a:r>
            <a:r>
              <a:rPr lang="en-US" altLang="ko-KR" sz="1100" dirty="0">
                <a:latin typeface="Corbel" pitchFamily="34" charset="0"/>
              </a:rPr>
              <a:t>=“http://burningbird.net/</a:t>
            </a:r>
            <a:r>
              <a:rPr lang="en-US" altLang="ko-KR" sz="1100" dirty="0" err="1">
                <a:latin typeface="Corbel" pitchFamily="34" charset="0"/>
              </a:rPr>
              <a:t>postcon</a:t>
            </a:r>
            <a:r>
              <a:rPr lang="en-US" altLang="ko-KR" sz="1100" dirty="0">
                <a:latin typeface="Corbel" pitchFamily="34" charset="0"/>
              </a:rPr>
              <a:t>/elements/1.0/title”&gt;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 smtClean="0">
                <a:latin typeface="Corbel" pitchFamily="34" charset="0"/>
              </a:rPr>
              <a:t>        &lt;</a:t>
            </a:r>
            <a:r>
              <a:rPr lang="en-US" altLang="ko-KR" sz="1100" dirty="0" err="1">
                <a:latin typeface="Corbel" pitchFamily="34" charset="0"/>
              </a:rPr>
              <a:t>rdfs:domain</a:t>
            </a:r>
            <a:r>
              <a:rPr lang="en-US" altLang="ko-KR" sz="1100" dirty="0">
                <a:latin typeface="Corbel" pitchFamily="34" charset="0"/>
              </a:rPr>
              <a:t> </a:t>
            </a:r>
            <a:r>
              <a:rPr lang="en-US" altLang="ko-KR" sz="1100" dirty="0" err="1">
                <a:latin typeface="Corbel" pitchFamily="34" charset="0"/>
              </a:rPr>
              <a:t>rdf:resource</a:t>
            </a:r>
            <a:r>
              <a:rPr lang="en-US" altLang="ko-KR" sz="1100" dirty="0">
                <a:latin typeface="Corbel" pitchFamily="34" charset="0"/>
              </a:rPr>
              <a:t>=http://burningbird.net/</a:t>
            </a:r>
            <a:r>
              <a:rPr lang="en-US" altLang="ko-KR" sz="1100" dirty="0" err="1">
                <a:latin typeface="Corbel" pitchFamily="34" charset="0"/>
              </a:rPr>
              <a:t>postcon</a:t>
            </a:r>
            <a:r>
              <a:rPr lang="en-US" altLang="ko-KR" sz="1100" dirty="0">
                <a:latin typeface="Corbel" pitchFamily="34" charset="0"/>
              </a:rPr>
              <a:t>/elements/1.0/Article” /&gt;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 smtClean="0">
                <a:latin typeface="Corbel" pitchFamily="34" charset="0"/>
              </a:rPr>
              <a:t>    &lt;/</a:t>
            </a:r>
            <a:r>
              <a:rPr lang="en-US" altLang="ko-KR" sz="1100" dirty="0" err="1">
                <a:latin typeface="Corbel" pitchFamily="34" charset="0"/>
              </a:rPr>
              <a:t>rdf:Property</a:t>
            </a:r>
            <a:r>
              <a:rPr lang="en-US" altLang="ko-KR" sz="1100" dirty="0" smtClean="0">
                <a:latin typeface="Corbel" pitchFamily="34" charset="0"/>
              </a:rPr>
              <a:t>&gt; </a:t>
            </a:r>
            <a:endParaRPr lang="en-US" altLang="ko-KR" sz="1100" dirty="0">
              <a:latin typeface="Corbel" pitchFamily="34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ko-KR" sz="1100" dirty="0">
              <a:latin typeface="Corbel" pitchFamily="34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 smtClean="0">
                <a:latin typeface="Corbel" pitchFamily="34" charset="0"/>
              </a:rPr>
              <a:t>    &lt;</a:t>
            </a:r>
            <a:r>
              <a:rPr lang="en-US" altLang="ko-KR" sz="1100" dirty="0" err="1">
                <a:latin typeface="Corbel" pitchFamily="34" charset="0"/>
              </a:rPr>
              <a:t>rdf:Property</a:t>
            </a:r>
            <a:r>
              <a:rPr lang="en-US" altLang="ko-KR" sz="1100" dirty="0">
                <a:latin typeface="Corbel" pitchFamily="34" charset="0"/>
              </a:rPr>
              <a:t> </a:t>
            </a:r>
            <a:r>
              <a:rPr lang="en-US" altLang="ko-KR" sz="1100" dirty="0" err="1">
                <a:latin typeface="Corbel" pitchFamily="34" charset="0"/>
              </a:rPr>
              <a:t>rdf:about</a:t>
            </a:r>
            <a:r>
              <a:rPr lang="en-US" altLang="ko-KR" sz="1100" dirty="0">
                <a:latin typeface="Corbel" pitchFamily="34" charset="0"/>
              </a:rPr>
              <a:t>=“http://burningbird.net/</a:t>
            </a:r>
            <a:r>
              <a:rPr lang="en-US" altLang="ko-KR" sz="1100" dirty="0" err="1">
                <a:latin typeface="Corbel" pitchFamily="34" charset="0"/>
              </a:rPr>
              <a:t>postcon</a:t>
            </a:r>
            <a:r>
              <a:rPr lang="en-US" altLang="ko-KR" sz="1100" dirty="0">
                <a:latin typeface="Corbel" pitchFamily="34" charset="0"/>
              </a:rPr>
              <a:t>/elements/1.0/author”&gt;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 smtClean="0">
                <a:latin typeface="Corbel" pitchFamily="34" charset="0"/>
              </a:rPr>
              <a:t>        &lt;</a:t>
            </a:r>
            <a:r>
              <a:rPr lang="en-US" altLang="ko-KR" sz="1100" dirty="0" err="1">
                <a:latin typeface="Corbel" pitchFamily="34" charset="0"/>
              </a:rPr>
              <a:t>rdfs:domain</a:t>
            </a:r>
            <a:r>
              <a:rPr lang="en-US" altLang="ko-KR" sz="1100" dirty="0">
                <a:latin typeface="Corbel" pitchFamily="34" charset="0"/>
              </a:rPr>
              <a:t> </a:t>
            </a:r>
            <a:r>
              <a:rPr lang="en-US" altLang="ko-KR" sz="1100" dirty="0" err="1">
                <a:latin typeface="Corbel" pitchFamily="34" charset="0"/>
              </a:rPr>
              <a:t>rdf:resource</a:t>
            </a:r>
            <a:r>
              <a:rPr lang="en-US" altLang="ko-KR" sz="1100" dirty="0">
                <a:latin typeface="Corbel" pitchFamily="34" charset="0"/>
              </a:rPr>
              <a:t>=http://burningbird.net/</a:t>
            </a:r>
            <a:r>
              <a:rPr lang="en-US" altLang="ko-KR" sz="1100" dirty="0" err="1">
                <a:latin typeface="Corbel" pitchFamily="34" charset="0"/>
              </a:rPr>
              <a:t>postcon</a:t>
            </a:r>
            <a:r>
              <a:rPr lang="en-US" altLang="ko-KR" sz="1100" dirty="0">
                <a:latin typeface="Corbel" pitchFamily="34" charset="0"/>
              </a:rPr>
              <a:t>/elements/1.0/Article” /&gt;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 smtClean="0">
                <a:latin typeface="Corbel" pitchFamily="34" charset="0"/>
              </a:rPr>
              <a:t>    &lt;/</a:t>
            </a:r>
            <a:r>
              <a:rPr lang="en-US" altLang="ko-KR" sz="1100" dirty="0" err="1">
                <a:latin typeface="Corbel" pitchFamily="34" charset="0"/>
              </a:rPr>
              <a:t>rdf:Property</a:t>
            </a:r>
            <a:r>
              <a:rPr lang="en-US" altLang="ko-KR" sz="1100" dirty="0">
                <a:latin typeface="Corbel" pitchFamily="34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ko-KR" sz="1100" dirty="0">
              <a:latin typeface="Corbel" pitchFamily="34" charset="0"/>
            </a:endParaRPr>
          </a:p>
          <a:p>
            <a:pPr algn="l"/>
            <a:r>
              <a:rPr lang="en-US" altLang="ko-KR" sz="1100" dirty="0" smtClean="0">
                <a:latin typeface="Corbel" pitchFamily="34" charset="0"/>
              </a:rPr>
              <a:t>    &lt;</a:t>
            </a:r>
            <a:r>
              <a:rPr lang="en-US" altLang="ko-KR" sz="1100" dirty="0" err="1">
                <a:latin typeface="Corbel" pitchFamily="34" charset="0"/>
              </a:rPr>
              <a:t>rdf:Property</a:t>
            </a:r>
            <a:r>
              <a:rPr lang="en-US" altLang="ko-KR" sz="1100" dirty="0">
                <a:latin typeface="Corbel" pitchFamily="34" charset="0"/>
              </a:rPr>
              <a:t> </a:t>
            </a:r>
            <a:r>
              <a:rPr lang="en-US" altLang="ko-KR" sz="1100" dirty="0" err="1">
                <a:latin typeface="Corbel" pitchFamily="34" charset="0"/>
              </a:rPr>
              <a:t>rdf:about</a:t>
            </a:r>
            <a:r>
              <a:rPr lang="en-US" altLang="ko-KR" sz="1100" dirty="0">
                <a:latin typeface="Corbel" pitchFamily="34" charset="0"/>
              </a:rPr>
              <a:t>=“http://burningbird.net/</a:t>
            </a:r>
            <a:r>
              <a:rPr lang="en-US" altLang="ko-KR" sz="1100" dirty="0" err="1">
                <a:latin typeface="Corbel" pitchFamily="34" charset="0"/>
              </a:rPr>
              <a:t>postcon</a:t>
            </a:r>
            <a:r>
              <a:rPr lang="en-US" altLang="ko-KR" sz="1100" dirty="0">
                <a:latin typeface="Corbel" pitchFamily="34" charset="0"/>
              </a:rPr>
              <a:t>/elements/1.0/</a:t>
            </a:r>
            <a:r>
              <a:rPr lang="en-US" altLang="ko-KR" sz="1100" dirty="0" err="1">
                <a:solidFill>
                  <a:schemeClr val="accent6"/>
                </a:solidFill>
                <a:latin typeface="Corbel" pitchFamily="34" charset="0"/>
              </a:rPr>
              <a:t>primaryAuthor</a:t>
            </a:r>
            <a:r>
              <a:rPr lang="en-US" altLang="ko-KR" sz="1100" dirty="0">
                <a:latin typeface="Corbel" pitchFamily="34" charset="0"/>
              </a:rPr>
              <a:t>”&gt;</a:t>
            </a:r>
          </a:p>
          <a:p>
            <a:pPr algn="l"/>
            <a:r>
              <a:rPr lang="en-US" altLang="ko-KR" sz="1100" dirty="0" smtClean="0">
                <a:latin typeface="Corbel" pitchFamily="34" charset="0"/>
              </a:rPr>
              <a:t>        &lt;</a:t>
            </a:r>
            <a:r>
              <a:rPr lang="en-US" altLang="ko-KR" sz="1100" dirty="0" err="1">
                <a:latin typeface="Corbel" pitchFamily="34" charset="0"/>
              </a:rPr>
              <a:t>rdfs:domain</a:t>
            </a:r>
            <a:r>
              <a:rPr lang="en-US" altLang="ko-KR" sz="1100" dirty="0">
                <a:latin typeface="Corbel" pitchFamily="34" charset="0"/>
              </a:rPr>
              <a:t> </a:t>
            </a:r>
            <a:r>
              <a:rPr lang="en-US" altLang="ko-KR" sz="1100" dirty="0" err="1">
                <a:latin typeface="Corbel" pitchFamily="34" charset="0"/>
              </a:rPr>
              <a:t>rdf:resource</a:t>
            </a:r>
            <a:r>
              <a:rPr lang="en-US" altLang="ko-KR" sz="1100" dirty="0">
                <a:latin typeface="Corbel" pitchFamily="34" charset="0"/>
              </a:rPr>
              <a:t>=“http://burningbird.net/</a:t>
            </a:r>
            <a:r>
              <a:rPr lang="en-US" altLang="ko-KR" sz="1100" dirty="0" err="1">
                <a:latin typeface="Corbel" pitchFamily="34" charset="0"/>
              </a:rPr>
              <a:t>postcon</a:t>
            </a:r>
            <a:r>
              <a:rPr lang="en-US" altLang="ko-KR" sz="1100" dirty="0">
                <a:latin typeface="Corbel" pitchFamily="34" charset="0"/>
              </a:rPr>
              <a:t>/elements/1.0/Article” /&gt;</a:t>
            </a:r>
          </a:p>
          <a:p>
            <a:pPr algn="l"/>
            <a:r>
              <a:rPr lang="en-US" altLang="ko-KR" sz="1100" dirty="0" smtClean="0">
                <a:latin typeface="Corbel" pitchFamily="34" charset="0"/>
              </a:rPr>
              <a:t>    &lt;</a:t>
            </a:r>
            <a:r>
              <a:rPr lang="en-US" altLang="ko-KR" sz="1100" b="1" dirty="0" err="1">
                <a:solidFill>
                  <a:srgbClr val="C00000"/>
                </a:solidFill>
                <a:latin typeface="Corbel" pitchFamily="34" charset="0"/>
              </a:rPr>
              <a:t>rdfs:subPropertyOf</a:t>
            </a:r>
            <a:r>
              <a:rPr lang="en-US" altLang="ko-KR" sz="1100" dirty="0">
                <a:latin typeface="Corbel" pitchFamily="34" charset="0"/>
              </a:rPr>
              <a:t> </a:t>
            </a:r>
            <a:r>
              <a:rPr lang="en-US" altLang="ko-KR" sz="1100" dirty="0" err="1">
                <a:latin typeface="Corbel" pitchFamily="34" charset="0"/>
              </a:rPr>
              <a:t>rdf:resource</a:t>
            </a:r>
            <a:r>
              <a:rPr lang="en-US" altLang="ko-KR" sz="1100" dirty="0">
                <a:latin typeface="Corbel" pitchFamily="34" charset="0"/>
              </a:rPr>
              <a:t>=“http://burningbird.net/</a:t>
            </a:r>
            <a:r>
              <a:rPr lang="en-US" altLang="ko-KR" sz="1100" dirty="0" err="1">
                <a:latin typeface="Corbel" pitchFamily="34" charset="0"/>
              </a:rPr>
              <a:t>postcon</a:t>
            </a:r>
            <a:r>
              <a:rPr lang="en-US" altLang="ko-KR" sz="1100" dirty="0">
                <a:latin typeface="Corbel" pitchFamily="34" charset="0"/>
              </a:rPr>
              <a:t>/elements/1.0/author” /&gt;</a:t>
            </a:r>
          </a:p>
          <a:p>
            <a:pPr algn="l"/>
            <a:r>
              <a:rPr lang="en-US" altLang="ko-KR" sz="1100" dirty="0" smtClean="0">
                <a:latin typeface="Corbel" pitchFamily="34" charset="0"/>
              </a:rPr>
              <a:t>    &lt;/</a:t>
            </a:r>
            <a:r>
              <a:rPr lang="en-US" altLang="ko-KR" sz="1100" dirty="0" err="1">
                <a:latin typeface="Corbel" pitchFamily="34" charset="0"/>
              </a:rPr>
              <a:t>rdf:Property</a:t>
            </a:r>
            <a:r>
              <a:rPr lang="en-US" altLang="ko-KR" sz="1100" dirty="0">
                <a:latin typeface="Corbel" pitchFamily="34" charset="0"/>
              </a:rPr>
              <a:t>&gt;</a:t>
            </a:r>
          </a:p>
          <a:p>
            <a:pPr algn="l"/>
            <a:endParaRPr lang="en-US" altLang="ko-KR" sz="1100" dirty="0">
              <a:latin typeface="Corbel" pitchFamily="34" charset="0"/>
            </a:endParaRPr>
          </a:p>
          <a:p>
            <a:pPr algn="l"/>
            <a:r>
              <a:rPr lang="en-US" altLang="ko-KR" sz="1100" dirty="0" smtClean="0">
                <a:latin typeface="Corbel" pitchFamily="34" charset="0"/>
              </a:rPr>
              <a:t>    &lt;</a:t>
            </a:r>
            <a:r>
              <a:rPr lang="en-US" altLang="ko-KR" sz="1100" dirty="0" err="1">
                <a:latin typeface="Corbel" pitchFamily="34" charset="0"/>
              </a:rPr>
              <a:t>rdf:Property</a:t>
            </a:r>
            <a:r>
              <a:rPr lang="en-US" altLang="ko-KR" sz="1100" dirty="0">
                <a:latin typeface="Corbel" pitchFamily="34" charset="0"/>
              </a:rPr>
              <a:t> </a:t>
            </a:r>
            <a:r>
              <a:rPr lang="en-US" altLang="ko-KR" sz="1100" dirty="0" err="1">
                <a:latin typeface="Corbel" pitchFamily="34" charset="0"/>
              </a:rPr>
              <a:t>rdf:about</a:t>
            </a:r>
            <a:r>
              <a:rPr lang="en-US" altLang="ko-KR" sz="1100" dirty="0">
                <a:latin typeface="Corbel" pitchFamily="34" charset="0"/>
              </a:rPr>
              <a:t>=“http://burningbird.net/</a:t>
            </a:r>
            <a:r>
              <a:rPr lang="en-US" altLang="ko-KR" sz="1100" dirty="0" err="1">
                <a:latin typeface="Corbel" pitchFamily="34" charset="0"/>
              </a:rPr>
              <a:t>postcon</a:t>
            </a:r>
            <a:r>
              <a:rPr lang="en-US" altLang="ko-KR" sz="1100" dirty="0">
                <a:latin typeface="Corbel" pitchFamily="34" charset="0"/>
              </a:rPr>
              <a:t>/elements/1.0/</a:t>
            </a:r>
            <a:r>
              <a:rPr lang="en-US" altLang="ko-KR" sz="1100" dirty="0" err="1">
                <a:solidFill>
                  <a:schemeClr val="accent6"/>
                </a:solidFill>
                <a:latin typeface="Corbel" pitchFamily="34" charset="0"/>
              </a:rPr>
              <a:t>secondaryAuthor</a:t>
            </a:r>
            <a:r>
              <a:rPr lang="en-US" altLang="ko-KR" sz="1100" dirty="0">
                <a:latin typeface="Corbel" pitchFamily="34" charset="0"/>
              </a:rPr>
              <a:t>”&gt;</a:t>
            </a:r>
          </a:p>
          <a:p>
            <a:pPr algn="l"/>
            <a:r>
              <a:rPr lang="en-US" altLang="ko-KR" sz="1100" dirty="0" smtClean="0">
                <a:latin typeface="Corbel" pitchFamily="34" charset="0"/>
              </a:rPr>
              <a:t>        &lt;</a:t>
            </a:r>
            <a:r>
              <a:rPr lang="en-US" altLang="ko-KR" sz="1100" dirty="0" err="1">
                <a:latin typeface="Corbel" pitchFamily="34" charset="0"/>
              </a:rPr>
              <a:t>rdfs:domain</a:t>
            </a:r>
            <a:r>
              <a:rPr lang="en-US" altLang="ko-KR" sz="1100" dirty="0">
                <a:latin typeface="Corbel" pitchFamily="34" charset="0"/>
              </a:rPr>
              <a:t> </a:t>
            </a:r>
            <a:r>
              <a:rPr lang="en-US" altLang="ko-KR" sz="1100" dirty="0" err="1">
                <a:latin typeface="Corbel" pitchFamily="34" charset="0"/>
              </a:rPr>
              <a:t>rdf:resource</a:t>
            </a:r>
            <a:r>
              <a:rPr lang="en-US" altLang="ko-KR" sz="1100" dirty="0">
                <a:latin typeface="Corbel" pitchFamily="34" charset="0"/>
              </a:rPr>
              <a:t>=“http://burningbird.net/</a:t>
            </a:r>
            <a:r>
              <a:rPr lang="en-US" altLang="ko-KR" sz="1100" dirty="0" err="1">
                <a:latin typeface="Corbel" pitchFamily="34" charset="0"/>
              </a:rPr>
              <a:t>postcon</a:t>
            </a:r>
            <a:r>
              <a:rPr lang="en-US" altLang="ko-KR" sz="1100" dirty="0">
                <a:latin typeface="Corbel" pitchFamily="34" charset="0"/>
              </a:rPr>
              <a:t>/elements/1.0/Article” /&gt;</a:t>
            </a:r>
          </a:p>
          <a:p>
            <a:pPr algn="l"/>
            <a:r>
              <a:rPr lang="en-US" altLang="ko-KR" sz="1100" dirty="0" smtClean="0">
                <a:latin typeface="Corbel" pitchFamily="34" charset="0"/>
              </a:rPr>
              <a:t>        &lt;</a:t>
            </a:r>
            <a:r>
              <a:rPr lang="en-US" altLang="ko-KR" sz="1100" b="1" dirty="0" err="1">
                <a:solidFill>
                  <a:srgbClr val="C00000"/>
                </a:solidFill>
                <a:latin typeface="Corbel" pitchFamily="34" charset="0"/>
              </a:rPr>
              <a:t>rdfs:subPropertyOf</a:t>
            </a:r>
            <a:r>
              <a:rPr lang="en-US" altLang="ko-KR" sz="1100" dirty="0">
                <a:latin typeface="Corbel" pitchFamily="34" charset="0"/>
              </a:rPr>
              <a:t> </a:t>
            </a:r>
            <a:r>
              <a:rPr lang="en-US" altLang="ko-KR" sz="1100" dirty="0" err="1">
                <a:latin typeface="Corbel" pitchFamily="34" charset="0"/>
              </a:rPr>
              <a:t>rdf:resource</a:t>
            </a:r>
            <a:r>
              <a:rPr lang="en-US" altLang="ko-KR" sz="1100" dirty="0">
                <a:latin typeface="Corbel" pitchFamily="34" charset="0"/>
              </a:rPr>
              <a:t>=“http://burningbird.net/</a:t>
            </a:r>
            <a:r>
              <a:rPr lang="en-US" altLang="ko-KR" sz="1100" dirty="0" err="1">
                <a:latin typeface="Corbel" pitchFamily="34" charset="0"/>
              </a:rPr>
              <a:t>postcon</a:t>
            </a:r>
            <a:r>
              <a:rPr lang="en-US" altLang="ko-KR" sz="1100" dirty="0">
                <a:latin typeface="Corbel" pitchFamily="34" charset="0"/>
              </a:rPr>
              <a:t>/elements/1.0/author” /&gt;</a:t>
            </a:r>
          </a:p>
          <a:p>
            <a:pPr algn="l"/>
            <a:r>
              <a:rPr lang="en-US" altLang="ko-KR" sz="1100" dirty="0" smtClean="0">
                <a:latin typeface="Corbel" pitchFamily="34" charset="0"/>
              </a:rPr>
              <a:t>    &lt;/</a:t>
            </a:r>
            <a:r>
              <a:rPr lang="en-US" altLang="ko-KR" sz="1100" dirty="0" err="1">
                <a:latin typeface="Corbel" pitchFamily="34" charset="0"/>
              </a:rPr>
              <a:t>rdf:Property</a:t>
            </a:r>
            <a:r>
              <a:rPr lang="en-US" altLang="ko-KR" sz="1100" dirty="0">
                <a:latin typeface="Corbel" pitchFamily="34" charset="0"/>
              </a:rPr>
              <a:t>&gt;/</a:t>
            </a:r>
            <a:r>
              <a:rPr lang="en-US" altLang="ko-KR" sz="1100" dirty="0" err="1">
                <a:latin typeface="Corbel" pitchFamily="34" charset="0"/>
              </a:rPr>
              <a:t>rdf:RDF</a:t>
            </a:r>
            <a:r>
              <a:rPr lang="en-US" altLang="ko-KR" sz="1100" dirty="0">
                <a:latin typeface="Corbel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032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RDF Vocabulary: Describing the Data</a:t>
            </a:r>
          </a:p>
          <a:p>
            <a:r>
              <a:rPr lang="en-US" altLang="ko-KR" dirty="0" smtClean="0"/>
              <a:t>Core RDF Schema Elements</a:t>
            </a:r>
          </a:p>
          <a:p>
            <a:r>
              <a:rPr lang="en-US" altLang="ko-KR" dirty="0" smtClean="0"/>
              <a:t>Refining RDF Vocabularies with Constraints</a:t>
            </a:r>
          </a:p>
          <a:p>
            <a:r>
              <a:rPr lang="en-US" altLang="ko-KR" dirty="0" smtClean="0"/>
              <a:t>RDF Schema Alternatives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146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Core RDF Schema Elements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3300" dirty="0"/>
              <a:t>Demonstrations of the RDF Schema Properties </a:t>
            </a:r>
            <a:r>
              <a:rPr lang="en-US" altLang="ko-KR" sz="3300" dirty="0" smtClean="0"/>
              <a:t>(5/10)</a:t>
            </a:r>
            <a:endParaRPr lang="ko-KR" altLang="en-US" sz="33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ea typeface="굴림" pitchFamily="34" charset="-127"/>
              </a:rPr>
              <a:t>rdfs:seeAlso</a:t>
            </a:r>
            <a:endParaRPr lang="en-US" altLang="ko-KR" dirty="0">
              <a:ea typeface="굴림" pitchFamily="34" charset="-127"/>
            </a:endParaRPr>
          </a:p>
          <a:p>
            <a:pPr lvl="1"/>
            <a:r>
              <a:rPr lang="en-US" altLang="ko-KR" dirty="0">
                <a:ea typeface="굴림" pitchFamily="34" charset="-127"/>
              </a:rPr>
              <a:t>Another resource contains additional information</a:t>
            </a:r>
          </a:p>
          <a:p>
            <a:pPr marL="457200" lvl="1" indent="0">
              <a:buNone/>
            </a:pPr>
            <a:endParaRPr lang="en-US" altLang="ko-KR" dirty="0">
              <a:ea typeface="굴림" pitchFamily="34" charset="-127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83568" y="1916832"/>
            <a:ext cx="8034338" cy="1872208"/>
          </a:xfrm>
          <a:prstGeom prst="rect">
            <a:avLst/>
          </a:prstGeom>
          <a:ln w="3175"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0">
            <a:norm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latin typeface="Corbel" pitchFamily="34" charset="0"/>
              </a:rPr>
              <a:t>&lt;</a:t>
            </a:r>
            <a:r>
              <a:rPr lang="en-US" altLang="ko-KR" sz="1400" dirty="0" err="1">
                <a:latin typeface="Corbel" pitchFamily="34" charset="0"/>
              </a:rPr>
              <a:t>rdfs:Class</a:t>
            </a:r>
            <a:r>
              <a:rPr lang="en-US" altLang="ko-KR" sz="1400" dirty="0">
                <a:latin typeface="Corbel" pitchFamily="34" charset="0"/>
              </a:rPr>
              <a:t> </a:t>
            </a:r>
            <a:r>
              <a:rPr lang="en-US" altLang="ko-KR" sz="1400" dirty="0" err="1">
                <a:latin typeface="Corbel" pitchFamily="34" charset="0"/>
              </a:rPr>
              <a:t>rdf:about</a:t>
            </a:r>
            <a:r>
              <a:rPr lang="en-US" altLang="ko-KR" sz="1400" dirty="0">
                <a:latin typeface="Corbel" pitchFamily="34" charset="0"/>
              </a:rPr>
              <a:t>=“http://burningbird.net/</a:t>
            </a:r>
            <a:r>
              <a:rPr lang="en-US" altLang="ko-KR" sz="1400" dirty="0" err="1">
                <a:latin typeface="Corbel" pitchFamily="34" charset="0"/>
              </a:rPr>
              <a:t>postcon</a:t>
            </a:r>
            <a:r>
              <a:rPr lang="en-US" altLang="ko-KR" sz="1400" dirty="0">
                <a:latin typeface="Corbel" pitchFamily="34" charset="0"/>
              </a:rPr>
              <a:t>/elements/1.0/Article/History” 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 smtClean="0">
                <a:latin typeface="Corbel" pitchFamily="34" charset="0"/>
              </a:rPr>
              <a:t>    &lt;</a:t>
            </a:r>
            <a:r>
              <a:rPr lang="en-US" altLang="ko-KR" sz="1400" dirty="0" err="1">
                <a:latin typeface="Corbel" pitchFamily="34" charset="0"/>
              </a:rPr>
              <a:t>rdfs:subClassOf</a:t>
            </a:r>
            <a:r>
              <a:rPr lang="en-US" altLang="ko-KR" sz="1400" dirty="0">
                <a:latin typeface="Corbel" pitchFamily="34" charset="0"/>
              </a:rPr>
              <a:t> </a:t>
            </a:r>
            <a:r>
              <a:rPr lang="en-US" altLang="ko-KR" sz="1400" dirty="0" err="1">
                <a:latin typeface="Corbel" pitchFamily="34" charset="0"/>
              </a:rPr>
              <a:t>rdf:resource</a:t>
            </a:r>
            <a:r>
              <a:rPr lang="en-US" altLang="ko-KR" sz="1400" dirty="0">
                <a:latin typeface="Corbel" pitchFamily="34" charset="0"/>
              </a:rPr>
              <a:t>=“http://www.w3.org/2000/01/</a:t>
            </a:r>
            <a:r>
              <a:rPr lang="en-US" altLang="ko-KR" sz="1400" dirty="0" err="1">
                <a:latin typeface="Corbel" pitchFamily="34" charset="0"/>
              </a:rPr>
              <a:t>rdf-schema#Resource</a:t>
            </a:r>
            <a:r>
              <a:rPr lang="en-US" altLang="ko-KR" sz="1400" dirty="0">
                <a:latin typeface="Corbel" pitchFamily="34" charset="0"/>
              </a:rPr>
              <a:t>” /&gt;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latin typeface="Corbel" pitchFamily="34" charset="0"/>
              </a:rPr>
              <a:t>&lt;/</a:t>
            </a:r>
            <a:r>
              <a:rPr lang="en-US" altLang="ko-KR" sz="1400" dirty="0" err="1">
                <a:latin typeface="Corbel" pitchFamily="34" charset="0"/>
              </a:rPr>
              <a:t>rdfs:Class</a:t>
            </a:r>
            <a:r>
              <a:rPr lang="en-US" altLang="ko-KR" sz="1400" dirty="0">
                <a:latin typeface="Corbel" pitchFamily="34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ko-KR" sz="1400" dirty="0">
              <a:latin typeface="Corbel" pitchFamily="34" charset="0"/>
            </a:endParaRPr>
          </a:p>
          <a:p>
            <a:pPr algn="l"/>
            <a:r>
              <a:rPr lang="en-US" altLang="ko-KR" sz="1400" dirty="0">
                <a:latin typeface="Corbel" pitchFamily="34" charset="0"/>
              </a:rPr>
              <a:t>&lt;</a:t>
            </a:r>
            <a:r>
              <a:rPr lang="en-US" altLang="ko-KR" sz="1400" dirty="0" err="1">
                <a:latin typeface="Corbel" pitchFamily="34" charset="0"/>
              </a:rPr>
              <a:t>rdfs:Class</a:t>
            </a:r>
            <a:r>
              <a:rPr lang="en-US" altLang="ko-KR" sz="1400" dirty="0">
                <a:latin typeface="Corbel" pitchFamily="34" charset="0"/>
              </a:rPr>
              <a:t> </a:t>
            </a:r>
            <a:r>
              <a:rPr lang="en-US" altLang="ko-KR" sz="1400" dirty="0" err="1">
                <a:latin typeface="Corbel" pitchFamily="34" charset="0"/>
              </a:rPr>
              <a:t>rdf:about</a:t>
            </a:r>
            <a:r>
              <a:rPr lang="en-US" altLang="ko-KR" sz="1400" dirty="0">
                <a:latin typeface="Corbel" pitchFamily="34" charset="0"/>
              </a:rPr>
              <a:t>=“http://burningbird.net/</a:t>
            </a:r>
            <a:r>
              <a:rPr lang="en-US" altLang="ko-KR" sz="1400" dirty="0" err="1">
                <a:latin typeface="Corbel" pitchFamily="34" charset="0"/>
              </a:rPr>
              <a:t>postcon</a:t>
            </a:r>
            <a:r>
              <a:rPr lang="en-US" altLang="ko-KR" sz="1400" dirty="0">
                <a:latin typeface="Corbel" pitchFamily="34" charset="0"/>
              </a:rPr>
              <a:t>/elements/1.0/Article” &gt;</a:t>
            </a:r>
          </a:p>
          <a:p>
            <a:pPr algn="l"/>
            <a:r>
              <a:rPr lang="en-US" altLang="ko-KR" sz="1400" dirty="0" smtClean="0">
                <a:latin typeface="Corbel" pitchFamily="34" charset="0"/>
              </a:rPr>
              <a:t>    &lt;</a:t>
            </a:r>
            <a:r>
              <a:rPr lang="en-US" altLang="ko-KR" sz="1400" dirty="0" err="1">
                <a:latin typeface="Corbel" pitchFamily="34" charset="0"/>
              </a:rPr>
              <a:t>rdfs:subClassOf</a:t>
            </a:r>
            <a:r>
              <a:rPr lang="en-US" altLang="ko-KR" sz="1400" dirty="0">
                <a:latin typeface="Corbel" pitchFamily="34" charset="0"/>
              </a:rPr>
              <a:t> </a:t>
            </a:r>
            <a:r>
              <a:rPr lang="en-US" altLang="ko-KR" sz="1400" dirty="0" err="1">
                <a:latin typeface="Corbel" pitchFamily="34" charset="0"/>
              </a:rPr>
              <a:t>rdf:resource</a:t>
            </a:r>
            <a:r>
              <a:rPr lang="en-US" altLang="ko-KR" sz="1400" dirty="0">
                <a:latin typeface="Corbel" pitchFamily="34" charset="0"/>
              </a:rPr>
              <a:t>=http://www.w3.org/2000/01/</a:t>
            </a:r>
            <a:r>
              <a:rPr lang="en-US" altLang="ko-KR" sz="1400" dirty="0" err="1">
                <a:latin typeface="Corbel" pitchFamily="34" charset="0"/>
              </a:rPr>
              <a:t>rdf-schema#Resource</a:t>
            </a:r>
            <a:r>
              <a:rPr lang="en-US" altLang="ko-KR" sz="1400" dirty="0">
                <a:latin typeface="Corbel" pitchFamily="34" charset="0"/>
              </a:rPr>
              <a:t>” /&gt;</a:t>
            </a:r>
          </a:p>
          <a:p>
            <a:pPr algn="l"/>
            <a:r>
              <a:rPr lang="en-US" altLang="ko-KR" sz="1400" dirty="0" smtClean="0">
                <a:latin typeface="Corbel" pitchFamily="34" charset="0"/>
              </a:rPr>
              <a:t>    &lt;</a:t>
            </a:r>
            <a:r>
              <a:rPr lang="en-US" altLang="ko-KR" sz="1400" b="1" dirty="0" err="1">
                <a:solidFill>
                  <a:srgbClr val="C00000"/>
                </a:solidFill>
                <a:latin typeface="Corbel" pitchFamily="34" charset="0"/>
              </a:rPr>
              <a:t>rdfs:seeAlso</a:t>
            </a:r>
            <a:r>
              <a:rPr lang="en-US" altLang="ko-KR" sz="1400" dirty="0">
                <a:latin typeface="Corbel" pitchFamily="34" charset="0"/>
              </a:rPr>
              <a:t> </a:t>
            </a:r>
            <a:r>
              <a:rPr lang="en-US" altLang="ko-KR" sz="1400" dirty="0" err="1">
                <a:latin typeface="Corbel" pitchFamily="34" charset="0"/>
              </a:rPr>
              <a:t>rdf:resource</a:t>
            </a:r>
            <a:r>
              <a:rPr lang="en-US" altLang="ko-KR" sz="1400" dirty="0">
                <a:latin typeface="Corbel" pitchFamily="34" charset="0"/>
              </a:rPr>
              <a:t>=“http://burningbird.net/</a:t>
            </a:r>
            <a:r>
              <a:rPr lang="en-US" altLang="ko-KR" sz="1400" dirty="0" err="1">
                <a:latin typeface="Corbel" pitchFamily="34" charset="0"/>
              </a:rPr>
              <a:t>postcon</a:t>
            </a:r>
            <a:r>
              <a:rPr lang="en-US" altLang="ko-KR" sz="1400" dirty="0">
                <a:latin typeface="Corbel" pitchFamily="34" charset="0"/>
              </a:rPr>
              <a:t>/elements/1.0/Article/History” /&gt;</a:t>
            </a:r>
          </a:p>
          <a:p>
            <a:pPr algn="l"/>
            <a:r>
              <a:rPr lang="en-US" altLang="ko-KR" sz="1400" dirty="0">
                <a:latin typeface="Corbel" pitchFamily="34" charset="0"/>
              </a:rPr>
              <a:t>&lt;/</a:t>
            </a:r>
            <a:r>
              <a:rPr lang="en-US" altLang="ko-KR" sz="1400" dirty="0" err="1">
                <a:latin typeface="Corbel" pitchFamily="34" charset="0"/>
              </a:rPr>
              <a:t>rdfs:Class</a:t>
            </a:r>
            <a:r>
              <a:rPr lang="en-US" altLang="ko-KR" sz="1400" dirty="0">
                <a:latin typeface="Corbel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7179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Core RDF Schema Elements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3300" dirty="0"/>
              <a:t>Demonstrations of the RDF Schema Properties </a:t>
            </a:r>
            <a:r>
              <a:rPr lang="en-US" altLang="ko-KR" sz="3300" dirty="0" smtClean="0"/>
              <a:t>(6/10)</a:t>
            </a:r>
            <a:endParaRPr lang="ko-KR" altLang="en-US" sz="33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ea typeface="굴림" pitchFamily="34" charset="-127"/>
              </a:rPr>
              <a:t>rdfs:isDefinedBy</a:t>
            </a:r>
            <a:endParaRPr lang="en-US" altLang="ko-KR" dirty="0">
              <a:ea typeface="굴림" pitchFamily="34" charset="-127"/>
            </a:endParaRPr>
          </a:p>
          <a:p>
            <a:pPr lvl="1"/>
            <a:r>
              <a:rPr lang="en-US" altLang="ko-KR" dirty="0">
                <a:ea typeface="굴림" pitchFamily="34" charset="-127"/>
              </a:rPr>
              <a:t>Identify the namespace for the resource</a:t>
            </a:r>
          </a:p>
          <a:p>
            <a:endParaRPr lang="ko-KR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04601" y="1916832"/>
            <a:ext cx="8034338" cy="1368152"/>
          </a:xfrm>
          <a:prstGeom prst="rect">
            <a:avLst/>
          </a:prstGeom>
          <a:ln w="3175"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0">
            <a:norm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latin typeface="Corbel" pitchFamily="34" charset="0"/>
              </a:rPr>
              <a:t>&lt;</a:t>
            </a:r>
            <a:r>
              <a:rPr lang="en-US" altLang="ko-KR" sz="1400" dirty="0" err="1">
                <a:latin typeface="Corbel" pitchFamily="34" charset="0"/>
              </a:rPr>
              <a:t>rdfs:Class</a:t>
            </a:r>
            <a:r>
              <a:rPr lang="en-US" altLang="ko-KR" sz="1400" dirty="0">
                <a:latin typeface="Corbel" pitchFamily="34" charset="0"/>
              </a:rPr>
              <a:t> </a:t>
            </a:r>
            <a:r>
              <a:rPr lang="en-US" altLang="ko-KR" sz="1400" dirty="0" err="1">
                <a:latin typeface="Corbel" pitchFamily="34" charset="0"/>
              </a:rPr>
              <a:t>rdf:about</a:t>
            </a:r>
            <a:r>
              <a:rPr lang="en-US" altLang="ko-KR" sz="1400" dirty="0">
                <a:latin typeface="Corbel" pitchFamily="34" charset="0"/>
              </a:rPr>
              <a:t>="http://www.w3.org/1999/02/22-rdf-syntax-ns#</a:t>
            </a:r>
            <a:r>
              <a:rPr lang="en-US" altLang="ko-KR" sz="1400" dirty="0">
                <a:solidFill>
                  <a:schemeClr val="tx2"/>
                </a:solidFill>
                <a:latin typeface="Corbel" pitchFamily="34" charset="0"/>
              </a:rPr>
              <a:t>Statement</a:t>
            </a:r>
            <a:r>
              <a:rPr lang="en-US" altLang="ko-KR" sz="1400" dirty="0">
                <a:latin typeface="Corbel" pitchFamily="34" charset="0"/>
              </a:rPr>
              <a:t>” 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latin typeface="Corbel" pitchFamily="34" charset="0"/>
              </a:rPr>
              <a:t> </a:t>
            </a:r>
            <a:r>
              <a:rPr lang="en-US" altLang="ko-KR" sz="1400" dirty="0" smtClean="0">
                <a:latin typeface="Corbel" pitchFamily="34" charset="0"/>
              </a:rPr>
              <a:t>   &lt;</a:t>
            </a:r>
            <a:r>
              <a:rPr lang="en-US" altLang="ko-KR" sz="1400" b="1" dirty="0" err="1">
                <a:solidFill>
                  <a:srgbClr val="C00000"/>
                </a:solidFill>
                <a:latin typeface="Corbel" pitchFamily="34" charset="0"/>
              </a:rPr>
              <a:t>rdfs:isDefinedBy</a:t>
            </a:r>
            <a:r>
              <a:rPr lang="en-US" altLang="ko-KR" sz="1400" dirty="0">
                <a:latin typeface="Corbel" pitchFamily="34" charset="0"/>
              </a:rPr>
              <a:t> </a:t>
            </a:r>
            <a:r>
              <a:rPr lang="en-US" altLang="ko-KR" sz="1400" dirty="0" err="1">
                <a:latin typeface="Corbel" pitchFamily="34" charset="0"/>
              </a:rPr>
              <a:t>rdf:resource</a:t>
            </a:r>
            <a:r>
              <a:rPr lang="en-US" altLang="ko-KR" sz="1400" dirty="0">
                <a:latin typeface="Corbel" pitchFamily="34" charset="0"/>
              </a:rPr>
              <a:t>=“http://www.w3.org/1999/02/22-rdf-syntax-ns” /&gt;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 smtClean="0">
                <a:latin typeface="Corbel" pitchFamily="34" charset="0"/>
              </a:rPr>
              <a:t>    &lt;</a:t>
            </a:r>
            <a:r>
              <a:rPr lang="en-US" altLang="ko-KR" sz="1400" dirty="0" err="1">
                <a:latin typeface="Corbel" pitchFamily="34" charset="0"/>
              </a:rPr>
              <a:t>rdfs:label</a:t>
            </a:r>
            <a:r>
              <a:rPr lang="en-US" altLang="ko-KR" sz="1400" dirty="0">
                <a:latin typeface="Corbel" pitchFamily="34" charset="0"/>
              </a:rPr>
              <a:t> </a:t>
            </a:r>
            <a:r>
              <a:rPr lang="en-US" altLang="ko-KR" sz="1400" dirty="0" err="1">
                <a:latin typeface="Corbel" pitchFamily="34" charset="0"/>
              </a:rPr>
              <a:t>xml:lang</a:t>
            </a:r>
            <a:r>
              <a:rPr lang="en-US" altLang="ko-KR" sz="1400" dirty="0">
                <a:latin typeface="Corbel" pitchFamily="34" charset="0"/>
              </a:rPr>
              <a:t>=“en”&gt;Statement&lt;/</a:t>
            </a:r>
            <a:r>
              <a:rPr lang="en-US" altLang="ko-KR" sz="1400" dirty="0" err="1">
                <a:latin typeface="Corbel" pitchFamily="34" charset="0"/>
              </a:rPr>
              <a:t>rdfs:label</a:t>
            </a:r>
            <a:r>
              <a:rPr lang="en-US" altLang="ko-KR" sz="1400" dirty="0">
                <a:latin typeface="Corbel" pitchFamily="34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 smtClean="0">
                <a:latin typeface="Corbel" pitchFamily="34" charset="0"/>
              </a:rPr>
              <a:t>    &lt;</a:t>
            </a:r>
            <a:r>
              <a:rPr lang="en-US" altLang="ko-KR" sz="1400" dirty="0" err="1">
                <a:latin typeface="Corbel" pitchFamily="34" charset="0"/>
              </a:rPr>
              <a:t>rdfs:subClassOf</a:t>
            </a:r>
            <a:r>
              <a:rPr lang="en-US" altLang="ko-KR" sz="1400" dirty="0">
                <a:latin typeface="Corbel" pitchFamily="34" charset="0"/>
              </a:rPr>
              <a:t> </a:t>
            </a:r>
            <a:r>
              <a:rPr lang="en-US" altLang="ko-KR" sz="1400" dirty="0" err="1">
                <a:latin typeface="Corbel" pitchFamily="34" charset="0"/>
              </a:rPr>
              <a:t>rdf:resource</a:t>
            </a:r>
            <a:r>
              <a:rPr lang="en-US" altLang="ko-KR" sz="1400" dirty="0">
                <a:latin typeface="Corbel" pitchFamily="34" charset="0"/>
              </a:rPr>
              <a:t>=“http://www.w3.org/2000/01/</a:t>
            </a:r>
            <a:r>
              <a:rPr lang="en-US" altLang="ko-KR" sz="1400" dirty="0" err="1">
                <a:latin typeface="Corbel" pitchFamily="34" charset="0"/>
              </a:rPr>
              <a:t>rdf-schema#Resource</a:t>
            </a:r>
            <a:r>
              <a:rPr lang="en-US" altLang="ko-KR" sz="1400" dirty="0">
                <a:latin typeface="Corbel" pitchFamily="34" charset="0"/>
              </a:rPr>
              <a:t>” /&gt;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 smtClean="0">
                <a:latin typeface="Corbel" pitchFamily="34" charset="0"/>
              </a:rPr>
              <a:t>    &lt;</a:t>
            </a:r>
            <a:r>
              <a:rPr lang="en-US" altLang="ko-KR" sz="1400" dirty="0" err="1">
                <a:latin typeface="Corbel" pitchFamily="34" charset="0"/>
              </a:rPr>
              <a:t>rdfs:comment</a:t>
            </a:r>
            <a:r>
              <a:rPr lang="en-US" altLang="ko-KR" sz="1400" dirty="0">
                <a:latin typeface="Corbel" pitchFamily="34" charset="0"/>
              </a:rPr>
              <a:t>&gt;The class of RDF statement.&lt;/</a:t>
            </a:r>
            <a:r>
              <a:rPr lang="en-US" altLang="ko-KR" sz="1400" dirty="0" err="1">
                <a:latin typeface="Corbel" pitchFamily="34" charset="0"/>
              </a:rPr>
              <a:t>rdfs:comment</a:t>
            </a:r>
            <a:r>
              <a:rPr lang="en-US" altLang="ko-KR" sz="1400" dirty="0">
                <a:latin typeface="Corbel" pitchFamily="34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latin typeface="Corbel" pitchFamily="34" charset="0"/>
              </a:rPr>
              <a:t>&lt;/</a:t>
            </a:r>
            <a:r>
              <a:rPr lang="en-US" altLang="ko-KR" sz="1400" dirty="0" err="1">
                <a:latin typeface="Corbel" pitchFamily="34" charset="0"/>
              </a:rPr>
              <a:t>rdfs:Class</a:t>
            </a:r>
            <a:r>
              <a:rPr lang="en-US" altLang="ko-KR" sz="1400" dirty="0">
                <a:latin typeface="Corbel" pitchFamily="34" charset="0"/>
              </a:rPr>
              <a:t>&gt;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14126" y="3478932"/>
            <a:ext cx="8034338" cy="1174204"/>
          </a:xfrm>
          <a:prstGeom prst="rect">
            <a:avLst/>
          </a:prstGeom>
          <a:ln w="3175"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0">
            <a:norm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latin typeface="Corbel" pitchFamily="34" charset="0"/>
              </a:rPr>
              <a:t>&lt;</a:t>
            </a:r>
            <a:r>
              <a:rPr lang="en-US" altLang="ko-KR" sz="1400" dirty="0" err="1">
                <a:latin typeface="Corbel" pitchFamily="34" charset="0"/>
              </a:rPr>
              <a:t>rdfs:Class</a:t>
            </a:r>
            <a:r>
              <a:rPr lang="en-US" altLang="ko-KR" sz="1400" dirty="0">
                <a:latin typeface="Corbel" pitchFamily="34" charset="0"/>
              </a:rPr>
              <a:t> </a:t>
            </a:r>
            <a:r>
              <a:rPr lang="en-US" altLang="ko-KR" sz="1400" dirty="0" err="1">
                <a:latin typeface="Corbel" pitchFamily="34" charset="0"/>
              </a:rPr>
              <a:t>rdf:about</a:t>
            </a:r>
            <a:r>
              <a:rPr lang="en-US" altLang="ko-KR" sz="1400" dirty="0">
                <a:latin typeface="Corbel" pitchFamily="34" charset="0"/>
              </a:rPr>
              <a:t>="http://www.w3.org/2000/01/</a:t>
            </a:r>
            <a:r>
              <a:rPr lang="en-US" altLang="ko-KR" sz="1400" dirty="0" err="1">
                <a:latin typeface="Corbel" pitchFamily="34" charset="0"/>
              </a:rPr>
              <a:t>rdf-schema#</a:t>
            </a:r>
            <a:r>
              <a:rPr lang="en-US" altLang="ko-KR" sz="1400" dirty="0" err="1">
                <a:solidFill>
                  <a:schemeClr val="tx2"/>
                </a:solidFill>
                <a:latin typeface="Corbel" pitchFamily="34" charset="0"/>
              </a:rPr>
              <a:t>Literal</a:t>
            </a:r>
            <a:r>
              <a:rPr lang="en-US" altLang="ko-KR" sz="1400" dirty="0">
                <a:latin typeface="Corbel" pitchFamily="34" charset="0"/>
              </a:rPr>
              <a:t>” 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 smtClean="0">
                <a:latin typeface="Corbel" pitchFamily="34" charset="0"/>
              </a:rPr>
              <a:t>    &lt;</a:t>
            </a:r>
            <a:r>
              <a:rPr lang="en-US" altLang="ko-KR" sz="1400" b="1" dirty="0" err="1">
                <a:solidFill>
                  <a:srgbClr val="C00000"/>
                </a:solidFill>
                <a:latin typeface="Corbel" pitchFamily="34" charset="0"/>
              </a:rPr>
              <a:t>rdfs:isDefinedBy</a:t>
            </a:r>
            <a:r>
              <a:rPr lang="en-US" altLang="ko-KR" sz="1400" dirty="0">
                <a:latin typeface="Corbel" pitchFamily="34" charset="0"/>
              </a:rPr>
              <a:t> </a:t>
            </a:r>
            <a:r>
              <a:rPr lang="en-US" altLang="ko-KR" sz="1400" dirty="0" err="1">
                <a:latin typeface="Corbel" pitchFamily="34" charset="0"/>
              </a:rPr>
              <a:t>rdf:resource</a:t>
            </a:r>
            <a:r>
              <a:rPr lang="en-US" altLang="ko-KR" sz="1400" dirty="0">
                <a:latin typeface="Corbel" pitchFamily="34" charset="0"/>
              </a:rPr>
              <a:t>=“http://www.w3.org/2000/01/</a:t>
            </a:r>
            <a:r>
              <a:rPr lang="en-US" altLang="ko-KR" sz="1400" dirty="0" err="1">
                <a:latin typeface="Corbel" pitchFamily="34" charset="0"/>
              </a:rPr>
              <a:t>rdf</a:t>
            </a:r>
            <a:r>
              <a:rPr lang="en-US" altLang="ko-KR" sz="1400" dirty="0">
                <a:latin typeface="Corbel" pitchFamily="34" charset="0"/>
              </a:rPr>
              <a:t>-schema#” /&gt;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 smtClean="0">
                <a:latin typeface="Corbel" pitchFamily="34" charset="0"/>
              </a:rPr>
              <a:t>    &lt;</a:t>
            </a:r>
            <a:r>
              <a:rPr lang="en-US" altLang="ko-KR" sz="1400" dirty="0" err="1">
                <a:latin typeface="Corbel" pitchFamily="34" charset="0"/>
              </a:rPr>
              <a:t>rdfs:label</a:t>
            </a:r>
            <a:r>
              <a:rPr lang="en-US" altLang="ko-KR" sz="1400" dirty="0">
                <a:latin typeface="Corbel" pitchFamily="34" charset="0"/>
              </a:rPr>
              <a:t> </a:t>
            </a:r>
            <a:r>
              <a:rPr lang="en-US" altLang="ko-KR" sz="1400" dirty="0" err="1">
                <a:latin typeface="Corbel" pitchFamily="34" charset="0"/>
              </a:rPr>
              <a:t>xml:lang</a:t>
            </a:r>
            <a:r>
              <a:rPr lang="en-US" altLang="ko-KR" sz="1400" dirty="0">
                <a:latin typeface="Corbel" pitchFamily="34" charset="0"/>
              </a:rPr>
              <a:t>=“en”&gt;Literal&lt;/</a:t>
            </a:r>
            <a:r>
              <a:rPr lang="en-US" altLang="ko-KR" sz="1400" dirty="0" err="1">
                <a:latin typeface="Corbel" pitchFamily="34" charset="0"/>
              </a:rPr>
              <a:t>rdfs:label</a:t>
            </a:r>
            <a:r>
              <a:rPr lang="en-US" altLang="ko-KR" sz="1400" dirty="0">
                <a:latin typeface="Corbel" pitchFamily="34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 smtClean="0">
                <a:latin typeface="Corbel" pitchFamily="34" charset="0"/>
              </a:rPr>
              <a:t>    &lt;</a:t>
            </a:r>
            <a:r>
              <a:rPr lang="en-US" altLang="ko-KR" sz="1400" dirty="0" err="1">
                <a:latin typeface="Corbel" pitchFamily="34" charset="0"/>
              </a:rPr>
              <a:t>rdfs:comment</a:t>
            </a:r>
            <a:r>
              <a:rPr lang="en-US" altLang="ko-KR" sz="1400" dirty="0">
                <a:latin typeface="Corbel" pitchFamily="34" charset="0"/>
              </a:rPr>
              <a:t>&gt;This represents the set of atomic values, </a:t>
            </a:r>
            <a:r>
              <a:rPr lang="en-US" altLang="ko-KR" sz="1400" dirty="0" err="1">
                <a:latin typeface="Corbel" pitchFamily="34" charset="0"/>
              </a:rPr>
              <a:t>eg</a:t>
            </a:r>
            <a:r>
              <a:rPr lang="en-US" altLang="ko-KR" sz="1400" dirty="0">
                <a:latin typeface="Corbel" pitchFamily="34" charset="0"/>
              </a:rPr>
              <a:t>. Textual string&lt;/</a:t>
            </a:r>
            <a:r>
              <a:rPr lang="en-US" altLang="ko-KR" sz="1400" dirty="0" err="1">
                <a:latin typeface="Corbel" pitchFamily="34" charset="0"/>
              </a:rPr>
              <a:t>rdfs:comment</a:t>
            </a:r>
            <a:r>
              <a:rPr lang="en-US" altLang="ko-KR" sz="1400" dirty="0">
                <a:latin typeface="Corbel" pitchFamily="34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latin typeface="Corbel" pitchFamily="34" charset="0"/>
              </a:rPr>
              <a:t>&lt;/</a:t>
            </a:r>
            <a:r>
              <a:rPr lang="en-US" altLang="ko-KR" sz="1400" dirty="0" err="1">
                <a:latin typeface="Corbel" pitchFamily="34" charset="0"/>
              </a:rPr>
              <a:t>rdfs:Class</a:t>
            </a:r>
            <a:r>
              <a:rPr lang="en-US" altLang="ko-KR" sz="1400" dirty="0">
                <a:latin typeface="Corbel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476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Core RDF Schema Elements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3300" dirty="0"/>
              <a:t>Demonstrations of the RDF Schema Properties </a:t>
            </a:r>
            <a:r>
              <a:rPr lang="en-US" altLang="ko-KR" sz="3300" dirty="0" smtClean="0"/>
              <a:t>(7/10)</a:t>
            </a:r>
            <a:endParaRPr lang="ko-KR" altLang="en-US" sz="33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dirty="0" err="1">
                <a:ea typeface="굴림" pitchFamily="34" charset="-127"/>
              </a:rPr>
              <a:t>rdfs:member</a:t>
            </a:r>
            <a:endParaRPr lang="en-US" altLang="ko-KR" sz="2000" dirty="0">
              <a:ea typeface="굴림" pitchFamily="34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1800" dirty="0" err="1">
                <a:ea typeface="굴림" pitchFamily="34" charset="-127"/>
              </a:rPr>
              <a:t>Superproperty</a:t>
            </a:r>
            <a:r>
              <a:rPr lang="en-US" altLang="ko-KR" sz="1800" dirty="0">
                <a:ea typeface="굴림" pitchFamily="34" charset="-127"/>
              </a:rPr>
              <a:t> for each numbered container element</a:t>
            </a:r>
          </a:p>
          <a:p>
            <a:pPr lvl="2">
              <a:lnSpc>
                <a:spcPct val="90000"/>
              </a:lnSpc>
            </a:pPr>
            <a:r>
              <a:rPr lang="en-US" altLang="ko-KR" sz="1600" dirty="0">
                <a:ea typeface="굴림" pitchFamily="34" charset="-127"/>
              </a:rPr>
              <a:t>_1, _2, and so on</a:t>
            </a:r>
          </a:p>
          <a:p>
            <a:pPr lvl="2">
              <a:lnSpc>
                <a:spcPct val="90000"/>
              </a:lnSpc>
            </a:pPr>
            <a:endParaRPr lang="en-US" altLang="ko-KR" sz="1600" dirty="0">
              <a:ea typeface="굴림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000" dirty="0" err="1">
                <a:ea typeface="굴림" pitchFamily="34" charset="-127"/>
              </a:rPr>
              <a:t>rdfs:comment</a:t>
            </a:r>
            <a:endParaRPr lang="en-US" altLang="ko-KR" sz="2000" dirty="0">
              <a:ea typeface="굴림" pitchFamily="34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ea typeface="굴림" pitchFamily="34" charset="-127"/>
              </a:rPr>
              <a:t>Provide human readability to an RDF model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ea typeface="굴림" pitchFamily="34" charset="-127"/>
              </a:rPr>
              <a:t>Provide documentation of resources</a:t>
            </a:r>
          </a:p>
          <a:p>
            <a:pPr>
              <a:lnSpc>
                <a:spcPct val="90000"/>
              </a:lnSpc>
            </a:pPr>
            <a:endParaRPr lang="en-US" altLang="ko-KR" sz="2000" dirty="0">
              <a:ea typeface="굴림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000" dirty="0" err="1">
                <a:ea typeface="굴림" pitchFamily="34" charset="-127"/>
              </a:rPr>
              <a:t>rdfs:label</a:t>
            </a:r>
            <a:endParaRPr lang="en-US" altLang="ko-KR" sz="2000" dirty="0">
              <a:ea typeface="굴림" pitchFamily="34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ea typeface="굴림" pitchFamily="34" charset="-127"/>
              </a:rPr>
              <a:t>Provide a readable version of the resource’s name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ea typeface="굴림" pitchFamily="34" charset="-127"/>
              </a:rPr>
              <a:t>Can attach </a:t>
            </a:r>
            <a:r>
              <a:rPr lang="en-US" altLang="ko-KR" sz="1800" dirty="0" err="1">
                <a:ea typeface="굴림" pitchFamily="34" charset="-127"/>
              </a:rPr>
              <a:t>xml:lang</a:t>
            </a:r>
            <a:endParaRPr lang="en-US" altLang="ko-KR" sz="1800" dirty="0">
              <a:ea typeface="굴림" pitchFamily="34" charset="-127"/>
            </a:endParaRPr>
          </a:p>
          <a:p>
            <a:pPr lvl="1">
              <a:lnSpc>
                <a:spcPct val="90000"/>
              </a:lnSpc>
            </a:pPr>
            <a:endParaRPr lang="en-US" altLang="ko-KR" sz="1800" dirty="0">
              <a:ea typeface="굴림" pitchFamily="34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60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Core RDF Schema Elements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3300" dirty="0"/>
              <a:t>Demonstrations of the RDF Schema Properties </a:t>
            </a:r>
            <a:r>
              <a:rPr lang="en-US" altLang="ko-KR" sz="3300" dirty="0" smtClean="0"/>
              <a:t>(8/10)</a:t>
            </a:r>
            <a:endParaRPr lang="ko-KR" altLang="en-US" sz="33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34" charset="-127"/>
              </a:rPr>
              <a:t>RDF Schema documentation elements</a:t>
            </a:r>
          </a:p>
          <a:p>
            <a:endParaRPr lang="ko-KR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11560" y="1532409"/>
            <a:ext cx="7481887" cy="4704903"/>
          </a:xfrm>
          <a:prstGeom prst="rect">
            <a:avLst/>
          </a:prstGeom>
          <a:ln w="3175"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0">
            <a:norm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>
                <a:latin typeface="Corbel" pitchFamily="34" charset="0"/>
              </a:rPr>
              <a:t>&lt;? xml version=“1.0”?&gt;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>
                <a:latin typeface="Corbel" pitchFamily="34" charset="0"/>
              </a:rPr>
              <a:t>&lt;</a:t>
            </a:r>
            <a:r>
              <a:rPr lang="en-US" altLang="ko-KR" sz="1100" dirty="0" err="1">
                <a:latin typeface="Corbel" pitchFamily="34" charset="0"/>
              </a:rPr>
              <a:t>rdf:RDF</a:t>
            </a:r>
            <a:endParaRPr lang="en-US" altLang="ko-KR" sz="1100" dirty="0">
              <a:latin typeface="Corbel" pitchFamily="34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>
                <a:latin typeface="Corbel" pitchFamily="34" charset="0"/>
              </a:rPr>
              <a:t> </a:t>
            </a:r>
            <a:r>
              <a:rPr lang="en-US" altLang="ko-KR" sz="1100" dirty="0" smtClean="0">
                <a:latin typeface="Corbel" pitchFamily="34" charset="0"/>
              </a:rPr>
              <a:t>   </a:t>
            </a:r>
            <a:r>
              <a:rPr lang="en-US" altLang="ko-KR" sz="1100" dirty="0" err="1" smtClean="0">
                <a:latin typeface="Corbel" pitchFamily="34" charset="0"/>
              </a:rPr>
              <a:t>xmlns:rdf</a:t>
            </a:r>
            <a:r>
              <a:rPr lang="en-US" altLang="ko-KR" sz="1100" dirty="0">
                <a:latin typeface="Corbel" pitchFamily="34" charset="0"/>
              </a:rPr>
              <a:t>=“http://www.w3.org/1999/02/22-rdf-syntax-ns#”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 smtClean="0">
                <a:latin typeface="Corbel" pitchFamily="34" charset="0"/>
              </a:rPr>
              <a:t>    </a:t>
            </a:r>
            <a:r>
              <a:rPr lang="en-US" altLang="ko-KR" sz="1100" dirty="0" err="1" smtClean="0">
                <a:latin typeface="Corbel" pitchFamily="34" charset="0"/>
              </a:rPr>
              <a:t>xmlns:rdfs</a:t>
            </a:r>
            <a:r>
              <a:rPr lang="en-US" altLang="ko-KR" sz="1100" dirty="0">
                <a:latin typeface="Corbel" pitchFamily="34" charset="0"/>
              </a:rPr>
              <a:t>=“http://</a:t>
            </a:r>
            <a:r>
              <a:rPr lang="en-US" altLang="ko-KR" sz="1100" dirty="0" smtClean="0">
                <a:latin typeface="Corbel" pitchFamily="34" charset="0"/>
              </a:rPr>
              <a:t>www.w3.org/2000/01/</a:t>
            </a:r>
            <a:r>
              <a:rPr lang="en-US" altLang="ko-KR" sz="1100" dirty="0" err="1" smtClean="0">
                <a:latin typeface="Corbel" pitchFamily="34" charset="0"/>
              </a:rPr>
              <a:t>rdf</a:t>
            </a:r>
            <a:r>
              <a:rPr lang="en-US" altLang="ko-KR" sz="1100" dirty="0" smtClean="0">
                <a:latin typeface="Corbel" pitchFamily="34" charset="0"/>
              </a:rPr>
              <a:t>-schema</a:t>
            </a:r>
            <a:r>
              <a:rPr lang="en-US" altLang="ko-KR" sz="1100" dirty="0">
                <a:latin typeface="Corbel" pitchFamily="34" charset="0"/>
              </a:rPr>
              <a:t>#”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 smtClean="0">
                <a:latin typeface="Corbel" pitchFamily="34" charset="0"/>
              </a:rPr>
              <a:t>    </a:t>
            </a:r>
            <a:r>
              <a:rPr lang="en-US" altLang="ko-KR" sz="1100" dirty="0" err="1" smtClean="0">
                <a:latin typeface="Corbel" pitchFamily="34" charset="0"/>
              </a:rPr>
              <a:t>xmlns:pstcn</a:t>
            </a:r>
            <a:r>
              <a:rPr lang="en-US" altLang="ko-KR" sz="1100" dirty="0">
                <a:latin typeface="Corbel" pitchFamily="34" charset="0"/>
              </a:rPr>
              <a:t>=“http://buringbird.net/</a:t>
            </a:r>
            <a:r>
              <a:rPr lang="en-US" altLang="ko-KR" sz="1100" dirty="0" err="1">
                <a:latin typeface="Corbel" pitchFamily="34" charset="0"/>
              </a:rPr>
              <a:t>postcon</a:t>
            </a:r>
            <a:r>
              <a:rPr lang="en-US" altLang="ko-KR" sz="1100" dirty="0">
                <a:latin typeface="Corbel" pitchFamily="34" charset="0"/>
              </a:rPr>
              <a:t>/elements/1.0”&gt;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>
                <a:latin typeface="Corbel" pitchFamily="34" charset="0"/>
              </a:rPr>
              <a:t>	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 smtClean="0">
                <a:latin typeface="Corbel" pitchFamily="34" charset="0"/>
              </a:rPr>
              <a:t>    &lt;</a:t>
            </a:r>
            <a:r>
              <a:rPr lang="en-US" altLang="ko-KR" sz="1100" dirty="0" err="1">
                <a:latin typeface="Corbel" pitchFamily="34" charset="0"/>
              </a:rPr>
              <a:t>rdfs:Class</a:t>
            </a:r>
            <a:r>
              <a:rPr lang="en-US" altLang="ko-KR" sz="1100" dirty="0">
                <a:latin typeface="Corbel" pitchFamily="34" charset="0"/>
              </a:rPr>
              <a:t> </a:t>
            </a:r>
            <a:r>
              <a:rPr lang="en-US" altLang="ko-KR" sz="1100" dirty="0" err="1">
                <a:latin typeface="Corbel" pitchFamily="34" charset="0"/>
              </a:rPr>
              <a:t>rdf:about</a:t>
            </a:r>
            <a:r>
              <a:rPr lang="en-US" altLang="ko-KR" sz="1100" dirty="0">
                <a:latin typeface="Corbel" pitchFamily="34" charset="0"/>
              </a:rPr>
              <a:t>=“http://burningbird.net/</a:t>
            </a:r>
            <a:r>
              <a:rPr lang="en-US" altLang="ko-KR" sz="1100" dirty="0" err="1">
                <a:latin typeface="Corbel" pitchFamily="34" charset="0"/>
              </a:rPr>
              <a:t>postcon</a:t>
            </a:r>
            <a:r>
              <a:rPr lang="en-US" altLang="ko-KR" sz="1100" dirty="0">
                <a:latin typeface="Corbel" pitchFamily="34" charset="0"/>
              </a:rPr>
              <a:t>/elements/1.0/Article”&gt;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 smtClean="0">
                <a:latin typeface="Corbel" pitchFamily="34" charset="0"/>
              </a:rPr>
              <a:t>        &lt;</a:t>
            </a:r>
            <a:r>
              <a:rPr lang="en-US" altLang="ko-KR" sz="1100" dirty="0" err="1">
                <a:latin typeface="Corbel" pitchFamily="34" charset="0"/>
              </a:rPr>
              <a:t>rdfs:subClassOf</a:t>
            </a:r>
            <a:r>
              <a:rPr lang="en-US" altLang="ko-KR" sz="1100" dirty="0">
                <a:latin typeface="Corbel" pitchFamily="34" charset="0"/>
              </a:rPr>
              <a:t> </a:t>
            </a:r>
            <a:r>
              <a:rPr lang="en-US" altLang="ko-KR" sz="1100" dirty="0" err="1">
                <a:latin typeface="Corbel" pitchFamily="34" charset="0"/>
              </a:rPr>
              <a:t>rdf:resource</a:t>
            </a:r>
            <a:r>
              <a:rPr lang="en-US" altLang="ko-KR" sz="1100" dirty="0">
                <a:latin typeface="Corbel" pitchFamily="34" charset="0"/>
              </a:rPr>
              <a:t>=“http://www.w3.org/2000/01/</a:t>
            </a:r>
            <a:r>
              <a:rPr lang="en-US" altLang="ko-KR" sz="1100" dirty="0" err="1">
                <a:latin typeface="Corbel" pitchFamily="34" charset="0"/>
              </a:rPr>
              <a:t>rdf-schema#Resource</a:t>
            </a:r>
            <a:r>
              <a:rPr lang="en-US" altLang="ko-KR" sz="1100" dirty="0">
                <a:latin typeface="Corbel" pitchFamily="34" charset="0"/>
              </a:rPr>
              <a:t>”/&gt;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b="1" dirty="0" smtClean="0">
                <a:solidFill>
                  <a:srgbClr val="C00000"/>
                </a:solidFill>
                <a:latin typeface="Corbel" pitchFamily="34" charset="0"/>
              </a:rPr>
              <a:t>        &lt;</a:t>
            </a:r>
            <a:r>
              <a:rPr lang="en-US" altLang="ko-KR" sz="1100" b="1" dirty="0" err="1">
                <a:solidFill>
                  <a:srgbClr val="C00000"/>
                </a:solidFill>
                <a:latin typeface="Corbel" pitchFamily="34" charset="0"/>
              </a:rPr>
              <a:t>rdfs:comment</a:t>
            </a:r>
            <a:r>
              <a:rPr lang="en-US" altLang="ko-KR" sz="1100" b="1" dirty="0">
                <a:solidFill>
                  <a:srgbClr val="C00000"/>
                </a:solidFill>
                <a:latin typeface="Corbel" pitchFamily="34" charset="0"/>
              </a:rPr>
              <a:t>&gt;Unique Online article&lt;/</a:t>
            </a:r>
            <a:r>
              <a:rPr lang="en-US" altLang="ko-KR" sz="1100" b="1" dirty="0" err="1">
                <a:solidFill>
                  <a:srgbClr val="C00000"/>
                </a:solidFill>
                <a:latin typeface="Corbel" pitchFamily="34" charset="0"/>
              </a:rPr>
              <a:t>rdfs:comment</a:t>
            </a:r>
            <a:r>
              <a:rPr lang="en-US" altLang="ko-KR" sz="11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altLang="ko-KR" sz="1100" b="1" dirty="0" smtClean="0">
                <a:solidFill>
                  <a:srgbClr val="C00000"/>
                </a:solidFill>
                <a:latin typeface="Corbel" pitchFamily="34" charset="0"/>
              </a:rPr>
              <a:t>       &lt;</a:t>
            </a:r>
            <a:r>
              <a:rPr lang="en-US" altLang="ko-KR" sz="1100" b="1" dirty="0" err="1">
                <a:solidFill>
                  <a:srgbClr val="C00000"/>
                </a:solidFill>
                <a:latin typeface="Corbel" pitchFamily="34" charset="0"/>
              </a:rPr>
              <a:t>rdfs:label</a:t>
            </a:r>
            <a:r>
              <a:rPr lang="en-US" altLang="ko-KR" sz="11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altLang="ko-KR" sz="1100" b="1" dirty="0" err="1">
                <a:solidFill>
                  <a:srgbClr val="C00000"/>
                </a:solidFill>
                <a:latin typeface="Corbel" pitchFamily="34" charset="0"/>
              </a:rPr>
              <a:t>xml:lang</a:t>
            </a:r>
            <a:r>
              <a:rPr lang="en-US" altLang="ko-KR" sz="1100" b="1" dirty="0">
                <a:solidFill>
                  <a:srgbClr val="C00000"/>
                </a:solidFill>
                <a:latin typeface="Corbel" pitchFamily="34" charset="0"/>
              </a:rPr>
              <a:t>=“en”&gt;Article&lt;/</a:t>
            </a:r>
            <a:r>
              <a:rPr lang="en-US" altLang="ko-KR" sz="1100" b="1" dirty="0" err="1">
                <a:solidFill>
                  <a:srgbClr val="C00000"/>
                </a:solidFill>
                <a:latin typeface="Corbel" pitchFamily="34" charset="0"/>
              </a:rPr>
              <a:t>rdfs:label</a:t>
            </a:r>
            <a:r>
              <a:rPr lang="en-US" altLang="ko-KR" sz="11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 smtClean="0">
                <a:latin typeface="Corbel" pitchFamily="34" charset="0"/>
              </a:rPr>
              <a:t>    &lt;/</a:t>
            </a:r>
            <a:r>
              <a:rPr lang="en-US" altLang="ko-KR" sz="1100" dirty="0" err="1">
                <a:latin typeface="Corbel" pitchFamily="34" charset="0"/>
              </a:rPr>
              <a:t>rdfs:Class</a:t>
            </a:r>
            <a:r>
              <a:rPr lang="en-US" altLang="ko-KR" sz="1100" dirty="0">
                <a:latin typeface="Corbel" pitchFamily="34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>
                <a:latin typeface="Corbel" pitchFamily="34" charset="0"/>
              </a:rPr>
              <a:t>	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 smtClean="0">
                <a:latin typeface="Corbel" pitchFamily="34" charset="0"/>
              </a:rPr>
              <a:t>    &lt;</a:t>
            </a:r>
            <a:r>
              <a:rPr lang="en-US" altLang="ko-KR" sz="1100" dirty="0" err="1">
                <a:latin typeface="Corbel" pitchFamily="34" charset="0"/>
              </a:rPr>
              <a:t>rdf:Property</a:t>
            </a:r>
            <a:r>
              <a:rPr lang="en-US" altLang="ko-KR" sz="1100" dirty="0">
                <a:latin typeface="Corbel" pitchFamily="34" charset="0"/>
              </a:rPr>
              <a:t> </a:t>
            </a:r>
            <a:r>
              <a:rPr lang="en-US" altLang="ko-KR" sz="1100" dirty="0" err="1">
                <a:latin typeface="Corbel" pitchFamily="34" charset="0"/>
              </a:rPr>
              <a:t>rdf:about</a:t>
            </a:r>
            <a:r>
              <a:rPr lang="en-US" altLang="ko-KR" sz="1100" dirty="0">
                <a:latin typeface="Corbel" pitchFamily="34" charset="0"/>
              </a:rPr>
              <a:t>=“http://burningbird.net/</a:t>
            </a:r>
            <a:r>
              <a:rPr lang="en-US" altLang="ko-KR" sz="1100" dirty="0" err="1">
                <a:latin typeface="Corbel" pitchFamily="34" charset="0"/>
              </a:rPr>
              <a:t>postcon</a:t>
            </a:r>
            <a:r>
              <a:rPr lang="en-US" altLang="ko-KR" sz="1100" dirty="0">
                <a:latin typeface="Corbel" pitchFamily="34" charset="0"/>
              </a:rPr>
              <a:t>/elements/1.0/title”&gt;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 smtClean="0">
                <a:latin typeface="Corbel" pitchFamily="34" charset="0"/>
              </a:rPr>
              <a:t>        &lt;</a:t>
            </a:r>
            <a:r>
              <a:rPr lang="en-US" altLang="ko-KR" sz="1100" dirty="0" err="1">
                <a:latin typeface="Corbel" pitchFamily="34" charset="0"/>
              </a:rPr>
              <a:t>rdf:type</a:t>
            </a:r>
            <a:r>
              <a:rPr lang="en-US" altLang="ko-KR" sz="1100" dirty="0">
                <a:latin typeface="Corbel" pitchFamily="34" charset="0"/>
              </a:rPr>
              <a:t> </a:t>
            </a:r>
            <a:r>
              <a:rPr lang="en-US" altLang="ko-KR" sz="1100" dirty="0" err="1">
                <a:latin typeface="Corbel" pitchFamily="34" charset="0"/>
              </a:rPr>
              <a:t>rdf:resource</a:t>
            </a:r>
            <a:r>
              <a:rPr lang="en-US" altLang="ko-KR" sz="1100" dirty="0">
                <a:latin typeface="Corbel" pitchFamily="34" charset="0"/>
              </a:rPr>
              <a:t>=“http://www.w3.org/2000/01/</a:t>
            </a:r>
            <a:r>
              <a:rPr lang="en-US" altLang="ko-KR" sz="1100" dirty="0" err="1">
                <a:latin typeface="Corbel" pitchFamily="34" charset="0"/>
              </a:rPr>
              <a:t>rdf-schema#Prpoerty</a:t>
            </a:r>
            <a:r>
              <a:rPr lang="en-US" altLang="ko-KR" sz="1100" dirty="0">
                <a:latin typeface="Corbel" pitchFamily="34" charset="0"/>
              </a:rPr>
              <a:t>” /&gt;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 smtClean="0">
                <a:latin typeface="Corbel" pitchFamily="34" charset="0"/>
              </a:rPr>
              <a:t>        &lt;</a:t>
            </a:r>
            <a:r>
              <a:rPr lang="en-US" altLang="ko-KR" sz="1100" dirty="0" err="1">
                <a:latin typeface="Corbel" pitchFamily="34" charset="0"/>
              </a:rPr>
              <a:t>rdfs:domain</a:t>
            </a:r>
            <a:r>
              <a:rPr lang="en-US" altLang="ko-KR" sz="1100" dirty="0">
                <a:latin typeface="Corbel" pitchFamily="34" charset="0"/>
              </a:rPr>
              <a:t> </a:t>
            </a:r>
            <a:r>
              <a:rPr lang="en-US" altLang="ko-KR" sz="1100" dirty="0" err="1">
                <a:latin typeface="Corbel" pitchFamily="34" charset="0"/>
              </a:rPr>
              <a:t>rdf:resource</a:t>
            </a:r>
            <a:r>
              <a:rPr lang="en-US" altLang="ko-KR" sz="1100" dirty="0">
                <a:latin typeface="Corbel" pitchFamily="34" charset="0"/>
              </a:rPr>
              <a:t>=“http://burningbird.net/</a:t>
            </a:r>
            <a:r>
              <a:rPr lang="en-US" altLang="ko-KR" sz="1100" dirty="0" err="1">
                <a:latin typeface="Corbel" pitchFamily="34" charset="0"/>
              </a:rPr>
              <a:t>postcon</a:t>
            </a:r>
            <a:r>
              <a:rPr lang="en-US" altLang="ko-KR" sz="1100" dirty="0">
                <a:latin typeface="Corbel" pitchFamily="34" charset="0"/>
              </a:rPr>
              <a:t>/elements/1.0/Article” /&gt;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b="1" dirty="0" smtClean="0">
                <a:solidFill>
                  <a:srgbClr val="C00000"/>
                </a:solidFill>
                <a:latin typeface="Corbel" pitchFamily="34" charset="0"/>
              </a:rPr>
              <a:t>        &lt;</a:t>
            </a:r>
            <a:r>
              <a:rPr lang="en-US" altLang="ko-KR" sz="1100" b="1" dirty="0" err="1">
                <a:solidFill>
                  <a:srgbClr val="C00000"/>
                </a:solidFill>
                <a:latin typeface="Corbel" pitchFamily="34" charset="0"/>
              </a:rPr>
              <a:t>rdfs:comment</a:t>
            </a:r>
            <a:r>
              <a:rPr lang="en-US" altLang="ko-KR" sz="1100" b="1" dirty="0">
                <a:solidFill>
                  <a:srgbClr val="C00000"/>
                </a:solidFill>
                <a:latin typeface="Corbel" pitchFamily="34" charset="0"/>
              </a:rPr>
              <a:t>&gt;Online Article Title&lt;/</a:t>
            </a:r>
            <a:r>
              <a:rPr lang="en-US" altLang="ko-KR" sz="1100" b="1" dirty="0" err="1">
                <a:solidFill>
                  <a:srgbClr val="C00000"/>
                </a:solidFill>
                <a:latin typeface="Corbel" pitchFamily="34" charset="0"/>
              </a:rPr>
              <a:t>rdfs:comment</a:t>
            </a:r>
            <a:r>
              <a:rPr lang="en-US" altLang="ko-KR" sz="11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b="1" dirty="0" smtClean="0">
                <a:solidFill>
                  <a:srgbClr val="C00000"/>
                </a:solidFill>
                <a:latin typeface="Corbel" pitchFamily="34" charset="0"/>
              </a:rPr>
              <a:t>        &lt;</a:t>
            </a:r>
            <a:r>
              <a:rPr lang="en-US" altLang="ko-KR" sz="1100" b="1" dirty="0" err="1">
                <a:solidFill>
                  <a:srgbClr val="C00000"/>
                </a:solidFill>
                <a:latin typeface="Corbel" pitchFamily="34" charset="0"/>
              </a:rPr>
              <a:t>rdfs:label</a:t>
            </a:r>
            <a:r>
              <a:rPr lang="en-US" altLang="ko-KR" sz="11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altLang="ko-KR" sz="1100" b="1" dirty="0" err="1">
                <a:solidFill>
                  <a:srgbClr val="C00000"/>
                </a:solidFill>
                <a:latin typeface="Corbel" pitchFamily="34" charset="0"/>
              </a:rPr>
              <a:t>xml:lang</a:t>
            </a:r>
            <a:r>
              <a:rPr lang="en-US" altLang="ko-KR" sz="1100" b="1" dirty="0">
                <a:solidFill>
                  <a:srgbClr val="C00000"/>
                </a:solidFill>
                <a:latin typeface="Corbel" pitchFamily="34" charset="0"/>
              </a:rPr>
              <a:t>=“en”&gt;Article&lt;/</a:t>
            </a:r>
            <a:r>
              <a:rPr lang="en-US" altLang="ko-KR" sz="1100" b="1" dirty="0" err="1">
                <a:solidFill>
                  <a:srgbClr val="C00000"/>
                </a:solidFill>
                <a:latin typeface="Corbel" pitchFamily="34" charset="0"/>
              </a:rPr>
              <a:t>rdfs:label</a:t>
            </a:r>
            <a:r>
              <a:rPr lang="en-US" altLang="ko-KR" sz="11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 smtClean="0">
                <a:latin typeface="Corbel" pitchFamily="34" charset="0"/>
              </a:rPr>
              <a:t>    &lt;/</a:t>
            </a:r>
            <a:r>
              <a:rPr lang="en-US" altLang="ko-KR" sz="1100" dirty="0" err="1">
                <a:latin typeface="Corbel" pitchFamily="34" charset="0"/>
              </a:rPr>
              <a:t>rdf:Property</a:t>
            </a:r>
            <a:r>
              <a:rPr lang="en-US" altLang="ko-KR" sz="1100" dirty="0">
                <a:latin typeface="Corbel" pitchFamily="34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ko-KR" sz="1100" dirty="0">
              <a:latin typeface="Corbel" pitchFamily="34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 smtClean="0">
                <a:latin typeface="Corbel" pitchFamily="34" charset="0"/>
              </a:rPr>
              <a:t>    &lt;</a:t>
            </a:r>
            <a:r>
              <a:rPr lang="en-US" altLang="ko-KR" sz="1100" dirty="0" err="1">
                <a:latin typeface="Corbel" pitchFamily="34" charset="0"/>
              </a:rPr>
              <a:t>rdf:Property</a:t>
            </a:r>
            <a:r>
              <a:rPr lang="en-US" altLang="ko-KR" sz="1100" dirty="0">
                <a:latin typeface="Corbel" pitchFamily="34" charset="0"/>
              </a:rPr>
              <a:t> </a:t>
            </a:r>
            <a:r>
              <a:rPr lang="en-US" altLang="ko-KR" sz="1100" dirty="0" err="1">
                <a:latin typeface="Corbel" pitchFamily="34" charset="0"/>
              </a:rPr>
              <a:t>rdf:about</a:t>
            </a:r>
            <a:r>
              <a:rPr lang="en-US" altLang="ko-KR" sz="1100" dirty="0">
                <a:latin typeface="Corbel" pitchFamily="34" charset="0"/>
              </a:rPr>
              <a:t>=“http://burningbird.net/</a:t>
            </a:r>
            <a:r>
              <a:rPr lang="en-US" altLang="ko-KR" sz="1100" dirty="0" err="1">
                <a:latin typeface="Corbel" pitchFamily="34" charset="0"/>
              </a:rPr>
              <a:t>postcon</a:t>
            </a:r>
            <a:r>
              <a:rPr lang="en-US" altLang="ko-KR" sz="1100" dirty="0">
                <a:latin typeface="Corbel" pitchFamily="34" charset="0"/>
              </a:rPr>
              <a:t>/elements/1.0/author”&gt;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 smtClean="0">
                <a:latin typeface="Corbel" pitchFamily="34" charset="0"/>
              </a:rPr>
              <a:t>         &lt;</a:t>
            </a:r>
            <a:r>
              <a:rPr lang="en-US" altLang="ko-KR" sz="1100" dirty="0" err="1">
                <a:latin typeface="Corbel" pitchFamily="34" charset="0"/>
              </a:rPr>
              <a:t>rdf:type</a:t>
            </a:r>
            <a:r>
              <a:rPr lang="en-US" altLang="ko-KR" sz="1100" dirty="0">
                <a:latin typeface="Corbel" pitchFamily="34" charset="0"/>
              </a:rPr>
              <a:t> </a:t>
            </a:r>
            <a:r>
              <a:rPr lang="en-US" altLang="ko-KR" sz="1100" dirty="0" err="1">
                <a:latin typeface="Corbel" pitchFamily="34" charset="0"/>
              </a:rPr>
              <a:t>rdf:resource</a:t>
            </a:r>
            <a:r>
              <a:rPr lang="en-US" altLang="ko-KR" sz="1100" dirty="0">
                <a:latin typeface="Corbel" pitchFamily="34" charset="0"/>
              </a:rPr>
              <a:t>=“http://www.w3.org/2000/01/</a:t>
            </a:r>
            <a:r>
              <a:rPr lang="en-US" altLang="ko-KR" sz="1100" dirty="0" err="1">
                <a:latin typeface="Corbel" pitchFamily="34" charset="0"/>
              </a:rPr>
              <a:t>rdf-schema#Prpoerty</a:t>
            </a:r>
            <a:r>
              <a:rPr lang="en-US" altLang="ko-KR" sz="1100" dirty="0">
                <a:latin typeface="Corbel" pitchFamily="34" charset="0"/>
              </a:rPr>
              <a:t>” </a:t>
            </a:r>
            <a:r>
              <a:rPr lang="en-US" altLang="ko-KR" sz="1100" dirty="0" smtClean="0">
                <a:latin typeface="Corbel" pitchFamily="34" charset="0"/>
              </a:rPr>
              <a:t>/&gt;</a:t>
            </a:r>
            <a:endParaRPr lang="en-US" altLang="ko-KR" sz="1100" dirty="0">
              <a:latin typeface="Corbel" pitchFamily="34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 smtClean="0">
                <a:latin typeface="Corbel" pitchFamily="34" charset="0"/>
              </a:rPr>
              <a:t>         &lt;</a:t>
            </a:r>
            <a:r>
              <a:rPr lang="en-US" altLang="ko-KR" sz="1100" dirty="0" err="1">
                <a:latin typeface="Corbel" pitchFamily="34" charset="0"/>
              </a:rPr>
              <a:t>rdfs:domain</a:t>
            </a:r>
            <a:r>
              <a:rPr lang="en-US" altLang="ko-KR" sz="1100" dirty="0">
                <a:latin typeface="Corbel" pitchFamily="34" charset="0"/>
              </a:rPr>
              <a:t> </a:t>
            </a:r>
            <a:r>
              <a:rPr lang="en-US" altLang="ko-KR" sz="1100" dirty="0" err="1">
                <a:latin typeface="Corbel" pitchFamily="34" charset="0"/>
              </a:rPr>
              <a:t>rdf:resource</a:t>
            </a:r>
            <a:r>
              <a:rPr lang="en-US" altLang="ko-KR" sz="1100" dirty="0">
                <a:latin typeface="Corbel" pitchFamily="34" charset="0"/>
              </a:rPr>
              <a:t>=“http://burningbird.net/</a:t>
            </a:r>
            <a:r>
              <a:rPr lang="en-US" altLang="ko-KR" sz="1100" dirty="0" err="1">
                <a:latin typeface="Corbel" pitchFamily="34" charset="0"/>
              </a:rPr>
              <a:t>postcon</a:t>
            </a:r>
            <a:r>
              <a:rPr lang="en-US" altLang="ko-KR" sz="1100" dirty="0">
                <a:latin typeface="Corbel" pitchFamily="34" charset="0"/>
              </a:rPr>
              <a:t>/elements/1.0/Article” /&gt;</a:t>
            </a:r>
          </a:p>
          <a:p>
            <a:pPr algn="l"/>
            <a:r>
              <a:rPr lang="en-US" altLang="ko-KR" sz="1100" b="1" dirty="0" smtClean="0">
                <a:solidFill>
                  <a:srgbClr val="C00000"/>
                </a:solidFill>
                <a:latin typeface="Corbel" pitchFamily="34" charset="0"/>
              </a:rPr>
              <a:t>         &lt;</a:t>
            </a:r>
            <a:r>
              <a:rPr lang="en-US" altLang="ko-KR" sz="1100" b="1" dirty="0" err="1">
                <a:solidFill>
                  <a:srgbClr val="C00000"/>
                </a:solidFill>
                <a:latin typeface="Corbel" pitchFamily="34" charset="0"/>
              </a:rPr>
              <a:t>rdfs:comment</a:t>
            </a:r>
            <a:r>
              <a:rPr lang="en-US" altLang="ko-KR" sz="1100" b="1" dirty="0">
                <a:solidFill>
                  <a:srgbClr val="C00000"/>
                </a:solidFill>
                <a:latin typeface="Corbel" pitchFamily="34" charset="0"/>
              </a:rPr>
              <a:t>&gt;Primary author of article&lt;/</a:t>
            </a:r>
            <a:r>
              <a:rPr lang="en-US" altLang="ko-KR" sz="1100" b="1" dirty="0" err="1">
                <a:solidFill>
                  <a:srgbClr val="C00000"/>
                </a:solidFill>
                <a:latin typeface="Corbel" pitchFamily="34" charset="0"/>
              </a:rPr>
              <a:t>rdfs:comment</a:t>
            </a:r>
            <a:r>
              <a:rPr lang="en-US" altLang="ko-KR" sz="11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algn="l"/>
            <a:r>
              <a:rPr lang="en-US" altLang="ko-KR" sz="1100" b="1" dirty="0" smtClean="0">
                <a:solidFill>
                  <a:srgbClr val="C00000"/>
                </a:solidFill>
                <a:latin typeface="Corbel" pitchFamily="34" charset="0"/>
              </a:rPr>
              <a:t>         &lt;</a:t>
            </a:r>
            <a:r>
              <a:rPr lang="en-US" altLang="ko-KR" sz="1100" b="1" dirty="0" err="1">
                <a:solidFill>
                  <a:srgbClr val="C00000"/>
                </a:solidFill>
                <a:latin typeface="Corbel" pitchFamily="34" charset="0"/>
              </a:rPr>
              <a:t>rdfs:label</a:t>
            </a:r>
            <a:r>
              <a:rPr lang="en-US" altLang="ko-KR" sz="11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altLang="ko-KR" sz="1100" b="1" dirty="0" err="1">
                <a:solidFill>
                  <a:srgbClr val="C00000"/>
                </a:solidFill>
                <a:latin typeface="Corbel" pitchFamily="34" charset="0"/>
              </a:rPr>
              <a:t>xml:lang</a:t>
            </a:r>
            <a:r>
              <a:rPr lang="en-US" altLang="ko-KR" sz="1100" b="1" dirty="0">
                <a:solidFill>
                  <a:srgbClr val="C00000"/>
                </a:solidFill>
                <a:latin typeface="Corbel" pitchFamily="34" charset="0"/>
              </a:rPr>
              <a:t>=“en”&gt;Author&lt;/</a:t>
            </a:r>
            <a:r>
              <a:rPr lang="en-US" altLang="ko-KR" sz="1100" b="1" dirty="0" err="1">
                <a:solidFill>
                  <a:srgbClr val="C00000"/>
                </a:solidFill>
                <a:latin typeface="Corbel" pitchFamily="34" charset="0"/>
              </a:rPr>
              <a:t>rdfs:label</a:t>
            </a:r>
            <a:r>
              <a:rPr lang="en-US" altLang="ko-KR" sz="11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 smtClean="0">
                <a:latin typeface="Corbel" pitchFamily="34" charset="0"/>
              </a:rPr>
              <a:t>    &lt;/</a:t>
            </a:r>
            <a:r>
              <a:rPr lang="en-US" altLang="ko-KR" sz="1100" dirty="0" err="1">
                <a:latin typeface="Corbel" pitchFamily="34" charset="0"/>
              </a:rPr>
              <a:t>rdf:Property</a:t>
            </a:r>
            <a:r>
              <a:rPr lang="en-US" altLang="ko-KR" sz="1100" dirty="0">
                <a:latin typeface="Corbel" pitchFamily="34" charset="0"/>
              </a:rPr>
              <a:t>&gt;</a:t>
            </a:r>
          </a:p>
          <a:p>
            <a:pPr algn="l"/>
            <a:r>
              <a:rPr lang="en-US" altLang="ko-KR" sz="1100" dirty="0">
                <a:latin typeface="Corbel" pitchFamily="34" charset="0"/>
              </a:rPr>
              <a:t>&lt;/</a:t>
            </a:r>
            <a:r>
              <a:rPr lang="en-US" altLang="ko-KR" sz="1100" dirty="0" err="1">
                <a:latin typeface="Corbel" pitchFamily="34" charset="0"/>
              </a:rPr>
              <a:t>rdf:RDF</a:t>
            </a:r>
            <a:r>
              <a:rPr lang="en-US" altLang="ko-KR" sz="1100" dirty="0">
                <a:latin typeface="Corbel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5718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Core RDF Schema Elements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300" dirty="0" smtClean="0"/>
              <a:t>Demonstrations of the RDF Schema Properties (9/10)</a:t>
            </a:r>
            <a:endParaRPr lang="ko-KR" altLang="en-US" sz="33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ea typeface="굴림" pitchFamily="34" charset="-127"/>
              </a:rPr>
              <a:t>rdf:type</a:t>
            </a:r>
            <a:endParaRPr lang="en-US" altLang="ko-KR" dirty="0">
              <a:ea typeface="굴림" pitchFamily="34" charset="-127"/>
            </a:endParaRPr>
          </a:p>
          <a:p>
            <a:pPr lvl="1"/>
            <a:r>
              <a:rPr lang="en-US" altLang="ko-KR" dirty="0">
                <a:ea typeface="굴림" pitchFamily="34" charset="-127"/>
              </a:rPr>
              <a:t>Define the type of resources</a:t>
            </a:r>
          </a:p>
          <a:p>
            <a:pPr lvl="1"/>
            <a:r>
              <a:rPr lang="en-US" altLang="ko-KR" dirty="0">
                <a:ea typeface="굴림" pitchFamily="34" charset="-127"/>
              </a:rPr>
              <a:t>Usually assumed and is not explicitly given</a:t>
            </a:r>
          </a:p>
          <a:p>
            <a:endParaRPr lang="ko-KR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43608" y="2348880"/>
            <a:ext cx="7361238" cy="1440160"/>
          </a:xfrm>
          <a:prstGeom prst="rect">
            <a:avLst/>
          </a:prstGeom>
          <a:ln w="3175"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0">
            <a:norm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latin typeface="Corbel" pitchFamily="34" charset="0"/>
              </a:rPr>
              <a:t>&lt;</a:t>
            </a:r>
            <a:r>
              <a:rPr lang="en-US" altLang="ko-KR" sz="1400" dirty="0" err="1">
                <a:latin typeface="Corbel" pitchFamily="34" charset="0"/>
              </a:rPr>
              <a:t>rdfs:Property</a:t>
            </a:r>
            <a:r>
              <a:rPr lang="en-US" altLang="ko-KR" sz="1400" dirty="0">
                <a:latin typeface="Corbel" pitchFamily="34" charset="0"/>
              </a:rPr>
              <a:t>  </a:t>
            </a:r>
            <a:r>
              <a:rPr lang="en-US" altLang="ko-KR" sz="1400" dirty="0" err="1">
                <a:latin typeface="Corbel" pitchFamily="34" charset="0"/>
              </a:rPr>
              <a:t>rdf:about</a:t>
            </a:r>
            <a:r>
              <a:rPr lang="en-US" altLang="ko-KR" sz="1400" dirty="0">
                <a:latin typeface="Corbel" pitchFamily="34" charset="0"/>
              </a:rPr>
              <a:t>=“http://burningbird.net/</a:t>
            </a:r>
            <a:r>
              <a:rPr lang="en-US" altLang="ko-KR" sz="1400" dirty="0" err="1">
                <a:latin typeface="Corbel" pitchFamily="34" charset="0"/>
              </a:rPr>
              <a:t>postcon</a:t>
            </a:r>
            <a:r>
              <a:rPr lang="en-US" altLang="ko-KR" sz="1400" dirty="0">
                <a:latin typeface="Corbel" pitchFamily="34" charset="0"/>
              </a:rPr>
              <a:t>/elements/1.0/author” 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latin typeface="Corbel" pitchFamily="34" charset="0"/>
              </a:rPr>
              <a:t>	&lt;</a:t>
            </a:r>
            <a:r>
              <a:rPr lang="en-US" altLang="ko-KR" sz="1400" dirty="0" err="1">
                <a:latin typeface="Corbel" pitchFamily="34" charset="0"/>
              </a:rPr>
              <a:t>rdfs:domain</a:t>
            </a:r>
            <a:r>
              <a:rPr lang="en-US" altLang="ko-KR" sz="1400" dirty="0">
                <a:latin typeface="Corbel" pitchFamily="34" charset="0"/>
              </a:rPr>
              <a:t> </a:t>
            </a:r>
            <a:r>
              <a:rPr lang="en-US" altLang="ko-KR" sz="1400" dirty="0" err="1">
                <a:latin typeface="Corbel" pitchFamily="34" charset="0"/>
              </a:rPr>
              <a:t>rdf:resource</a:t>
            </a:r>
            <a:r>
              <a:rPr lang="en-US" altLang="ko-KR" sz="1400" dirty="0">
                <a:latin typeface="Corbel" pitchFamily="34" charset="0"/>
              </a:rPr>
              <a:t>=http://burningbird.net/</a:t>
            </a:r>
            <a:r>
              <a:rPr lang="en-US" altLang="ko-KR" sz="1400" dirty="0" err="1">
                <a:latin typeface="Corbel" pitchFamily="34" charset="0"/>
              </a:rPr>
              <a:t>postcon</a:t>
            </a:r>
            <a:r>
              <a:rPr lang="en-US" altLang="ko-KR" sz="1400" dirty="0">
                <a:latin typeface="Corbel" pitchFamily="34" charset="0"/>
              </a:rPr>
              <a:t>/elements/1.0/Article” /&gt;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latin typeface="Corbel" pitchFamily="34" charset="0"/>
              </a:rPr>
              <a:t>	&lt;</a:t>
            </a:r>
            <a:r>
              <a:rPr lang="en-US" altLang="ko-KR" sz="1400" dirty="0" err="1">
                <a:latin typeface="Corbel" pitchFamily="34" charset="0"/>
              </a:rPr>
              <a:t>rdfs:comment</a:t>
            </a:r>
            <a:r>
              <a:rPr lang="en-US" altLang="ko-KR" sz="1400" dirty="0">
                <a:latin typeface="Corbel" pitchFamily="34" charset="0"/>
              </a:rPr>
              <a:t>&gt;Primary author of article&lt;/</a:t>
            </a:r>
            <a:r>
              <a:rPr lang="en-US" altLang="ko-KR" sz="1400" dirty="0" err="1">
                <a:latin typeface="Corbel" pitchFamily="34" charset="0"/>
              </a:rPr>
              <a:t>rdfs:comment</a:t>
            </a:r>
            <a:r>
              <a:rPr lang="en-US" altLang="ko-KR" sz="1400" dirty="0">
                <a:latin typeface="Corbel" pitchFamily="34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latin typeface="Corbel" pitchFamily="34" charset="0"/>
              </a:rPr>
              <a:t>	&lt;</a:t>
            </a:r>
            <a:r>
              <a:rPr lang="en-US" altLang="ko-KR" sz="1400" dirty="0" err="1">
                <a:latin typeface="Corbel" pitchFamily="34" charset="0"/>
              </a:rPr>
              <a:t>rdfs:label</a:t>
            </a:r>
            <a:r>
              <a:rPr lang="en-US" altLang="ko-KR" sz="1400" dirty="0">
                <a:latin typeface="Corbel" pitchFamily="34" charset="0"/>
              </a:rPr>
              <a:t> </a:t>
            </a:r>
            <a:r>
              <a:rPr lang="en-US" altLang="ko-KR" sz="1400" dirty="0" err="1">
                <a:latin typeface="Corbel" pitchFamily="34" charset="0"/>
              </a:rPr>
              <a:t>xml:lang</a:t>
            </a:r>
            <a:r>
              <a:rPr lang="en-US" altLang="ko-KR" sz="1400" dirty="0">
                <a:latin typeface="Corbel" pitchFamily="34" charset="0"/>
              </a:rPr>
              <a:t>=“en”&gt;Author&lt;/</a:t>
            </a:r>
            <a:r>
              <a:rPr lang="en-US" altLang="ko-KR" sz="1400" dirty="0" err="1">
                <a:latin typeface="Corbel" pitchFamily="34" charset="0"/>
              </a:rPr>
              <a:t>rdfs:label</a:t>
            </a:r>
            <a:r>
              <a:rPr lang="en-US" altLang="ko-KR" sz="1400" dirty="0">
                <a:latin typeface="Corbel" pitchFamily="34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latin typeface="Corbel" pitchFamily="34" charset="0"/>
              </a:rPr>
              <a:t>	&lt;</a:t>
            </a:r>
            <a:r>
              <a:rPr lang="en-US" altLang="ko-KR" sz="1400" b="1" dirty="0" err="1">
                <a:solidFill>
                  <a:srgbClr val="C00000"/>
                </a:solidFill>
                <a:latin typeface="Corbel" pitchFamily="34" charset="0"/>
              </a:rPr>
              <a:t>rdf:type</a:t>
            </a:r>
            <a:r>
              <a:rPr lang="en-US" altLang="ko-KR" sz="1400" dirty="0">
                <a:latin typeface="Corbel" pitchFamily="34" charset="0"/>
              </a:rPr>
              <a:t> </a:t>
            </a:r>
            <a:r>
              <a:rPr lang="en-US" altLang="ko-KR" sz="1400" dirty="0" err="1">
                <a:latin typeface="Corbel" pitchFamily="34" charset="0"/>
              </a:rPr>
              <a:t>rdf:resource</a:t>
            </a:r>
            <a:r>
              <a:rPr lang="en-US" altLang="ko-KR" sz="1400" dirty="0">
                <a:latin typeface="Corbel" pitchFamily="34" charset="0"/>
              </a:rPr>
              <a:t>=“http://www.w3.org/1999/02/22-rdf-schema#Property” /&gt;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latin typeface="Corbel" pitchFamily="34" charset="0"/>
              </a:rPr>
              <a:t>&lt;/</a:t>
            </a:r>
            <a:r>
              <a:rPr lang="en-US" altLang="ko-KR" sz="1400" dirty="0" err="1">
                <a:latin typeface="Corbel" pitchFamily="34" charset="0"/>
              </a:rPr>
              <a:t>rdfs:Property</a:t>
            </a:r>
            <a:r>
              <a:rPr lang="en-US" altLang="ko-KR" sz="1400" dirty="0">
                <a:latin typeface="Corbel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7775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Core RDF Schema Elements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3300" dirty="0"/>
              <a:t>Demonstrations of the RDF Schema Properties </a:t>
            </a:r>
            <a:r>
              <a:rPr lang="en-US" altLang="ko-KR" sz="3300" dirty="0" smtClean="0"/>
              <a:t>(10/10)</a:t>
            </a:r>
            <a:endParaRPr lang="ko-KR" altLang="en-US" sz="33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ea typeface="굴림" pitchFamily="34" charset="-127"/>
              </a:rPr>
              <a:t>rdf:subject</a:t>
            </a:r>
            <a:r>
              <a:rPr lang="en-US" altLang="ko-KR" dirty="0">
                <a:ea typeface="굴림" pitchFamily="34" charset="-127"/>
              </a:rPr>
              <a:t>, </a:t>
            </a:r>
            <a:r>
              <a:rPr lang="en-US" altLang="ko-KR" dirty="0" err="1">
                <a:ea typeface="굴림" pitchFamily="34" charset="-127"/>
              </a:rPr>
              <a:t>rdf:predicate</a:t>
            </a:r>
            <a:r>
              <a:rPr lang="en-US" altLang="ko-KR" dirty="0">
                <a:ea typeface="굴림" pitchFamily="34" charset="-127"/>
              </a:rPr>
              <a:t>, </a:t>
            </a:r>
            <a:r>
              <a:rPr lang="en-US" altLang="ko-KR" dirty="0" err="1">
                <a:ea typeface="굴림" pitchFamily="34" charset="-127"/>
              </a:rPr>
              <a:t>rdf:object</a:t>
            </a:r>
            <a:endParaRPr lang="en-US" altLang="ko-KR" dirty="0">
              <a:ea typeface="굴림" pitchFamily="34" charset="-127"/>
            </a:endParaRPr>
          </a:p>
          <a:p>
            <a:pPr lvl="1"/>
            <a:r>
              <a:rPr lang="en-US" altLang="ko-KR" dirty="0">
                <a:ea typeface="굴림" pitchFamily="34" charset="-127"/>
              </a:rPr>
              <a:t>Used with reification to explicitly define an RDF statement</a:t>
            </a:r>
          </a:p>
          <a:p>
            <a:pPr lvl="1"/>
            <a:endParaRPr lang="en-US" altLang="ko-KR" dirty="0">
              <a:ea typeface="굴림" pitchFamily="34" charset="-127"/>
            </a:endParaRPr>
          </a:p>
          <a:p>
            <a:r>
              <a:rPr lang="en-US" altLang="ko-KR" dirty="0" err="1">
                <a:ea typeface="굴림" pitchFamily="34" charset="-127"/>
              </a:rPr>
              <a:t>rdf:first</a:t>
            </a:r>
            <a:r>
              <a:rPr lang="en-US" altLang="ko-KR" dirty="0">
                <a:ea typeface="굴림" pitchFamily="34" charset="-127"/>
              </a:rPr>
              <a:t>, </a:t>
            </a:r>
            <a:r>
              <a:rPr lang="en-US" altLang="ko-KR" dirty="0" err="1">
                <a:ea typeface="굴림" pitchFamily="34" charset="-127"/>
              </a:rPr>
              <a:t>rdf:rest</a:t>
            </a:r>
            <a:endParaRPr lang="en-US" altLang="ko-KR" dirty="0">
              <a:ea typeface="굴림" pitchFamily="34" charset="-127"/>
            </a:endParaRPr>
          </a:p>
          <a:p>
            <a:pPr lvl="1"/>
            <a:r>
              <a:rPr lang="en-US" altLang="ko-KR" dirty="0">
                <a:ea typeface="굴림" pitchFamily="34" charset="-127"/>
              </a:rPr>
              <a:t>Explicitly define the relationships within a collection</a:t>
            </a:r>
          </a:p>
          <a:p>
            <a:endParaRPr lang="en-US" altLang="ko-KR" dirty="0">
              <a:ea typeface="굴림" pitchFamily="34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068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Refining RDF Vocabularies with Constraints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ea typeface="굴림" pitchFamily="34" charset="-127"/>
              </a:rPr>
              <a:t>rdfs:domain</a:t>
            </a:r>
            <a:endParaRPr lang="en-US" altLang="ko-KR" dirty="0">
              <a:ea typeface="굴림" pitchFamily="34" charset="-127"/>
            </a:endParaRPr>
          </a:p>
          <a:p>
            <a:pPr lvl="1"/>
            <a:r>
              <a:rPr lang="en-US" altLang="ko-KR" dirty="0">
                <a:ea typeface="굴림" pitchFamily="34" charset="-127"/>
              </a:rPr>
              <a:t>Associate a property with the resource</a:t>
            </a:r>
          </a:p>
          <a:p>
            <a:pPr lvl="1"/>
            <a:r>
              <a:rPr lang="en-US" altLang="ko-KR" dirty="0">
                <a:ea typeface="굴림" pitchFamily="34" charset="-127"/>
              </a:rPr>
              <a:t>An RDF property can be used for more than one resource type</a:t>
            </a:r>
          </a:p>
          <a:p>
            <a:endParaRPr lang="ko-KR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71600" y="2276872"/>
            <a:ext cx="6768752" cy="4248472"/>
          </a:xfrm>
          <a:prstGeom prst="rect">
            <a:avLst/>
          </a:prstGeom>
          <a:ln w="3175"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0">
            <a:no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50" dirty="0">
                <a:latin typeface="Corbel" pitchFamily="34" charset="0"/>
              </a:rPr>
              <a:t>&lt;? Xml version=“1.0”?&gt;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50" dirty="0">
                <a:latin typeface="Corbel" pitchFamily="34" charset="0"/>
              </a:rPr>
              <a:t>&lt;</a:t>
            </a:r>
            <a:r>
              <a:rPr lang="en-US" altLang="ko-KR" sz="1050" dirty="0" err="1">
                <a:latin typeface="Corbel" pitchFamily="34" charset="0"/>
              </a:rPr>
              <a:t>rdf:RDF</a:t>
            </a:r>
            <a:endParaRPr lang="en-US" altLang="ko-KR" sz="1050" dirty="0">
              <a:latin typeface="Corbel" pitchFamily="34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50" dirty="0">
                <a:latin typeface="Corbel" pitchFamily="34" charset="0"/>
              </a:rPr>
              <a:t> </a:t>
            </a:r>
            <a:r>
              <a:rPr lang="en-US" altLang="ko-KR" sz="1050" dirty="0" smtClean="0">
                <a:latin typeface="Corbel" pitchFamily="34" charset="0"/>
              </a:rPr>
              <a:t>   </a:t>
            </a:r>
            <a:r>
              <a:rPr lang="en-US" altLang="ko-KR" sz="1050" dirty="0" err="1" smtClean="0">
                <a:latin typeface="Corbel" pitchFamily="34" charset="0"/>
              </a:rPr>
              <a:t>xmlns:rdf</a:t>
            </a:r>
            <a:r>
              <a:rPr lang="en-US" altLang="ko-KR" sz="1050" dirty="0">
                <a:latin typeface="Corbel" pitchFamily="34" charset="0"/>
              </a:rPr>
              <a:t>=“http://www.w3.org/1999/02/22-rdf-syntax-ns#”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50" dirty="0" smtClean="0">
                <a:latin typeface="Corbel" pitchFamily="34" charset="0"/>
              </a:rPr>
              <a:t>    </a:t>
            </a:r>
            <a:r>
              <a:rPr lang="en-US" altLang="ko-KR" sz="1050" dirty="0" err="1" smtClean="0">
                <a:latin typeface="Corbel" pitchFamily="34" charset="0"/>
              </a:rPr>
              <a:t>xmlns:rdfs</a:t>
            </a:r>
            <a:r>
              <a:rPr lang="en-US" altLang="ko-KR" sz="1050" dirty="0">
                <a:latin typeface="Corbel" pitchFamily="34" charset="0"/>
              </a:rPr>
              <a:t>=“http://www.w3.org/2000/01/</a:t>
            </a:r>
            <a:r>
              <a:rPr lang="en-US" altLang="ko-KR" sz="1050" dirty="0" err="1">
                <a:latin typeface="Corbel" pitchFamily="34" charset="0"/>
              </a:rPr>
              <a:t>rdf</a:t>
            </a:r>
            <a:r>
              <a:rPr lang="en-US" altLang="ko-KR" sz="1050" dirty="0">
                <a:latin typeface="Corbel" pitchFamily="34" charset="0"/>
              </a:rPr>
              <a:t>-schema#”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50" dirty="0" smtClean="0">
                <a:latin typeface="Corbel" pitchFamily="34" charset="0"/>
              </a:rPr>
              <a:t>    </a:t>
            </a:r>
            <a:r>
              <a:rPr lang="en-US" altLang="ko-KR" sz="1050" dirty="0" err="1" smtClean="0">
                <a:latin typeface="Corbel" pitchFamily="34" charset="0"/>
              </a:rPr>
              <a:t>xmlns:pstcn</a:t>
            </a:r>
            <a:r>
              <a:rPr lang="en-US" altLang="ko-KR" sz="1050" dirty="0">
                <a:latin typeface="Corbel" pitchFamily="34" charset="0"/>
              </a:rPr>
              <a:t>=“http://buringbird.net/</a:t>
            </a:r>
            <a:r>
              <a:rPr lang="en-US" altLang="ko-KR" sz="1050" dirty="0" err="1">
                <a:latin typeface="Corbel" pitchFamily="34" charset="0"/>
              </a:rPr>
              <a:t>postcon</a:t>
            </a:r>
            <a:r>
              <a:rPr lang="en-US" altLang="ko-KR" sz="1050" dirty="0">
                <a:latin typeface="Corbel" pitchFamily="34" charset="0"/>
              </a:rPr>
              <a:t>/elements/1.0”&gt;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50" dirty="0">
                <a:latin typeface="Corbel" pitchFamily="34" charset="0"/>
              </a:rPr>
              <a:t>	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50" dirty="0" smtClean="0">
                <a:latin typeface="Corbel" pitchFamily="34" charset="0"/>
              </a:rPr>
              <a:t>    &lt;</a:t>
            </a:r>
            <a:r>
              <a:rPr lang="en-US" altLang="ko-KR" sz="1050" dirty="0" err="1">
                <a:latin typeface="Corbel" pitchFamily="34" charset="0"/>
              </a:rPr>
              <a:t>rdfs:Class</a:t>
            </a:r>
            <a:r>
              <a:rPr lang="en-US" altLang="ko-KR" sz="1050" dirty="0">
                <a:latin typeface="Corbel" pitchFamily="34" charset="0"/>
              </a:rPr>
              <a:t> </a:t>
            </a:r>
            <a:r>
              <a:rPr lang="en-US" altLang="ko-KR" sz="1050" dirty="0" err="1">
                <a:latin typeface="Corbel" pitchFamily="34" charset="0"/>
              </a:rPr>
              <a:t>rdf:about</a:t>
            </a:r>
            <a:r>
              <a:rPr lang="en-US" altLang="ko-KR" sz="1050" dirty="0">
                <a:latin typeface="Corbel" pitchFamily="34" charset="0"/>
              </a:rPr>
              <a:t>=“http://burningbird.net/</a:t>
            </a:r>
            <a:r>
              <a:rPr lang="en-US" altLang="ko-KR" sz="1050" dirty="0" err="1">
                <a:latin typeface="Corbel" pitchFamily="34" charset="0"/>
              </a:rPr>
              <a:t>postcon</a:t>
            </a:r>
            <a:r>
              <a:rPr lang="en-US" altLang="ko-KR" sz="1050" dirty="0">
                <a:latin typeface="Corbel" pitchFamily="34" charset="0"/>
              </a:rPr>
              <a:t>/elements/1.0/Article”&gt;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50" dirty="0" smtClean="0">
                <a:latin typeface="Corbel" pitchFamily="34" charset="0"/>
              </a:rPr>
              <a:t>         &lt;</a:t>
            </a:r>
            <a:r>
              <a:rPr lang="en-US" altLang="ko-KR" sz="1050" dirty="0" err="1">
                <a:latin typeface="Corbel" pitchFamily="34" charset="0"/>
              </a:rPr>
              <a:t>rdfs:subClassOf</a:t>
            </a:r>
            <a:r>
              <a:rPr lang="en-US" altLang="ko-KR" sz="1050" dirty="0">
                <a:latin typeface="Corbel" pitchFamily="34" charset="0"/>
              </a:rPr>
              <a:t> </a:t>
            </a:r>
            <a:r>
              <a:rPr lang="en-US" altLang="ko-KR" sz="1050" dirty="0" err="1">
                <a:latin typeface="Corbel" pitchFamily="34" charset="0"/>
              </a:rPr>
              <a:t>rdf:resource</a:t>
            </a:r>
            <a:r>
              <a:rPr lang="en-US" altLang="ko-KR" sz="1050" dirty="0">
                <a:latin typeface="Corbel" pitchFamily="34" charset="0"/>
              </a:rPr>
              <a:t>=“http://www.w3.org/2000/01/</a:t>
            </a:r>
            <a:r>
              <a:rPr lang="en-US" altLang="ko-KR" sz="1050" dirty="0" err="1">
                <a:latin typeface="Corbel" pitchFamily="34" charset="0"/>
              </a:rPr>
              <a:t>rdf-schema#Resource</a:t>
            </a:r>
            <a:r>
              <a:rPr lang="en-US" altLang="ko-KR" sz="1050" dirty="0">
                <a:latin typeface="Corbel" pitchFamily="34" charset="0"/>
              </a:rPr>
              <a:t>”/&gt;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50" dirty="0" smtClean="0">
                <a:latin typeface="Corbel" pitchFamily="34" charset="0"/>
              </a:rPr>
              <a:t>         &lt;</a:t>
            </a:r>
            <a:r>
              <a:rPr lang="en-US" altLang="ko-KR" sz="1050" dirty="0" err="1">
                <a:latin typeface="Corbel" pitchFamily="34" charset="0"/>
              </a:rPr>
              <a:t>rdfs:comment</a:t>
            </a:r>
            <a:r>
              <a:rPr lang="en-US" altLang="ko-KR" sz="1050" dirty="0">
                <a:latin typeface="Corbel" pitchFamily="34" charset="0"/>
              </a:rPr>
              <a:t>&gt;Unique Online article&lt;/</a:t>
            </a:r>
            <a:r>
              <a:rPr lang="en-US" altLang="ko-KR" sz="1050" dirty="0" err="1">
                <a:latin typeface="Corbel" pitchFamily="34" charset="0"/>
              </a:rPr>
              <a:t>rdfs:comment</a:t>
            </a:r>
            <a:r>
              <a:rPr lang="en-US" altLang="ko-KR" sz="1050" dirty="0">
                <a:latin typeface="Corbel" pitchFamily="34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50" dirty="0" smtClean="0">
                <a:latin typeface="Corbel" pitchFamily="34" charset="0"/>
              </a:rPr>
              <a:t>         &lt;</a:t>
            </a:r>
            <a:r>
              <a:rPr lang="en-US" altLang="ko-KR" sz="1050" dirty="0" err="1">
                <a:latin typeface="Corbel" pitchFamily="34" charset="0"/>
              </a:rPr>
              <a:t>rdfs:label</a:t>
            </a:r>
            <a:r>
              <a:rPr lang="en-US" altLang="ko-KR" sz="1050" dirty="0">
                <a:latin typeface="Corbel" pitchFamily="34" charset="0"/>
              </a:rPr>
              <a:t> </a:t>
            </a:r>
            <a:r>
              <a:rPr lang="en-US" altLang="ko-KR" sz="1050" dirty="0" err="1">
                <a:latin typeface="Corbel" pitchFamily="34" charset="0"/>
              </a:rPr>
              <a:t>xml:lang</a:t>
            </a:r>
            <a:r>
              <a:rPr lang="en-US" altLang="ko-KR" sz="1050" dirty="0">
                <a:latin typeface="Corbel" pitchFamily="34" charset="0"/>
              </a:rPr>
              <a:t>=“en”&gt;Article&lt;/</a:t>
            </a:r>
            <a:r>
              <a:rPr lang="en-US" altLang="ko-KR" sz="1050" dirty="0" err="1">
                <a:latin typeface="Corbel" pitchFamily="34" charset="0"/>
              </a:rPr>
              <a:t>rdfs:label</a:t>
            </a:r>
            <a:r>
              <a:rPr lang="en-US" altLang="ko-KR" sz="1050" dirty="0">
                <a:latin typeface="Corbel" pitchFamily="34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50" dirty="0" smtClean="0">
                <a:latin typeface="Corbel" pitchFamily="34" charset="0"/>
              </a:rPr>
              <a:t>    &lt;/</a:t>
            </a:r>
            <a:r>
              <a:rPr lang="en-US" altLang="ko-KR" sz="1050" dirty="0" err="1">
                <a:latin typeface="Corbel" pitchFamily="34" charset="0"/>
              </a:rPr>
              <a:t>rdfs:Class</a:t>
            </a:r>
            <a:r>
              <a:rPr lang="en-US" altLang="ko-KR" sz="1050" dirty="0">
                <a:latin typeface="Corbel" pitchFamily="34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50" dirty="0">
                <a:latin typeface="Corbel" pitchFamily="34" charset="0"/>
              </a:rPr>
              <a:t>	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50" dirty="0" smtClean="0">
                <a:latin typeface="Corbel" pitchFamily="34" charset="0"/>
              </a:rPr>
              <a:t>    &lt;</a:t>
            </a:r>
            <a:r>
              <a:rPr lang="en-US" altLang="ko-KR" sz="1050" dirty="0" err="1">
                <a:latin typeface="Corbel" pitchFamily="34" charset="0"/>
              </a:rPr>
              <a:t>rdf:Property</a:t>
            </a:r>
            <a:r>
              <a:rPr lang="en-US" altLang="ko-KR" sz="1050" dirty="0">
                <a:latin typeface="Corbel" pitchFamily="34" charset="0"/>
              </a:rPr>
              <a:t> </a:t>
            </a:r>
            <a:r>
              <a:rPr lang="en-US" altLang="ko-KR" sz="1050" dirty="0" err="1">
                <a:latin typeface="Corbel" pitchFamily="34" charset="0"/>
              </a:rPr>
              <a:t>rdf:about</a:t>
            </a:r>
            <a:r>
              <a:rPr lang="en-US" altLang="ko-KR" sz="1050" dirty="0">
                <a:latin typeface="Corbel" pitchFamily="34" charset="0"/>
              </a:rPr>
              <a:t>=“http://burningbird.net/</a:t>
            </a:r>
            <a:r>
              <a:rPr lang="en-US" altLang="ko-KR" sz="1050" dirty="0" err="1">
                <a:latin typeface="Corbel" pitchFamily="34" charset="0"/>
              </a:rPr>
              <a:t>postcon</a:t>
            </a:r>
            <a:r>
              <a:rPr lang="en-US" altLang="ko-KR" sz="1050" dirty="0">
                <a:latin typeface="Corbel" pitchFamily="34" charset="0"/>
              </a:rPr>
              <a:t>/elements/1.0/title”&gt;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50" dirty="0" smtClean="0">
                <a:latin typeface="Corbel" pitchFamily="34" charset="0"/>
              </a:rPr>
              <a:t>        &lt;</a:t>
            </a:r>
            <a:r>
              <a:rPr lang="en-US" altLang="ko-KR" sz="1050" dirty="0" err="1">
                <a:latin typeface="Corbel" pitchFamily="34" charset="0"/>
              </a:rPr>
              <a:t>rdf:type</a:t>
            </a:r>
            <a:r>
              <a:rPr lang="en-US" altLang="ko-KR" sz="1050" dirty="0">
                <a:latin typeface="Corbel" pitchFamily="34" charset="0"/>
              </a:rPr>
              <a:t> </a:t>
            </a:r>
            <a:r>
              <a:rPr lang="en-US" altLang="ko-KR" sz="1050" dirty="0" err="1">
                <a:latin typeface="Corbel" pitchFamily="34" charset="0"/>
              </a:rPr>
              <a:t>rdf:resource</a:t>
            </a:r>
            <a:r>
              <a:rPr lang="en-US" altLang="ko-KR" sz="1050" dirty="0">
                <a:latin typeface="Corbel" pitchFamily="34" charset="0"/>
              </a:rPr>
              <a:t>=http://www.w3.org/2000/01/rdf-schema#Prpoerty /&gt;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50" dirty="0" smtClean="0">
                <a:latin typeface="Corbel" pitchFamily="34" charset="0"/>
              </a:rPr>
              <a:t>        &lt;</a:t>
            </a:r>
            <a:r>
              <a:rPr lang="en-US" altLang="ko-KR" sz="1050" b="1" dirty="0" err="1">
                <a:solidFill>
                  <a:srgbClr val="C00000"/>
                </a:solidFill>
                <a:latin typeface="Corbel" pitchFamily="34" charset="0"/>
              </a:rPr>
              <a:t>rdfs:domain</a:t>
            </a:r>
            <a:r>
              <a:rPr lang="en-US" altLang="ko-KR" sz="1050" dirty="0">
                <a:solidFill>
                  <a:schemeClr val="tx2"/>
                </a:solidFill>
                <a:latin typeface="Corbel" pitchFamily="34" charset="0"/>
              </a:rPr>
              <a:t> </a:t>
            </a:r>
            <a:r>
              <a:rPr lang="en-US" altLang="ko-KR" sz="1050" dirty="0" err="1">
                <a:latin typeface="Corbel" pitchFamily="34" charset="0"/>
              </a:rPr>
              <a:t>rdf:resource</a:t>
            </a:r>
            <a:r>
              <a:rPr lang="en-US" altLang="ko-KR" sz="1050" dirty="0" smtClean="0">
                <a:solidFill>
                  <a:schemeClr val="tx2"/>
                </a:solidFill>
                <a:latin typeface="Corbel" pitchFamily="34" charset="0"/>
              </a:rPr>
              <a:t>=</a:t>
            </a:r>
            <a:r>
              <a:rPr lang="en-US" altLang="ko-KR" sz="1050" b="1" dirty="0" smtClean="0">
                <a:solidFill>
                  <a:srgbClr val="C00000"/>
                </a:solidFill>
                <a:latin typeface="Corbel" pitchFamily="34" charset="0"/>
              </a:rPr>
              <a:t>“http</a:t>
            </a:r>
            <a:r>
              <a:rPr lang="en-US" altLang="ko-KR" sz="1050" b="1" dirty="0">
                <a:solidFill>
                  <a:srgbClr val="C00000"/>
                </a:solidFill>
                <a:latin typeface="Corbel" pitchFamily="34" charset="0"/>
              </a:rPr>
              <a:t>://burningbird.net/</a:t>
            </a:r>
            <a:r>
              <a:rPr lang="en-US" altLang="ko-KR" sz="1050" b="1" dirty="0" err="1">
                <a:solidFill>
                  <a:srgbClr val="C00000"/>
                </a:solidFill>
                <a:latin typeface="Corbel" pitchFamily="34" charset="0"/>
              </a:rPr>
              <a:t>postcon</a:t>
            </a:r>
            <a:r>
              <a:rPr lang="en-US" altLang="ko-KR" sz="1050" b="1" dirty="0">
                <a:solidFill>
                  <a:srgbClr val="C00000"/>
                </a:solidFill>
                <a:latin typeface="Corbel" pitchFamily="34" charset="0"/>
              </a:rPr>
              <a:t>/elements/1.0/Article”</a:t>
            </a:r>
            <a:r>
              <a:rPr lang="en-US" altLang="ko-KR" sz="1050" dirty="0">
                <a:solidFill>
                  <a:schemeClr val="tx2"/>
                </a:solidFill>
                <a:latin typeface="Corbel" pitchFamily="34" charset="0"/>
              </a:rPr>
              <a:t> /&gt;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50" dirty="0" smtClean="0">
                <a:latin typeface="Corbel" pitchFamily="34" charset="0"/>
              </a:rPr>
              <a:t>        &lt;</a:t>
            </a:r>
            <a:r>
              <a:rPr lang="en-US" altLang="ko-KR" sz="1050" dirty="0" err="1">
                <a:latin typeface="Corbel" pitchFamily="34" charset="0"/>
              </a:rPr>
              <a:t>rdfs:comment</a:t>
            </a:r>
            <a:r>
              <a:rPr lang="en-US" altLang="ko-KR" sz="1050" dirty="0">
                <a:latin typeface="Corbel" pitchFamily="34" charset="0"/>
              </a:rPr>
              <a:t>&gt;Online Article Title&lt;/</a:t>
            </a:r>
            <a:r>
              <a:rPr lang="en-US" altLang="ko-KR" sz="1050" dirty="0" err="1">
                <a:latin typeface="Corbel" pitchFamily="34" charset="0"/>
              </a:rPr>
              <a:t>rdfs:comment</a:t>
            </a:r>
            <a:r>
              <a:rPr lang="en-US" altLang="ko-KR" sz="1050" dirty="0">
                <a:latin typeface="Corbel" pitchFamily="34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50" dirty="0" smtClean="0">
                <a:latin typeface="Corbel" pitchFamily="34" charset="0"/>
              </a:rPr>
              <a:t>        &lt;</a:t>
            </a:r>
            <a:r>
              <a:rPr lang="en-US" altLang="ko-KR" sz="1050" dirty="0" err="1">
                <a:latin typeface="Corbel" pitchFamily="34" charset="0"/>
              </a:rPr>
              <a:t>rdfs:label</a:t>
            </a:r>
            <a:r>
              <a:rPr lang="en-US" altLang="ko-KR" sz="1050" dirty="0">
                <a:latin typeface="Corbel" pitchFamily="34" charset="0"/>
              </a:rPr>
              <a:t> </a:t>
            </a:r>
            <a:r>
              <a:rPr lang="en-US" altLang="ko-KR" sz="1050" dirty="0" err="1">
                <a:latin typeface="Corbel" pitchFamily="34" charset="0"/>
              </a:rPr>
              <a:t>xml:lang</a:t>
            </a:r>
            <a:r>
              <a:rPr lang="en-US" altLang="ko-KR" sz="1050" dirty="0">
                <a:latin typeface="Corbel" pitchFamily="34" charset="0"/>
              </a:rPr>
              <a:t>=“en”&gt;Article&lt;/</a:t>
            </a:r>
            <a:r>
              <a:rPr lang="en-US" altLang="ko-KR" sz="1050" dirty="0" err="1">
                <a:latin typeface="Corbel" pitchFamily="34" charset="0"/>
              </a:rPr>
              <a:t>rdfs:label</a:t>
            </a:r>
            <a:r>
              <a:rPr lang="en-US" altLang="ko-KR" sz="1050" dirty="0">
                <a:latin typeface="Corbel" pitchFamily="34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50" dirty="0" smtClean="0">
                <a:latin typeface="Corbel" pitchFamily="34" charset="0"/>
              </a:rPr>
              <a:t>    &lt;/</a:t>
            </a:r>
            <a:r>
              <a:rPr lang="en-US" altLang="ko-KR" sz="1050" dirty="0" err="1">
                <a:latin typeface="Corbel" pitchFamily="34" charset="0"/>
              </a:rPr>
              <a:t>rdf:Property</a:t>
            </a:r>
            <a:r>
              <a:rPr lang="en-US" altLang="ko-KR" sz="1050" dirty="0">
                <a:latin typeface="Corbel" pitchFamily="34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ko-KR" sz="1050" dirty="0">
              <a:latin typeface="Corbel" pitchFamily="34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50" dirty="0" smtClean="0">
                <a:latin typeface="Corbel" pitchFamily="34" charset="0"/>
              </a:rPr>
              <a:t>    &lt;</a:t>
            </a:r>
            <a:r>
              <a:rPr lang="en-US" altLang="ko-KR" sz="1050" dirty="0" err="1">
                <a:latin typeface="Corbel" pitchFamily="34" charset="0"/>
              </a:rPr>
              <a:t>rdf:Property</a:t>
            </a:r>
            <a:r>
              <a:rPr lang="en-US" altLang="ko-KR" sz="1050" dirty="0">
                <a:latin typeface="Corbel" pitchFamily="34" charset="0"/>
              </a:rPr>
              <a:t> </a:t>
            </a:r>
            <a:r>
              <a:rPr lang="en-US" altLang="ko-KR" sz="1050" dirty="0" err="1">
                <a:latin typeface="Corbel" pitchFamily="34" charset="0"/>
              </a:rPr>
              <a:t>rdf:about</a:t>
            </a:r>
            <a:r>
              <a:rPr lang="en-US" altLang="ko-KR" sz="1050" dirty="0">
                <a:latin typeface="Corbel" pitchFamily="34" charset="0"/>
              </a:rPr>
              <a:t>=“http://burningbird.net/</a:t>
            </a:r>
            <a:r>
              <a:rPr lang="en-US" altLang="ko-KR" sz="1050" dirty="0" err="1">
                <a:latin typeface="Corbel" pitchFamily="34" charset="0"/>
              </a:rPr>
              <a:t>postcon</a:t>
            </a:r>
            <a:r>
              <a:rPr lang="en-US" altLang="ko-KR" sz="1050" dirty="0">
                <a:latin typeface="Corbel" pitchFamily="34" charset="0"/>
              </a:rPr>
              <a:t>/elements/1.0/author”&gt;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50" dirty="0" smtClean="0">
                <a:latin typeface="Corbel" pitchFamily="34" charset="0"/>
              </a:rPr>
              <a:t>        &lt;</a:t>
            </a:r>
            <a:r>
              <a:rPr lang="en-US" altLang="ko-KR" sz="1050" dirty="0" err="1">
                <a:latin typeface="Corbel" pitchFamily="34" charset="0"/>
              </a:rPr>
              <a:t>rdf:type</a:t>
            </a:r>
            <a:r>
              <a:rPr lang="en-US" altLang="ko-KR" sz="1050" dirty="0">
                <a:latin typeface="Corbel" pitchFamily="34" charset="0"/>
              </a:rPr>
              <a:t> </a:t>
            </a:r>
            <a:r>
              <a:rPr lang="en-US" altLang="ko-KR" sz="1050" dirty="0" err="1">
                <a:latin typeface="Corbel" pitchFamily="34" charset="0"/>
              </a:rPr>
              <a:t>rdf:resource</a:t>
            </a:r>
            <a:r>
              <a:rPr lang="en-US" altLang="ko-KR" sz="1050" dirty="0">
                <a:latin typeface="Corbel" pitchFamily="34" charset="0"/>
              </a:rPr>
              <a:t>=http://www.w3.org/2000/01/rdf-schema#Prpoerty /&gt;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50" dirty="0" smtClean="0">
                <a:solidFill>
                  <a:schemeClr val="tx2"/>
                </a:solidFill>
                <a:latin typeface="Corbel" pitchFamily="34" charset="0"/>
              </a:rPr>
              <a:t>        &lt;</a:t>
            </a:r>
            <a:r>
              <a:rPr lang="en-US" altLang="ko-KR" sz="1050" b="1" dirty="0" err="1">
                <a:solidFill>
                  <a:srgbClr val="C00000"/>
                </a:solidFill>
                <a:latin typeface="Corbel" pitchFamily="34" charset="0"/>
              </a:rPr>
              <a:t>rdfs:domain</a:t>
            </a:r>
            <a:r>
              <a:rPr lang="en-US" altLang="ko-KR" sz="1050" dirty="0">
                <a:solidFill>
                  <a:schemeClr val="tx2"/>
                </a:solidFill>
                <a:latin typeface="Corbel" pitchFamily="34" charset="0"/>
              </a:rPr>
              <a:t> </a:t>
            </a:r>
            <a:r>
              <a:rPr lang="en-US" altLang="ko-KR" sz="1050" dirty="0" err="1">
                <a:latin typeface="Corbel" pitchFamily="34" charset="0"/>
              </a:rPr>
              <a:t>rdf:resource</a:t>
            </a:r>
            <a:r>
              <a:rPr lang="en-US" altLang="ko-KR" sz="1050" dirty="0" smtClean="0">
                <a:latin typeface="Corbel" pitchFamily="34" charset="0"/>
              </a:rPr>
              <a:t>=</a:t>
            </a:r>
            <a:r>
              <a:rPr lang="en-US" altLang="ko-KR" sz="1050" b="1" dirty="0" smtClean="0">
                <a:solidFill>
                  <a:srgbClr val="C00000"/>
                </a:solidFill>
                <a:latin typeface="Corbel" pitchFamily="34" charset="0"/>
              </a:rPr>
              <a:t>“http</a:t>
            </a:r>
            <a:r>
              <a:rPr lang="en-US" altLang="ko-KR" sz="1050" b="1" dirty="0">
                <a:solidFill>
                  <a:srgbClr val="C00000"/>
                </a:solidFill>
                <a:latin typeface="Corbel" pitchFamily="34" charset="0"/>
              </a:rPr>
              <a:t>://burningbird.net/</a:t>
            </a:r>
            <a:r>
              <a:rPr lang="en-US" altLang="ko-KR" sz="1050" b="1" dirty="0" err="1">
                <a:solidFill>
                  <a:srgbClr val="C00000"/>
                </a:solidFill>
                <a:latin typeface="Corbel" pitchFamily="34" charset="0"/>
              </a:rPr>
              <a:t>postcon</a:t>
            </a:r>
            <a:r>
              <a:rPr lang="en-US" altLang="ko-KR" sz="1050" b="1" dirty="0">
                <a:solidFill>
                  <a:srgbClr val="C00000"/>
                </a:solidFill>
                <a:latin typeface="Corbel" pitchFamily="34" charset="0"/>
              </a:rPr>
              <a:t>/elements/1.0/Article”</a:t>
            </a:r>
            <a:r>
              <a:rPr lang="en-US" altLang="ko-KR" sz="1050" dirty="0">
                <a:solidFill>
                  <a:schemeClr val="tx2"/>
                </a:solidFill>
                <a:latin typeface="Corbel" pitchFamily="34" charset="0"/>
              </a:rPr>
              <a:t> /&gt;</a:t>
            </a:r>
          </a:p>
          <a:p>
            <a:pPr algn="l"/>
            <a:r>
              <a:rPr lang="en-US" altLang="ko-KR" sz="1050" dirty="0" smtClean="0">
                <a:latin typeface="Corbel" pitchFamily="34" charset="0"/>
              </a:rPr>
              <a:t>        &lt;</a:t>
            </a:r>
            <a:r>
              <a:rPr lang="en-US" altLang="ko-KR" sz="1050" dirty="0" err="1">
                <a:latin typeface="Corbel" pitchFamily="34" charset="0"/>
              </a:rPr>
              <a:t>rdfs:comment</a:t>
            </a:r>
            <a:r>
              <a:rPr lang="en-US" altLang="ko-KR" sz="1050" dirty="0">
                <a:latin typeface="Corbel" pitchFamily="34" charset="0"/>
              </a:rPr>
              <a:t>&gt;Primary author of article&lt;/</a:t>
            </a:r>
            <a:r>
              <a:rPr lang="en-US" altLang="ko-KR" sz="1050" dirty="0" err="1">
                <a:latin typeface="Corbel" pitchFamily="34" charset="0"/>
              </a:rPr>
              <a:t>rdfs:comment</a:t>
            </a:r>
            <a:r>
              <a:rPr lang="en-US" altLang="ko-KR" sz="1050" dirty="0">
                <a:latin typeface="Corbel" pitchFamily="34" charset="0"/>
              </a:rPr>
              <a:t>&gt;</a:t>
            </a:r>
          </a:p>
          <a:p>
            <a:pPr algn="l"/>
            <a:r>
              <a:rPr lang="en-US" altLang="ko-KR" sz="1050" dirty="0" smtClean="0">
                <a:latin typeface="Corbel" pitchFamily="34" charset="0"/>
              </a:rPr>
              <a:t>        &lt;</a:t>
            </a:r>
            <a:r>
              <a:rPr lang="en-US" altLang="ko-KR" sz="1050" dirty="0" err="1">
                <a:latin typeface="Corbel" pitchFamily="34" charset="0"/>
              </a:rPr>
              <a:t>rdfs:label</a:t>
            </a:r>
            <a:r>
              <a:rPr lang="en-US" altLang="ko-KR" sz="1050" dirty="0">
                <a:latin typeface="Corbel" pitchFamily="34" charset="0"/>
              </a:rPr>
              <a:t> </a:t>
            </a:r>
            <a:r>
              <a:rPr lang="en-US" altLang="ko-KR" sz="1050" dirty="0" err="1">
                <a:latin typeface="Corbel" pitchFamily="34" charset="0"/>
              </a:rPr>
              <a:t>xml:lang</a:t>
            </a:r>
            <a:r>
              <a:rPr lang="en-US" altLang="ko-KR" sz="1050" dirty="0">
                <a:latin typeface="Corbel" pitchFamily="34" charset="0"/>
              </a:rPr>
              <a:t>=“en”&gt;Author&lt;/</a:t>
            </a:r>
            <a:r>
              <a:rPr lang="en-US" altLang="ko-KR" sz="1050" dirty="0" err="1">
                <a:latin typeface="Corbel" pitchFamily="34" charset="0"/>
              </a:rPr>
              <a:t>rdfs:label</a:t>
            </a:r>
            <a:r>
              <a:rPr lang="en-US" altLang="ko-KR" sz="1050" dirty="0">
                <a:latin typeface="Corbel" pitchFamily="34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50" dirty="0" smtClean="0">
                <a:latin typeface="Corbel" pitchFamily="34" charset="0"/>
              </a:rPr>
              <a:t>    &lt;/</a:t>
            </a:r>
            <a:r>
              <a:rPr lang="en-US" altLang="ko-KR" sz="1050" dirty="0" err="1">
                <a:latin typeface="Corbel" pitchFamily="34" charset="0"/>
              </a:rPr>
              <a:t>rdf:Property</a:t>
            </a:r>
            <a:r>
              <a:rPr lang="en-US" altLang="ko-KR" sz="1050" dirty="0">
                <a:latin typeface="Corbel" pitchFamily="34" charset="0"/>
              </a:rPr>
              <a:t>&gt;</a:t>
            </a:r>
          </a:p>
          <a:p>
            <a:pPr algn="l"/>
            <a:r>
              <a:rPr lang="en-US" altLang="ko-KR" sz="1050" dirty="0">
                <a:latin typeface="Corbel" pitchFamily="34" charset="0"/>
              </a:rPr>
              <a:t>&lt;/</a:t>
            </a:r>
            <a:r>
              <a:rPr lang="en-US" altLang="ko-KR" sz="1050" dirty="0" err="1">
                <a:latin typeface="Corbel" pitchFamily="34" charset="0"/>
              </a:rPr>
              <a:t>rdf:RDF</a:t>
            </a:r>
            <a:r>
              <a:rPr lang="en-US" altLang="ko-KR" sz="1050" dirty="0">
                <a:latin typeface="Corbel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848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Refining RDF Vocabularies with Constraints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ea typeface="굴림" pitchFamily="34" charset="-127"/>
              </a:rPr>
              <a:t>rdfs:range</a:t>
            </a:r>
            <a:endParaRPr lang="en-US" altLang="ko-KR" dirty="0">
              <a:ea typeface="굴림" pitchFamily="34" charset="-127"/>
            </a:endParaRPr>
          </a:p>
          <a:p>
            <a:pPr lvl="1"/>
            <a:r>
              <a:rPr lang="en-US" altLang="ko-KR" dirty="0">
                <a:ea typeface="굴림" pitchFamily="34" charset="-127"/>
              </a:rPr>
              <a:t>Only one RDF range constraint can be attached to any property</a:t>
            </a:r>
          </a:p>
          <a:p>
            <a:pPr lvl="1"/>
            <a:r>
              <a:rPr lang="en-US" altLang="ko-KR" dirty="0">
                <a:ea typeface="굴림" pitchFamily="34" charset="-127"/>
              </a:rPr>
              <a:t>Can use a master class for a property (more than one data type)</a:t>
            </a:r>
          </a:p>
          <a:p>
            <a:endParaRPr lang="ko-KR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99592" y="2276872"/>
            <a:ext cx="7737475" cy="4248472"/>
          </a:xfrm>
          <a:prstGeom prst="rect">
            <a:avLst/>
          </a:prstGeom>
          <a:ln w="3175"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0">
            <a:no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rbel" pitchFamily="34" charset="0"/>
              </a:rPr>
              <a:t>&lt;? Xml version=“1.0”?&gt;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rbel" pitchFamily="34" charset="0"/>
              </a:rPr>
              <a:t>&lt;</a:t>
            </a:r>
            <a:r>
              <a:rPr lang="en-US" altLang="ko-KR" sz="1000" dirty="0" err="1">
                <a:latin typeface="Corbel" pitchFamily="34" charset="0"/>
              </a:rPr>
              <a:t>rdf:RDF</a:t>
            </a:r>
            <a:endParaRPr lang="en-US" altLang="ko-KR" sz="1000" dirty="0">
              <a:latin typeface="Corbel" pitchFamily="34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rbel" pitchFamily="34" charset="0"/>
              </a:rPr>
              <a:t> </a:t>
            </a:r>
            <a:r>
              <a:rPr lang="en-US" altLang="ko-KR" sz="1000" dirty="0" smtClean="0">
                <a:latin typeface="Corbel" pitchFamily="34" charset="0"/>
              </a:rPr>
              <a:t>   </a:t>
            </a:r>
            <a:r>
              <a:rPr lang="en-US" altLang="ko-KR" sz="1000" dirty="0" err="1" smtClean="0">
                <a:latin typeface="Corbel" pitchFamily="34" charset="0"/>
              </a:rPr>
              <a:t>xmlns:rdf</a:t>
            </a:r>
            <a:r>
              <a:rPr lang="en-US" altLang="ko-KR" sz="1000" dirty="0">
                <a:latin typeface="Corbel" pitchFamily="34" charset="0"/>
              </a:rPr>
              <a:t>=“http://www.w3.org/1999/02/22-rdf-syntax-ns#”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 smtClean="0">
                <a:latin typeface="Corbel" pitchFamily="34" charset="0"/>
              </a:rPr>
              <a:t>    </a:t>
            </a:r>
            <a:r>
              <a:rPr lang="en-US" altLang="ko-KR" sz="1000" dirty="0" err="1" smtClean="0">
                <a:latin typeface="Corbel" pitchFamily="34" charset="0"/>
              </a:rPr>
              <a:t>xmlns:rdfs</a:t>
            </a:r>
            <a:r>
              <a:rPr lang="en-US" altLang="ko-KR" sz="1000" dirty="0">
                <a:latin typeface="Corbel" pitchFamily="34" charset="0"/>
              </a:rPr>
              <a:t>=“http://www.w3.org/2000/01/</a:t>
            </a:r>
            <a:r>
              <a:rPr lang="en-US" altLang="ko-KR" sz="1000" dirty="0" err="1">
                <a:latin typeface="Corbel" pitchFamily="34" charset="0"/>
              </a:rPr>
              <a:t>rdf</a:t>
            </a:r>
            <a:r>
              <a:rPr lang="en-US" altLang="ko-KR" sz="1000" dirty="0">
                <a:latin typeface="Corbel" pitchFamily="34" charset="0"/>
              </a:rPr>
              <a:t>-schema#”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 smtClean="0">
                <a:latin typeface="Corbel" pitchFamily="34" charset="0"/>
              </a:rPr>
              <a:t>    </a:t>
            </a:r>
            <a:r>
              <a:rPr lang="en-US" altLang="ko-KR" sz="1000" dirty="0" err="1" smtClean="0">
                <a:latin typeface="Corbel" pitchFamily="34" charset="0"/>
              </a:rPr>
              <a:t>xmlns:pstcn</a:t>
            </a:r>
            <a:r>
              <a:rPr lang="en-US" altLang="ko-KR" sz="1000" dirty="0">
                <a:latin typeface="Corbel" pitchFamily="34" charset="0"/>
              </a:rPr>
              <a:t>=“http://buringbird.net/</a:t>
            </a:r>
            <a:r>
              <a:rPr lang="en-US" altLang="ko-KR" sz="1000" dirty="0" err="1">
                <a:latin typeface="Corbel" pitchFamily="34" charset="0"/>
              </a:rPr>
              <a:t>postcon</a:t>
            </a:r>
            <a:r>
              <a:rPr lang="en-US" altLang="ko-KR" sz="1000" dirty="0">
                <a:latin typeface="Corbel" pitchFamily="34" charset="0"/>
              </a:rPr>
              <a:t>/elements/1.0</a:t>
            </a:r>
            <a:r>
              <a:rPr lang="en-US" altLang="ko-KR" sz="1000" dirty="0" smtClean="0">
                <a:latin typeface="Corbel" pitchFamily="34" charset="0"/>
              </a:rPr>
              <a:t>”&gt;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 smtClean="0">
                <a:latin typeface="Corbel" pitchFamily="34" charset="0"/>
              </a:rPr>
              <a:t>	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 smtClean="0">
                <a:latin typeface="Corbel" pitchFamily="34" charset="0"/>
              </a:rPr>
              <a:t>    &lt;</a:t>
            </a:r>
            <a:r>
              <a:rPr lang="en-US" altLang="ko-KR" sz="1000" dirty="0" err="1">
                <a:latin typeface="Corbel" pitchFamily="34" charset="0"/>
              </a:rPr>
              <a:t>rdfs:Class</a:t>
            </a:r>
            <a:r>
              <a:rPr lang="en-US" altLang="ko-KR" sz="1000" dirty="0">
                <a:latin typeface="Corbel" pitchFamily="34" charset="0"/>
              </a:rPr>
              <a:t> </a:t>
            </a:r>
            <a:r>
              <a:rPr lang="en-US" altLang="ko-KR" sz="1000" dirty="0" err="1">
                <a:latin typeface="Corbel" pitchFamily="34" charset="0"/>
              </a:rPr>
              <a:t>rdf:about</a:t>
            </a:r>
            <a:r>
              <a:rPr lang="en-US" altLang="ko-KR" sz="1000" dirty="0">
                <a:latin typeface="Corbel" pitchFamily="34" charset="0"/>
              </a:rPr>
              <a:t>=“http://burningbird.net/</a:t>
            </a:r>
            <a:r>
              <a:rPr lang="en-US" altLang="ko-KR" sz="1000" dirty="0" err="1">
                <a:latin typeface="Corbel" pitchFamily="34" charset="0"/>
              </a:rPr>
              <a:t>postcon</a:t>
            </a:r>
            <a:r>
              <a:rPr lang="en-US" altLang="ko-KR" sz="1000" dirty="0">
                <a:latin typeface="Corbel" pitchFamily="34" charset="0"/>
              </a:rPr>
              <a:t>/elements/1.0/</a:t>
            </a:r>
            <a:r>
              <a:rPr lang="en-US" altLang="ko-KR" sz="1000" dirty="0" err="1">
                <a:latin typeface="Corbel" pitchFamily="34" charset="0"/>
              </a:rPr>
              <a:t>WebPage</a:t>
            </a:r>
            <a:r>
              <a:rPr lang="en-US" altLang="ko-KR" sz="1000" dirty="0">
                <a:latin typeface="Corbel" pitchFamily="34" charset="0"/>
              </a:rPr>
              <a:t>”&gt;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 smtClean="0">
                <a:latin typeface="Corbel" pitchFamily="34" charset="0"/>
              </a:rPr>
              <a:t>        &lt;</a:t>
            </a:r>
            <a:r>
              <a:rPr lang="en-US" altLang="ko-KR" sz="1000" dirty="0" err="1">
                <a:latin typeface="Corbel" pitchFamily="34" charset="0"/>
              </a:rPr>
              <a:t>rdfs:subClassOf</a:t>
            </a:r>
            <a:r>
              <a:rPr lang="en-US" altLang="ko-KR" sz="1000" dirty="0">
                <a:latin typeface="Corbel" pitchFamily="34" charset="0"/>
              </a:rPr>
              <a:t> </a:t>
            </a:r>
            <a:r>
              <a:rPr lang="en-US" altLang="ko-KR" sz="1000" dirty="0" err="1">
                <a:latin typeface="Corbel" pitchFamily="34" charset="0"/>
              </a:rPr>
              <a:t>rdf:resource</a:t>
            </a:r>
            <a:r>
              <a:rPr lang="en-US" altLang="ko-KR" sz="1000" dirty="0">
                <a:latin typeface="Corbel" pitchFamily="34" charset="0"/>
              </a:rPr>
              <a:t>=“http://www.w3.org/2000/01/</a:t>
            </a:r>
            <a:r>
              <a:rPr lang="en-US" altLang="ko-KR" sz="1000" dirty="0" err="1">
                <a:latin typeface="Corbel" pitchFamily="34" charset="0"/>
              </a:rPr>
              <a:t>rdf-schema#Resource</a:t>
            </a:r>
            <a:r>
              <a:rPr lang="en-US" altLang="ko-KR" sz="1000" dirty="0">
                <a:latin typeface="Corbel" pitchFamily="34" charset="0"/>
              </a:rPr>
              <a:t>”/&gt;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 smtClean="0">
                <a:latin typeface="Corbel" pitchFamily="34" charset="0"/>
              </a:rPr>
              <a:t>    &lt;/</a:t>
            </a:r>
            <a:r>
              <a:rPr lang="en-US" altLang="ko-KR" sz="1000" dirty="0" err="1">
                <a:latin typeface="Corbel" pitchFamily="34" charset="0"/>
              </a:rPr>
              <a:t>rdfs:Class</a:t>
            </a:r>
            <a:r>
              <a:rPr lang="en-US" altLang="ko-KR" sz="1000" dirty="0">
                <a:latin typeface="Corbel" pitchFamily="34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rbel" pitchFamily="34" charset="0"/>
              </a:rPr>
              <a:t>	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 smtClean="0">
                <a:latin typeface="Corbel" pitchFamily="34" charset="0"/>
              </a:rPr>
              <a:t>    &lt;</a:t>
            </a:r>
            <a:r>
              <a:rPr lang="en-US" altLang="ko-KR" sz="1000" dirty="0" err="1">
                <a:latin typeface="Corbel" pitchFamily="34" charset="0"/>
              </a:rPr>
              <a:t>rdf:Class</a:t>
            </a:r>
            <a:r>
              <a:rPr lang="en-US" altLang="ko-KR" sz="1000" dirty="0">
                <a:latin typeface="Corbel" pitchFamily="34" charset="0"/>
              </a:rPr>
              <a:t> </a:t>
            </a:r>
            <a:r>
              <a:rPr lang="en-US" altLang="ko-KR" sz="1000" dirty="0" err="1">
                <a:latin typeface="Corbel" pitchFamily="34" charset="0"/>
              </a:rPr>
              <a:t>rdf:about</a:t>
            </a:r>
            <a:r>
              <a:rPr lang="en-US" altLang="ko-KR" sz="1000" dirty="0">
                <a:latin typeface="Corbel" pitchFamily="34" charset="0"/>
              </a:rPr>
              <a:t>=“http://burningbird.net/</a:t>
            </a:r>
            <a:r>
              <a:rPr lang="en-US" altLang="ko-KR" sz="1000" dirty="0" err="1">
                <a:latin typeface="Corbel" pitchFamily="34" charset="0"/>
              </a:rPr>
              <a:t>postcon</a:t>
            </a:r>
            <a:r>
              <a:rPr lang="en-US" altLang="ko-KR" sz="1000" dirty="0">
                <a:latin typeface="Corbel" pitchFamily="34" charset="0"/>
              </a:rPr>
              <a:t>/elements/1.0/</a:t>
            </a:r>
            <a:r>
              <a:rPr lang="en-US" altLang="ko-KR" sz="1000" b="1" dirty="0">
                <a:solidFill>
                  <a:schemeClr val="accent1"/>
                </a:solidFill>
                <a:latin typeface="Corbel" pitchFamily="34" charset="0"/>
              </a:rPr>
              <a:t>Article</a:t>
            </a:r>
            <a:r>
              <a:rPr lang="en-US" altLang="ko-KR" sz="1000" dirty="0">
                <a:latin typeface="Corbel" pitchFamily="34" charset="0"/>
              </a:rPr>
              <a:t>”&gt;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 smtClean="0">
                <a:latin typeface="Corbel" pitchFamily="34" charset="0"/>
              </a:rPr>
              <a:t>         &lt;</a:t>
            </a:r>
            <a:r>
              <a:rPr lang="en-US" altLang="ko-KR" sz="1000" dirty="0" err="1">
                <a:latin typeface="Corbel" pitchFamily="34" charset="0"/>
              </a:rPr>
              <a:t>rdf:subClassOf</a:t>
            </a:r>
            <a:r>
              <a:rPr lang="en-US" altLang="ko-KR" sz="1000" dirty="0">
                <a:latin typeface="Corbel" pitchFamily="34" charset="0"/>
              </a:rPr>
              <a:t> </a:t>
            </a:r>
            <a:r>
              <a:rPr lang="en-US" altLang="ko-KR" sz="1000" dirty="0" err="1">
                <a:latin typeface="Corbel" pitchFamily="34" charset="0"/>
              </a:rPr>
              <a:t>rdf:resource</a:t>
            </a:r>
            <a:r>
              <a:rPr lang="en-US" altLang="ko-KR" sz="1000" dirty="0">
                <a:latin typeface="Corbel" pitchFamily="34" charset="0"/>
              </a:rPr>
              <a:t>=“http://burningbird.net/</a:t>
            </a:r>
            <a:r>
              <a:rPr lang="en-US" altLang="ko-KR" sz="1000" dirty="0" err="1">
                <a:latin typeface="Corbel" pitchFamily="34" charset="0"/>
              </a:rPr>
              <a:t>postcon</a:t>
            </a:r>
            <a:r>
              <a:rPr lang="en-US" altLang="ko-KR" sz="1000" dirty="0">
                <a:latin typeface="Corbel" pitchFamily="34" charset="0"/>
              </a:rPr>
              <a:t>/elements/1.0/</a:t>
            </a:r>
            <a:r>
              <a:rPr lang="en-US" altLang="ko-KR" sz="1000" dirty="0" err="1">
                <a:latin typeface="Corbel" pitchFamily="34" charset="0"/>
              </a:rPr>
              <a:t>WebPage</a:t>
            </a:r>
            <a:r>
              <a:rPr lang="en-US" altLang="ko-KR" sz="1000" dirty="0">
                <a:latin typeface="Corbel" pitchFamily="34" charset="0"/>
              </a:rPr>
              <a:t>” /&gt;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 smtClean="0">
                <a:latin typeface="Corbel" pitchFamily="34" charset="0"/>
              </a:rPr>
              <a:t>    &lt;/</a:t>
            </a:r>
            <a:r>
              <a:rPr lang="en-US" altLang="ko-KR" sz="1000" dirty="0" err="1">
                <a:latin typeface="Corbel" pitchFamily="34" charset="0"/>
              </a:rPr>
              <a:t>rdf:Class</a:t>
            </a:r>
            <a:r>
              <a:rPr lang="en-US" altLang="ko-KR" sz="1000" dirty="0">
                <a:latin typeface="Corbel" pitchFamily="34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ko-KR" sz="1000" dirty="0">
              <a:latin typeface="Corbel" pitchFamily="34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 smtClean="0">
                <a:latin typeface="Corbel" pitchFamily="34" charset="0"/>
              </a:rPr>
              <a:t>    &lt;</a:t>
            </a:r>
            <a:r>
              <a:rPr lang="en-US" altLang="ko-KR" sz="1000" dirty="0" err="1">
                <a:latin typeface="Corbel" pitchFamily="34" charset="0"/>
              </a:rPr>
              <a:t>rdf:Class</a:t>
            </a:r>
            <a:r>
              <a:rPr lang="en-US" altLang="ko-KR" sz="1000" dirty="0">
                <a:latin typeface="Corbel" pitchFamily="34" charset="0"/>
              </a:rPr>
              <a:t> </a:t>
            </a:r>
            <a:r>
              <a:rPr lang="en-US" altLang="ko-KR" sz="1000" dirty="0" err="1">
                <a:latin typeface="Corbel" pitchFamily="34" charset="0"/>
              </a:rPr>
              <a:t>rdf:about</a:t>
            </a:r>
            <a:r>
              <a:rPr lang="en-US" altLang="ko-KR" sz="1000" dirty="0">
                <a:latin typeface="Corbel" pitchFamily="34" charset="0"/>
              </a:rPr>
              <a:t>=“http://burningbird.net/</a:t>
            </a:r>
            <a:r>
              <a:rPr lang="en-US" altLang="ko-KR" sz="1000" dirty="0" err="1">
                <a:latin typeface="Corbel" pitchFamily="34" charset="0"/>
              </a:rPr>
              <a:t>postcon</a:t>
            </a:r>
            <a:r>
              <a:rPr lang="en-US" altLang="ko-KR" sz="1000" dirty="0">
                <a:latin typeface="Corbel" pitchFamily="34" charset="0"/>
              </a:rPr>
              <a:t>/elements/1.0/</a:t>
            </a:r>
            <a:r>
              <a:rPr lang="en-US" altLang="ko-KR" sz="1000" b="1" dirty="0">
                <a:solidFill>
                  <a:schemeClr val="accent1"/>
                </a:solidFill>
                <a:latin typeface="Corbel" pitchFamily="34" charset="0"/>
              </a:rPr>
              <a:t>Example</a:t>
            </a:r>
            <a:r>
              <a:rPr lang="en-US" altLang="ko-KR" sz="1000" dirty="0">
                <a:latin typeface="Corbel" pitchFamily="34" charset="0"/>
              </a:rPr>
              <a:t>”&gt;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 smtClean="0">
                <a:latin typeface="Corbel" pitchFamily="34" charset="0"/>
              </a:rPr>
              <a:t>         &lt;</a:t>
            </a:r>
            <a:r>
              <a:rPr lang="en-US" altLang="ko-KR" sz="1000" dirty="0" err="1">
                <a:latin typeface="Corbel" pitchFamily="34" charset="0"/>
              </a:rPr>
              <a:t>rdf:subClassOf</a:t>
            </a:r>
            <a:r>
              <a:rPr lang="en-US" altLang="ko-KR" sz="1000" dirty="0">
                <a:latin typeface="Corbel" pitchFamily="34" charset="0"/>
              </a:rPr>
              <a:t> </a:t>
            </a:r>
            <a:r>
              <a:rPr lang="en-US" altLang="ko-KR" sz="1000" dirty="0" err="1">
                <a:latin typeface="Corbel" pitchFamily="34" charset="0"/>
              </a:rPr>
              <a:t>rdf:resource</a:t>
            </a:r>
            <a:r>
              <a:rPr lang="en-US" altLang="ko-KR" sz="1000" dirty="0">
                <a:latin typeface="Corbel" pitchFamily="34" charset="0"/>
              </a:rPr>
              <a:t>=“http://burningbird.net/</a:t>
            </a:r>
            <a:r>
              <a:rPr lang="en-US" altLang="ko-KR" sz="1000" dirty="0" err="1">
                <a:latin typeface="Corbel" pitchFamily="34" charset="0"/>
              </a:rPr>
              <a:t>postcon</a:t>
            </a:r>
            <a:r>
              <a:rPr lang="en-US" altLang="ko-KR" sz="1000" dirty="0">
                <a:latin typeface="Corbel" pitchFamily="34" charset="0"/>
              </a:rPr>
              <a:t>/elements/1.0/</a:t>
            </a:r>
            <a:r>
              <a:rPr lang="en-US" altLang="ko-KR" sz="1000" dirty="0" err="1">
                <a:latin typeface="Corbel" pitchFamily="34" charset="0"/>
              </a:rPr>
              <a:t>WebPage</a:t>
            </a:r>
            <a:r>
              <a:rPr lang="en-US" altLang="ko-KR" sz="1000" dirty="0">
                <a:latin typeface="Corbel" pitchFamily="34" charset="0"/>
              </a:rPr>
              <a:t>” /&gt;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 smtClean="0">
                <a:latin typeface="Corbel" pitchFamily="34" charset="0"/>
              </a:rPr>
              <a:t>    &lt;/</a:t>
            </a:r>
            <a:r>
              <a:rPr lang="en-US" altLang="ko-KR" sz="1000" dirty="0" err="1">
                <a:latin typeface="Corbel" pitchFamily="34" charset="0"/>
              </a:rPr>
              <a:t>rdf:Class</a:t>
            </a:r>
            <a:r>
              <a:rPr lang="en-US" altLang="ko-KR" sz="1000" dirty="0">
                <a:latin typeface="Corbel" pitchFamily="34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ko-KR" sz="1000" dirty="0">
              <a:latin typeface="Corbel" pitchFamily="34" charset="0"/>
            </a:endParaRPr>
          </a:p>
          <a:p>
            <a:pPr algn="l"/>
            <a:r>
              <a:rPr lang="en-US" altLang="ko-KR" sz="1000" dirty="0" smtClean="0">
                <a:latin typeface="Corbel" pitchFamily="34" charset="0"/>
              </a:rPr>
              <a:t>    &lt;</a:t>
            </a:r>
            <a:r>
              <a:rPr lang="en-US" altLang="ko-KR" sz="1000" dirty="0" err="1">
                <a:latin typeface="Corbel" pitchFamily="34" charset="0"/>
              </a:rPr>
              <a:t>rdf:Class</a:t>
            </a:r>
            <a:r>
              <a:rPr lang="en-US" altLang="ko-KR" sz="1000" dirty="0">
                <a:latin typeface="Corbel" pitchFamily="34" charset="0"/>
              </a:rPr>
              <a:t> </a:t>
            </a:r>
            <a:r>
              <a:rPr lang="en-US" altLang="ko-KR" sz="1000" dirty="0" err="1">
                <a:latin typeface="Corbel" pitchFamily="34" charset="0"/>
              </a:rPr>
              <a:t>rdf:about</a:t>
            </a:r>
            <a:r>
              <a:rPr lang="en-US" altLang="ko-KR" sz="1000" dirty="0">
                <a:latin typeface="Corbel" pitchFamily="34" charset="0"/>
              </a:rPr>
              <a:t>=“http://burningbird.net/</a:t>
            </a:r>
            <a:r>
              <a:rPr lang="en-US" altLang="ko-KR" sz="1000" dirty="0" err="1">
                <a:latin typeface="Corbel" pitchFamily="34" charset="0"/>
              </a:rPr>
              <a:t>postcon</a:t>
            </a:r>
            <a:r>
              <a:rPr lang="en-US" altLang="ko-KR" sz="1000" dirty="0">
                <a:latin typeface="Corbel" pitchFamily="34" charset="0"/>
              </a:rPr>
              <a:t>/elements/1.0/Directory”&gt;</a:t>
            </a:r>
          </a:p>
          <a:p>
            <a:pPr algn="l"/>
            <a:r>
              <a:rPr lang="en-US" altLang="ko-KR" sz="1000" dirty="0" smtClean="0">
                <a:latin typeface="Corbel" pitchFamily="34" charset="0"/>
              </a:rPr>
              <a:t>         &lt;</a:t>
            </a:r>
            <a:r>
              <a:rPr lang="en-US" altLang="ko-KR" sz="1000" dirty="0" err="1">
                <a:latin typeface="Corbel" pitchFamily="34" charset="0"/>
              </a:rPr>
              <a:t>rdf:subClassOf</a:t>
            </a:r>
            <a:r>
              <a:rPr lang="en-US" altLang="ko-KR" sz="1000" dirty="0">
                <a:latin typeface="Corbel" pitchFamily="34" charset="0"/>
              </a:rPr>
              <a:t> </a:t>
            </a:r>
            <a:r>
              <a:rPr lang="en-US" altLang="ko-KR" sz="1000" dirty="0" err="1">
                <a:latin typeface="Corbel" pitchFamily="34" charset="0"/>
              </a:rPr>
              <a:t>rdf:resource</a:t>
            </a:r>
            <a:r>
              <a:rPr lang="en-US" altLang="ko-KR" sz="1000" dirty="0">
                <a:latin typeface="Corbel" pitchFamily="34" charset="0"/>
              </a:rPr>
              <a:t>=“http://www.w3.org/2000/01/</a:t>
            </a:r>
            <a:r>
              <a:rPr lang="en-US" altLang="ko-KR" sz="1000" dirty="0" err="1">
                <a:latin typeface="Corbel" pitchFamily="34" charset="0"/>
              </a:rPr>
              <a:t>rdf-schema#Resource</a:t>
            </a:r>
            <a:r>
              <a:rPr lang="en-US" altLang="ko-KR" sz="1000" dirty="0">
                <a:latin typeface="Corbel" pitchFamily="34" charset="0"/>
              </a:rPr>
              <a:t>” /&gt;</a:t>
            </a:r>
          </a:p>
          <a:p>
            <a:pPr algn="l"/>
            <a:r>
              <a:rPr lang="en-US" altLang="ko-KR" sz="1000" dirty="0" smtClean="0">
                <a:latin typeface="Corbel" pitchFamily="34" charset="0"/>
              </a:rPr>
              <a:t>    &lt;/</a:t>
            </a:r>
            <a:r>
              <a:rPr lang="en-US" altLang="ko-KR" sz="1000" dirty="0" err="1">
                <a:latin typeface="Corbel" pitchFamily="34" charset="0"/>
              </a:rPr>
              <a:t>rdf:Class</a:t>
            </a:r>
            <a:r>
              <a:rPr lang="en-US" altLang="ko-KR" sz="1000" dirty="0">
                <a:latin typeface="Corbel" pitchFamily="34" charset="0"/>
              </a:rPr>
              <a:t>&gt;</a:t>
            </a:r>
          </a:p>
          <a:p>
            <a:pPr algn="l"/>
            <a:endParaRPr lang="en-US" altLang="ko-KR" sz="1000" dirty="0">
              <a:latin typeface="Corbel" pitchFamily="34" charset="0"/>
            </a:endParaRPr>
          </a:p>
          <a:p>
            <a:pPr algn="l"/>
            <a:r>
              <a:rPr lang="en-US" altLang="ko-KR" sz="1000" dirty="0" smtClean="0">
                <a:latin typeface="Corbel" pitchFamily="34" charset="0"/>
              </a:rPr>
              <a:t>    &lt;</a:t>
            </a:r>
            <a:r>
              <a:rPr lang="en-US" altLang="ko-KR" sz="1000" dirty="0" err="1">
                <a:latin typeface="Corbel" pitchFamily="34" charset="0"/>
              </a:rPr>
              <a:t>rdf:Property</a:t>
            </a:r>
            <a:r>
              <a:rPr lang="en-US" altLang="ko-KR" sz="1000" dirty="0">
                <a:latin typeface="Corbel" pitchFamily="34" charset="0"/>
              </a:rPr>
              <a:t> </a:t>
            </a:r>
            <a:r>
              <a:rPr lang="en-US" altLang="ko-KR" sz="1000" dirty="0" err="1">
                <a:latin typeface="Corbel" pitchFamily="34" charset="0"/>
              </a:rPr>
              <a:t>rdf:about</a:t>
            </a:r>
            <a:r>
              <a:rPr lang="en-US" altLang="ko-KR" sz="1000" dirty="0">
                <a:latin typeface="Corbel" pitchFamily="34" charset="0"/>
              </a:rPr>
              <a:t>=“http://buringbird.net/</a:t>
            </a:r>
            <a:r>
              <a:rPr lang="en-US" altLang="ko-KR" sz="1000" dirty="0" err="1">
                <a:latin typeface="Corbel" pitchFamily="34" charset="0"/>
              </a:rPr>
              <a:t>postcon</a:t>
            </a:r>
            <a:r>
              <a:rPr lang="en-US" altLang="ko-KR" sz="1000" dirty="0">
                <a:latin typeface="Corbel" pitchFamily="34" charset="0"/>
              </a:rPr>
              <a:t>/elements/1.0/contains”&gt;</a:t>
            </a:r>
          </a:p>
          <a:p>
            <a:pPr algn="l"/>
            <a:r>
              <a:rPr lang="en-US" altLang="ko-KR" sz="1000" dirty="0" smtClean="0">
                <a:latin typeface="Corbel" pitchFamily="34" charset="0"/>
              </a:rPr>
              <a:t>        &lt;</a:t>
            </a:r>
            <a:r>
              <a:rPr lang="en-US" altLang="ko-KR" sz="1000" b="1" dirty="0" err="1">
                <a:solidFill>
                  <a:srgbClr val="C00000"/>
                </a:solidFill>
                <a:latin typeface="Corbel" pitchFamily="34" charset="0"/>
              </a:rPr>
              <a:t>rdf:domain</a:t>
            </a:r>
            <a:r>
              <a:rPr lang="en-US" altLang="ko-KR" sz="1000" dirty="0">
                <a:solidFill>
                  <a:schemeClr val="tx2"/>
                </a:solidFill>
                <a:latin typeface="Corbel" pitchFamily="34" charset="0"/>
              </a:rPr>
              <a:t> </a:t>
            </a:r>
            <a:r>
              <a:rPr lang="en-US" altLang="ko-KR" sz="1000" dirty="0" err="1">
                <a:latin typeface="Corbel" pitchFamily="34" charset="0"/>
              </a:rPr>
              <a:t>rdf:resource</a:t>
            </a:r>
            <a:r>
              <a:rPr lang="en-US" altLang="ko-KR" sz="1000" dirty="0">
                <a:latin typeface="Corbel" pitchFamily="34" charset="0"/>
              </a:rPr>
              <a:t>=“http://burningbird.net/</a:t>
            </a:r>
            <a:r>
              <a:rPr lang="en-US" altLang="ko-KR" sz="1000" dirty="0" err="1">
                <a:latin typeface="Corbel" pitchFamily="34" charset="0"/>
              </a:rPr>
              <a:t>postcon</a:t>
            </a:r>
            <a:r>
              <a:rPr lang="en-US" altLang="ko-KR" sz="1000" dirty="0">
                <a:latin typeface="Corbel" pitchFamily="34" charset="0"/>
              </a:rPr>
              <a:t>/elements/1.0/</a:t>
            </a:r>
            <a:r>
              <a:rPr lang="en-US" altLang="ko-KR" sz="1000" b="1" dirty="0">
                <a:solidFill>
                  <a:srgbClr val="FF0000"/>
                </a:solidFill>
                <a:latin typeface="Corbel" pitchFamily="34" charset="0"/>
              </a:rPr>
              <a:t>Directory</a:t>
            </a:r>
            <a:r>
              <a:rPr lang="en-US" altLang="ko-KR" sz="1000" dirty="0">
                <a:latin typeface="Corbel" pitchFamily="34" charset="0"/>
              </a:rPr>
              <a:t>” /&gt;</a:t>
            </a:r>
          </a:p>
          <a:p>
            <a:pPr algn="l"/>
            <a:r>
              <a:rPr lang="en-US" altLang="ko-KR" sz="1000" dirty="0" smtClean="0">
                <a:latin typeface="Corbel" pitchFamily="34" charset="0"/>
              </a:rPr>
              <a:t>        &lt;</a:t>
            </a:r>
            <a:r>
              <a:rPr lang="en-US" altLang="ko-KR" sz="1000" b="1" dirty="0" err="1">
                <a:solidFill>
                  <a:srgbClr val="C00000"/>
                </a:solidFill>
                <a:latin typeface="Corbel" pitchFamily="34" charset="0"/>
              </a:rPr>
              <a:t>rdf:range</a:t>
            </a:r>
            <a:r>
              <a:rPr lang="en-US" altLang="ko-KR" sz="1000" dirty="0">
                <a:solidFill>
                  <a:schemeClr val="tx2"/>
                </a:solidFill>
                <a:latin typeface="Corbel" pitchFamily="34" charset="0"/>
              </a:rPr>
              <a:t> </a:t>
            </a:r>
            <a:r>
              <a:rPr lang="en-US" altLang="ko-KR" sz="1000" dirty="0" err="1">
                <a:latin typeface="Corbel" pitchFamily="34" charset="0"/>
              </a:rPr>
              <a:t>rdf:resource</a:t>
            </a:r>
            <a:r>
              <a:rPr lang="en-US" altLang="ko-KR" sz="1000" dirty="0">
                <a:latin typeface="Corbel" pitchFamily="34" charset="0"/>
              </a:rPr>
              <a:t>=http://</a:t>
            </a:r>
            <a:r>
              <a:rPr lang="en-US" altLang="ko-KR" sz="1000" dirty="0" smtClean="0">
                <a:latin typeface="Corbel" pitchFamily="34" charset="0"/>
              </a:rPr>
              <a:t>burningbird.net/</a:t>
            </a:r>
            <a:r>
              <a:rPr lang="en-US" altLang="ko-KR" sz="1000" dirty="0" err="1" smtClean="0">
                <a:latin typeface="Corbel" pitchFamily="34" charset="0"/>
              </a:rPr>
              <a:t>postcon</a:t>
            </a:r>
            <a:r>
              <a:rPr lang="en-US" altLang="ko-KR" sz="1000" dirty="0" smtClean="0">
                <a:latin typeface="Corbel" pitchFamily="34" charset="0"/>
              </a:rPr>
              <a:t>/elements/1.0/</a:t>
            </a:r>
            <a:r>
              <a:rPr lang="en-US" altLang="ko-KR" sz="1000" b="1" dirty="0" err="1" smtClean="0">
                <a:solidFill>
                  <a:schemeClr val="accent1"/>
                </a:solidFill>
                <a:latin typeface="Corbel" pitchFamily="34" charset="0"/>
              </a:rPr>
              <a:t>WebPage</a:t>
            </a:r>
            <a:r>
              <a:rPr lang="en-US" altLang="ko-KR" sz="1000" dirty="0" smtClean="0">
                <a:latin typeface="Corbel" pitchFamily="34" charset="0"/>
              </a:rPr>
              <a:t>” </a:t>
            </a:r>
            <a:r>
              <a:rPr lang="en-US" altLang="ko-KR" sz="1000" dirty="0">
                <a:latin typeface="Corbel" pitchFamily="34" charset="0"/>
              </a:rPr>
              <a:t>/&gt;</a:t>
            </a:r>
          </a:p>
          <a:p>
            <a:pPr algn="l"/>
            <a:r>
              <a:rPr lang="en-US" altLang="ko-KR" sz="1000" dirty="0" smtClean="0">
                <a:latin typeface="Corbel" pitchFamily="34" charset="0"/>
              </a:rPr>
              <a:t>    &lt;/</a:t>
            </a:r>
            <a:r>
              <a:rPr lang="en-US" altLang="ko-KR" sz="1000" dirty="0" err="1">
                <a:latin typeface="Corbel" pitchFamily="34" charset="0"/>
              </a:rPr>
              <a:t>rdf:Property</a:t>
            </a:r>
            <a:r>
              <a:rPr lang="en-US" altLang="ko-KR" sz="1000" dirty="0">
                <a:latin typeface="Corbel" pitchFamily="34" charset="0"/>
              </a:rPr>
              <a:t>&gt;</a:t>
            </a:r>
          </a:p>
          <a:p>
            <a:pPr algn="l"/>
            <a:r>
              <a:rPr lang="en-US" altLang="ko-KR" sz="1000" dirty="0">
                <a:latin typeface="Corbel" pitchFamily="34" charset="0"/>
              </a:rPr>
              <a:t>&lt;/</a:t>
            </a:r>
            <a:r>
              <a:rPr lang="en-US" altLang="ko-KR" sz="1000" dirty="0" err="1">
                <a:latin typeface="Corbel" pitchFamily="34" charset="0"/>
              </a:rPr>
              <a:t>rdf:RDF</a:t>
            </a:r>
            <a:r>
              <a:rPr lang="en-US" altLang="ko-KR" sz="1000" dirty="0">
                <a:latin typeface="Corbel" pitchFamily="34" charset="0"/>
              </a:rPr>
              <a:t>&gt;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93607" y="2706638"/>
            <a:ext cx="594519" cy="201612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rmAutofit fontScale="92500" lnSpcReduction="20000"/>
          </a:bodyPr>
          <a:lstStyle/>
          <a:p>
            <a:r>
              <a:rPr lang="en-US" altLang="ko-KR" sz="1000" dirty="0" err="1">
                <a:latin typeface="Corbel" pitchFamily="34" charset="0"/>
              </a:rPr>
              <a:t>WebPage</a:t>
            </a:r>
            <a:endParaRPr lang="en-US" altLang="ko-KR" sz="1000" dirty="0">
              <a:latin typeface="Corbel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307932" y="3011438"/>
            <a:ext cx="560388" cy="182562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r>
              <a:rPr lang="en-US" altLang="ko-KR" sz="900" dirty="0">
                <a:latin typeface="Corbel" pitchFamily="34" charset="0"/>
              </a:rPr>
              <a:t>Example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660232" y="3011438"/>
            <a:ext cx="481013" cy="182562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r>
              <a:rPr lang="en-US" altLang="ko-KR" sz="900" dirty="0">
                <a:latin typeface="Corbel" pitchFamily="34" charset="0"/>
              </a:rPr>
              <a:t>Article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831134" y="2693521"/>
            <a:ext cx="629298" cy="182562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r>
              <a:rPr lang="en-US" altLang="ko-KR" sz="900" dirty="0">
                <a:latin typeface="Corbel" pitchFamily="34" charset="0"/>
              </a:rPr>
              <a:t>Directory</a:t>
            </a:r>
            <a:endParaRPr lang="en-US" altLang="ko-KR" sz="800" dirty="0">
              <a:latin typeface="Corbel" pitchFamily="34" charset="0"/>
            </a:endParaRPr>
          </a:p>
        </p:txBody>
      </p:sp>
      <p:cxnSp>
        <p:nvCxnSpPr>
          <p:cNvPr id="9" name="AutoShape 9"/>
          <p:cNvCxnSpPr>
            <a:cxnSpLocks noChangeShapeType="1"/>
            <a:stCxn id="5" idx="2"/>
            <a:endCxn id="7" idx="0"/>
          </p:cNvCxnSpPr>
          <p:nvPr/>
        </p:nvCxnSpPr>
        <p:spPr bwMode="auto">
          <a:xfrm flipH="1">
            <a:off x="6900739" y="2908250"/>
            <a:ext cx="390128" cy="103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10"/>
          <p:cNvCxnSpPr>
            <a:cxnSpLocks noChangeShapeType="1"/>
            <a:stCxn id="5" idx="2"/>
            <a:endCxn id="6" idx="0"/>
          </p:cNvCxnSpPr>
          <p:nvPr/>
        </p:nvCxnSpPr>
        <p:spPr bwMode="auto">
          <a:xfrm>
            <a:off x="7290867" y="2908250"/>
            <a:ext cx="297259" cy="103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792517" y="2420888"/>
            <a:ext cx="844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200" dirty="0">
                <a:latin typeface="Corbel" pitchFamily="34" charset="0"/>
              </a:rPr>
              <a:t>domain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981514" y="2451051"/>
            <a:ext cx="844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200" dirty="0">
                <a:latin typeface="Corbel" pitchFamily="34" charset="0"/>
              </a:rPr>
              <a:t>range</a:t>
            </a:r>
          </a:p>
        </p:txBody>
      </p:sp>
    </p:spTree>
    <p:extLst>
      <p:ext uri="{BB962C8B-B14F-4D97-AF65-F5344CB8AC3E}">
        <p14:creationId xmlns:p14="http://schemas.microsoft.com/office/powerpoint/2010/main" val="209788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RDF Schema Alternatives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34" charset="-127"/>
              </a:rPr>
              <a:t>DTD(Document Type Declarations) &amp; XML Schema</a:t>
            </a:r>
          </a:p>
          <a:p>
            <a:endParaRPr lang="ko-KR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74638" y="1628800"/>
            <a:ext cx="4297362" cy="2015936"/>
          </a:xfrm>
          <a:prstGeom prst="rect">
            <a:avLst/>
          </a:prstGeom>
          <a:ln w="3175"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0">
            <a:norm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 sz="1000" dirty="0">
                <a:latin typeface="Corbel" pitchFamily="34" charset="0"/>
              </a:rPr>
              <a:t>&lt;!ELEMENT Items(item*)</a:t>
            </a:r>
          </a:p>
          <a:p>
            <a:pPr algn="l">
              <a:spcBef>
                <a:spcPct val="50000"/>
              </a:spcBef>
            </a:pPr>
            <a:r>
              <a:rPr lang="en-US" altLang="ko-KR" sz="1000" dirty="0">
                <a:latin typeface="Corbel" pitchFamily="34" charset="0"/>
              </a:rPr>
              <a:t>&lt;!ELEMENT item(</a:t>
            </a:r>
            <a:r>
              <a:rPr lang="en-US" altLang="ko-KR" sz="1000" dirty="0" err="1">
                <a:latin typeface="Corbel" pitchFamily="34" charset="0"/>
              </a:rPr>
              <a:t>productName</a:t>
            </a:r>
            <a:r>
              <a:rPr lang="en-US" altLang="ko-KR" sz="1000" dirty="0">
                <a:latin typeface="Corbel" pitchFamily="34" charset="0"/>
              </a:rPr>
              <a:t>, quantity, </a:t>
            </a:r>
            <a:r>
              <a:rPr lang="en-US" altLang="ko-KR" sz="1000" dirty="0" err="1">
                <a:latin typeface="Corbel" pitchFamily="34" charset="0"/>
              </a:rPr>
              <a:t>USPrice</a:t>
            </a:r>
            <a:r>
              <a:rPr lang="en-US" altLang="ko-KR" sz="1000" dirty="0">
                <a:latin typeface="Corbel" pitchFamily="34" charset="0"/>
              </a:rPr>
              <a:t>, comment? </a:t>
            </a:r>
            <a:r>
              <a:rPr lang="en-US" altLang="ko-KR" sz="1000" dirty="0" err="1">
                <a:latin typeface="Corbel" pitchFamily="34" charset="0"/>
              </a:rPr>
              <a:t>shipDate</a:t>
            </a:r>
            <a:r>
              <a:rPr lang="en-US" altLang="ko-KR" sz="1000" dirty="0">
                <a:latin typeface="Corbel" pitchFamily="34" charset="0"/>
              </a:rPr>
              <a:t>?)&gt;</a:t>
            </a:r>
          </a:p>
          <a:p>
            <a:pPr algn="l">
              <a:spcBef>
                <a:spcPct val="50000"/>
              </a:spcBef>
            </a:pPr>
            <a:r>
              <a:rPr lang="en-US" altLang="ko-KR" sz="1000" dirty="0">
                <a:latin typeface="Corbel" pitchFamily="34" charset="0"/>
              </a:rPr>
              <a:t>&lt;!ATTLIST item </a:t>
            </a:r>
            <a:r>
              <a:rPr lang="en-US" altLang="ko-KR" sz="1000" dirty="0" err="1">
                <a:latin typeface="Corbel" pitchFamily="34" charset="0"/>
              </a:rPr>
              <a:t>partNum</a:t>
            </a:r>
            <a:r>
              <a:rPr lang="en-US" altLang="ko-KR" sz="1000" dirty="0">
                <a:latin typeface="Corbel" pitchFamily="34" charset="0"/>
              </a:rPr>
              <a:t> CDATA #REQUIRED&gt;</a:t>
            </a:r>
          </a:p>
          <a:p>
            <a:pPr algn="l">
              <a:spcBef>
                <a:spcPct val="50000"/>
              </a:spcBef>
            </a:pPr>
            <a:r>
              <a:rPr lang="en-US" altLang="ko-KR" sz="1000" dirty="0">
                <a:latin typeface="Corbel" pitchFamily="34" charset="0"/>
              </a:rPr>
              <a:t>&lt;!ELEMENT </a:t>
            </a:r>
            <a:r>
              <a:rPr lang="en-US" altLang="ko-KR" sz="1000" dirty="0" err="1">
                <a:latin typeface="Corbel" pitchFamily="34" charset="0"/>
              </a:rPr>
              <a:t>productName</a:t>
            </a:r>
            <a:r>
              <a:rPr lang="en-US" altLang="ko-KR" sz="1000" dirty="0">
                <a:latin typeface="Corbel" pitchFamily="34" charset="0"/>
              </a:rPr>
              <a:t> (#PCDATA)&gt;</a:t>
            </a:r>
          </a:p>
          <a:p>
            <a:pPr algn="l">
              <a:spcBef>
                <a:spcPct val="50000"/>
              </a:spcBef>
            </a:pPr>
            <a:r>
              <a:rPr lang="en-US" altLang="ko-KR" sz="1000" dirty="0">
                <a:latin typeface="Corbel" pitchFamily="34" charset="0"/>
              </a:rPr>
              <a:t>&lt;!ELEMENT quantity (#PCDATA)&gt;</a:t>
            </a:r>
          </a:p>
          <a:p>
            <a:pPr algn="l">
              <a:spcBef>
                <a:spcPct val="50000"/>
              </a:spcBef>
            </a:pPr>
            <a:r>
              <a:rPr lang="en-US" altLang="ko-KR" sz="1000" dirty="0">
                <a:latin typeface="Corbel" pitchFamily="34" charset="0"/>
              </a:rPr>
              <a:t>&lt;!ELEMENT </a:t>
            </a:r>
            <a:r>
              <a:rPr lang="en-US" altLang="ko-KR" sz="1000" dirty="0" err="1">
                <a:latin typeface="Corbel" pitchFamily="34" charset="0"/>
              </a:rPr>
              <a:t>USPrice</a:t>
            </a:r>
            <a:r>
              <a:rPr lang="en-US" altLang="ko-KR" sz="1000" dirty="0">
                <a:latin typeface="Corbel" pitchFamily="34" charset="0"/>
              </a:rPr>
              <a:t>(#PCDATA)&gt;</a:t>
            </a:r>
          </a:p>
          <a:p>
            <a:pPr algn="l">
              <a:spcBef>
                <a:spcPct val="50000"/>
              </a:spcBef>
            </a:pPr>
            <a:r>
              <a:rPr lang="en-US" altLang="ko-KR" sz="1000" dirty="0">
                <a:latin typeface="Corbel" pitchFamily="34" charset="0"/>
              </a:rPr>
              <a:t>&lt;!ELEMENT comment(#PCDATA)&gt;</a:t>
            </a:r>
          </a:p>
          <a:p>
            <a:pPr algn="l">
              <a:spcBef>
                <a:spcPct val="50000"/>
              </a:spcBef>
            </a:pPr>
            <a:r>
              <a:rPr lang="en-US" altLang="ko-KR" sz="1000" dirty="0">
                <a:latin typeface="Corbel" pitchFamily="34" charset="0"/>
              </a:rPr>
              <a:t>&lt;!ELEMENT </a:t>
            </a:r>
            <a:r>
              <a:rPr lang="en-US" altLang="ko-KR" sz="1000" dirty="0" err="1">
                <a:latin typeface="Corbel" pitchFamily="34" charset="0"/>
              </a:rPr>
              <a:t>shipDate</a:t>
            </a:r>
            <a:r>
              <a:rPr lang="en-US" altLang="ko-KR" sz="1000" dirty="0">
                <a:latin typeface="Corbel" pitchFamily="34" charset="0"/>
              </a:rPr>
              <a:t>(#PCDATA)&gt;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732462" y="1618208"/>
            <a:ext cx="4160018" cy="3723327"/>
          </a:xfrm>
          <a:prstGeom prst="rect">
            <a:avLst/>
          </a:prstGeom>
          <a:ln w="3175"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0">
            <a:norm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rbel" pitchFamily="34" charset="0"/>
              </a:rPr>
              <a:t>&lt;</a:t>
            </a:r>
            <a:r>
              <a:rPr lang="en-US" altLang="ko-KR" sz="1000" dirty="0" err="1">
                <a:latin typeface="Corbel" pitchFamily="34" charset="0"/>
              </a:rPr>
              <a:t>xsd:element</a:t>
            </a:r>
            <a:r>
              <a:rPr lang="en-US" altLang="ko-KR" sz="1000" dirty="0">
                <a:latin typeface="Corbel" pitchFamily="34" charset="0"/>
              </a:rPr>
              <a:t> name=“Items”&gt;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rbel" pitchFamily="34" charset="0"/>
              </a:rPr>
              <a:t>   &lt;</a:t>
            </a:r>
            <a:r>
              <a:rPr lang="en-US" altLang="ko-KR" sz="1000" dirty="0" err="1">
                <a:latin typeface="Corbel" pitchFamily="34" charset="0"/>
              </a:rPr>
              <a:t>xsd:complexType</a:t>
            </a:r>
            <a:r>
              <a:rPr lang="en-US" altLang="ko-KR" sz="1000" dirty="0">
                <a:latin typeface="Corbel" pitchFamily="34" charset="0"/>
              </a:rPr>
              <a:t> name=“items”&gt;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rbel" pitchFamily="34" charset="0"/>
              </a:rPr>
              <a:t>      &lt;</a:t>
            </a:r>
            <a:r>
              <a:rPr lang="en-US" altLang="ko-KR" sz="1000" dirty="0" err="1">
                <a:latin typeface="Corbel" pitchFamily="34" charset="0"/>
              </a:rPr>
              <a:t>xsd:sequence</a:t>
            </a:r>
            <a:r>
              <a:rPr lang="en-US" altLang="ko-KR" sz="1000" dirty="0">
                <a:latin typeface="Corbel" pitchFamily="34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rbel" pitchFamily="34" charset="0"/>
              </a:rPr>
              <a:t>         &lt;</a:t>
            </a:r>
            <a:r>
              <a:rPr lang="en-US" altLang="ko-KR" sz="1000" dirty="0" err="1">
                <a:latin typeface="Corbel" pitchFamily="34" charset="0"/>
              </a:rPr>
              <a:t>xsd:element</a:t>
            </a:r>
            <a:r>
              <a:rPr lang="en-US" altLang="ko-KR" sz="1000" dirty="0">
                <a:latin typeface="Corbel" pitchFamily="34" charset="0"/>
              </a:rPr>
              <a:t> name=“item” </a:t>
            </a:r>
            <a:r>
              <a:rPr lang="en-US" altLang="ko-KR" sz="1000" dirty="0" err="1">
                <a:latin typeface="Corbel" pitchFamily="34" charset="0"/>
              </a:rPr>
              <a:t>minOccurs</a:t>
            </a:r>
            <a:r>
              <a:rPr lang="en-US" altLang="ko-KR" sz="1000" dirty="0">
                <a:latin typeface="Corbel" pitchFamily="34" charset="0"/>
              </a:rPr>
              <a:t>=“0” </a:t>
            </a:r>
            <a:r>
              <a:rPr lang="en-US" altLang="ko-KR" sz="1000" dirty="0" err="1">
                <a:latin typeface="Corbel" pitchFamily="34" charset="0"/>
              </a:rPr>
              <a:t>maxOccurs</a:t>
            </a:r>
            <a:r>
              <a:rPr lang="en-US" altLang="ko-KR" sz="1000" dirty="0">
                <a:latin typeface="Corbel" pitchFamily="34" charset="0"/>
              </a:rPr>
              <a:t>=“unbounded”&gt;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rbel" pitchFamily="34" charset="0"/>
              </a:rPr>
              <a:t>            &lt;</a:t>
            </a:r>
            <a:r>
              <a:rPr lang="en-US" altLang="ko-KR" sz="1000" dirty="0" err="1">
                <a:latin typeface="Corbel" pitchFamily="34" charset="0"/>
              </a:rPr>
              <a:t>xsd:complexType</a:t>
            </a:r>
            <a:r>
              <a:rPr lang="en-US" altLang="ko-KR" sz="1000" dirty="0">
                <a:latin typeface="Corbel" pitchFamily="34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rbel" pitchFamily="34" charset="0"/>
              </a:rPr>
              <a:t>               &lt;</a:t>
            </a:r>
            <a:r>
              <a:rPr lang="en-US" altLang="ko-KR" sz="1000" dirty="0" err="1">
                <a:latin typeface="Corbel" pitchFamily="34" charset="0"/>
              </a:rPr>
              <a:t>xsd:sequence</a:t>
            </a:r>
            <a:r>
              <a:rPr lang="en-US" altLang="ko-KR" sz="1000" dirty="0">
                <a:latin typeface="Corbel" pitchFamily="34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rbel" pitchFamily="34" charset="0"/>
              </a:rPr>
              <a:t>                  &lt;</a:t>
            </a:r>
            <a:r>
              <a:rPr lang="en-US" altLang="ko-KR" sz="1000" dirty="0" err="1">
                <a:latin typeface="Corbel" pitchFamily="34" charset="0"/>
              </a:rPr>
              <a:t>xsd:element</a:t>
            </a:r>
            <a:r>
              <a:rPr lang="en-US" altLang="ko-KR" sz="1000" dirty="0">
                <a:latin typeface="Corbel" pitchFamily="34" charset="0"/>
              </a:rPr>
              <a:t> name=“</a:t>
            </a:r>
            <a:r>
              <a:rPr lang="en-US" altLang="ko-KR" sz="1000" dirty="0" err="1">
                <a:latin typeface="Corbel" pitchFamily="34" charset="0"/>
              </a:rPr>
              <a:t>productName</a:t>
            </a:r>
            <a:r>
              <a:rPr lang="en-US" altLang="ko-KR" sz="1000" dirty="0">
                <a:latin typeface="Corbel" pitchFamily="34" charset="0"/>
              </a:rPr>
              <a:t>” type=“</a:t>
            </a:r>
            <a:r>
              <a:rPr lang="en-US" altLang="ko-KR" sz="1000" dirty="0" err="1">
                <a:latin typeface="Corbel" pitchFamily="34" charset="0"/>
              </a:rPr>
              <a:t>xsd:string</a:t>
            </a:r>
            <a:r>
              <a:rPr lang="en-US" altLang="ko-KR" sz="1000" dirty="0">
                <a:latin typeface="Corbel" pitchFamily="34" charset="0"/>
              </a:rPr>
              <a:t>”/&gt;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rbel" pitchFamily="34" charset="0"/>
              </a:rPr>
              <a:t>                  &lt;</a:t>
            </a:r>
            <a:r>
              <a:rPr lang="en-US" altLang="ko-KR" sz="1000" dirty="0" err="1">
                <a:latin typeface="Corbel" pitchFamily="34" charset="0"/>
              </a:rPr>
              <a:t>xsd:element</a:t>
            </a:r>
            <a:r>
              <a:rPr lang="en-US" altLang="ko-KR" sz="1000" dirty="0">
                <a:latin typeface="Corbel" pitchFamily="34" charset="0"/>
              </a:rPr>
              <a:t> name=“quantity”&gt;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rbel" pitchFamily="34" charset="0"/>
              </a:rPr>
              <a:t>                     &lt;</a:t>
            </a:r>
            <a:r>
              <a:rPr lang="en-US" altLang="ko-KR" sz="1000" dirty="0" err="1">
                <a:latin typeface="Corbel" pitchFamily="34" charset="0"/>
              </a:rPr>
              <a:t>simpleType</a:t>
            </a:r>
            <a:r>
              <a:rPr lang="en-US" altLang="ko-KR" sz="1000" dirty="0">
                <a:latin typeface="Corbel" pitchFamily="34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rbel" pitchFamily="34" charset="0"/>
              </a:rPr>
              <a:t>                        &lt;</a:t>
            </a:r>
            <a:r>
              <a:rPr lang="en-US" altLang="ko-KR" sz="1000" dirty="0" err="1">
                <a:latin typeface="Corbel" pitchFamily="34" charset="0"/>
              </a:rPr>
              <a:t>xsd:restriction</a:t>
            </a:r>
            <a:r>
              <a:rPr lang="en-US" altLang="ko-KR" sz="1000" dirty="0">
                <a:latin typeface="Corbel" pitchFamily="34" charset="0"/>
              </a:rPr>
              <a:t> base=“</a:t>
            </a:r>
            <a:r>
              <a:rPr lang="en-US" altLang="ko-KR" sz="1000" dirty="0" err="1">
                <a:latin typeface="Corbel" pitchFamily="34" charset="0"/>
              </a:rPr>
              <a:t>xsd:positiveInteger</a:t>
            </a:r>
            <a:r>
              <a:rPr lang="en-US" altLang="ko-KR" sz="1000" dirty="0">
                <a:latin typeface="Corbel" pitchFamily="34" charset="0"/>
              </a:rPr>
              <a:t>”&gt;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rbel" pitchFamily="34" charset="0"/>
              </a:rPr>
              <a:t>                             &lt;</a:t>
            </a:r>
            <a:r>
              <a:rPr lang="en-US" altLang="ko-KR" sz="1000" dirty="0" err="1">
                <a:latin typeface="Corbel" pitchFamily="34" charset="0"/>
              </a:rPr>
              <a:t>xsd:maxExclusive</a:t>
            </a:r>
            <a:r>
              <a:rPr lang="en-US" altLang="ko-KR" sz="1000" dirty="0">
                <a:latin typeface="Corbel" pitchFamily="34" charset="0"/>
              </a:rPr>
              <a:t> value=“100”/&gt;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rbel" pitchFamily="34" charset="0"/>
              </a:rPr>
              <a:t>                       &lt;</a:t>
            </a:r>
            <a:r>
              <a:rPr lang="en-US" altLang="ko-KR" sz="1000" dirty="0" err="1">
                <a:latin typeface="Corbel" pitchFamily="34" charset="0"/>
              </a:rPr>
              <a:t>xsd:restriction</a:t>
            </a:r>
            <a:r>
              <a:rPr lang="en-US" altLang="ko-KR" sz="1000" dirty="0">
                <a:latin typeface="Corbel" pitchFamily="34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rbel" pitchFamily="34" charset="0"/>
              </a:rPr>
              <a:t>                    &lt;/</a:t>
            </a:r>
            <a:r>
              <a:rPr lang="en-US" altLang="ko-KR" sz="1000" dirty="0" err="1">
                <a:latin typeface="Corbel" pitchFamily="34" charset="0"/>
              </a:rPr>
              <a:t>xsd:simpleType</a:t>
            </a:r>
            <a:r>
              <a:rPr lang="en-US" altLang="ko-KR" sz="1000" dirty="0">
                <a:latin typeface="Corbel" pitchFamily="34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rbel" pitchFamily="34" charset="0"/>
              </a:rPr>
              <a:t>                 &lt;/</a:t>
            </a:r>
            <a:r>
              <a:rPr lang="en-US" altLang="ko-KR" sz="1000" dirty="0" err="1">
                <a:latin typeface="Corbel" pitchFamily="34" charset="0"/>
              </a:rPr>
              <a:t>xsd:element</a:t>
            </a:r>
            <a:r>
              <a:rPr lang="en-US" altLang="ko-KR" sz="1000" dirty="0">
                <a:latin typeface="Corbel" pitchFamily="34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rbel" pitchFamily="34" charset="0"/>
              </a:rPr>
              <a:t>                 &lt;</a:t>
            </a:r>
            <a:r>
              <a:rPr lang="en-US" altLang="ko-KR" sz="1000" dirty="0" err="1">
                <a:latin typeface="Corbel" pitchFamily="34" charset="0"/>
              </a:rPr>
              <a:t>xsd:element</a:t>
            </a:r>
            <a:r>
              <a:rPr lang="en-US" altLang="ko-KR" sz="1000" dirty="0">
                <a:latin typeface="Corbel" pitchFamily="34" charset="0"/>
              </a:rPr>
              <a:t> name=“</a:t>
            </a:r>
            <a:r>
              <a:rPr lang="en-US" altLang="ko-KR" sz="1000" dirty="0" err="1">
                <a:latin typeface="Corbel" pitchFamily="34" charset="0"/>
              </a:rPr>
              <a:t>USPrice</a:t>
            </a:r>
            <a:r>
              <a:rPr lang="en-US" altLang="ko-KR" sz="1000" dirty="0">
                <a:latin typeface="Corbel" pitchFamily="34" charset="0"/>
              </a:rPr>
              <a:t>” type=“</a:t>
            </a:r>
            <a:r>
              <a:rPr lang="en-US" altLang="ko-KR" sz="1000" dirty="0" err="1">
                <a:latin typeface="Corbel" pitchFamily="34" charset="0"/>
              </a:rPr>
              <a:t>xsd:decimal</a:t>
            </a:r>
            <a:r>
              <a:rPr lang="en-US" altLang="ko-KR" sz="1000" dirty="0">
                <a:latin typeface="Corbel" pitchFamily="34" charset="0"/>
              </a:rPr>
              <a:t>”/&gt;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rbel" pitchFamily="34" charset="0"/>
              </a:rPr>
              <a:t>                 &lt;</a:t>
            </a:r>
            <a:r>
              <a:rPr lang="en-US" altLang="ko-KR" sz="1000" dirty="0" err="1">
                <a:latin typeface="Corbel" pitchFamily="34" charset="0"/>
              </a:rPr>
              <a:t>xsd:element</a:t>
            </a:r>
            <a:r>
              <a:rPr lang="en-US" altLang="ko-KR" sz="1000" dirty="0">
                <a:latin typeface="Corbel" pitchFamily="34" charset="0"/>
              </a:rPr>
              <a:t> name=“comment” </a:t>
            </a:r>
            <a:r>
              <a:rPr lang="en-US" altLang="ko-KR" sz="1000" dirty="0" err="1">
                <a:latin typeface="Corbel" pitchFamily="34" charset="0"/>
              </a:rPr>
              <a:t>minOccurs</a:t>
            </a:r>
            <a:r>
              <a:rPr lang="en-US" altLang="ko-KR" sz="1000" dirty="0">
                <a:latin typeface="Corbel" pitchFamily="34" charset="0"/>
              </a:rPr>
              <a:t>=“0”/&gt;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rbel" pitchFamily="34" charset="0"/>
              </a:rPr>
              <a:t>                 &lt;</a:t>
            </a:r>
            <a:r>
              <a:rPr lang="en-US" altLang="ko-KR" sz="1000" dirty="0" err="1">
                <a:latin typeface="Corbel" pitchFamily="34" charset="0"/>
              </a:rPr>
              <a:t>xsd:element</a:t>
            </a:r>
            <a:r>
              <a:rPr lang="en-US" altLang="ko-KR" sz="1000" dirty="0">
                <a:latin typeface="Corbel" pitchFamily="34" charset="0"/>
              </a:rPr>
              <a:t> name=“</a:t>
            </a:r>
            <a:r>
              <a:rPr lang="en-US" altLang="ko-KR" sz="1000" dirty="0" err="1">
                <a:latin typeface="Corbel" pitchFamily="34" charset="0"/>
              </a:rPr>
              <a:t>shipDate</a:t>
            </a:r>
            <a:r>
              <a:rPr lang="en-US" altLang="ko-KR" sz="1000" dirty="0">
                <a:latin typeface="Corbel" pitchFamily="34" charset="0"/>
              </a:rPr>
              <a:t>” type=“</a:t>
            </a:r>
            <a:r>
              <a:rPr lang="en-US" altLang="ko-KR" sz="1000" dirty="0" err="1">
                <a:latin typeface="Corbel" pitchFamily="34" charset="0"/>
              </a:rPr>
              <a:t>xsd:date</a:t>
            </a:r>
            <a:r>
              <a:rPr lang="en-US" altLang="ko-KR" sz="1000" dirty="0">
                <a:latin typeface="Corbel" pitchFamily="34" charset="0"/>
              </a:rPr>
              <a:t>” </a:t>
            </a:r>
            <a:r>
              <a:rPr lang="en-US" altLang="ko-KR" sz="1000" dirty="0" err="1">
                <a:latin typeface="Corbel" pitchFamily="34" charset="0"/>
              </a:rPr>
              <a:t>minOccurs</a:t>
            </a:r>
            <a:r>
              <a:rPr lang="en-US" altLang="ko-KR" sz="1000" dirty="0">
                <a:latin typeface="Corbel" pitchFamily="34" charset="0"/>
              </a:rPr>
              <a:t>=“0”/&gt;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rbel" pitchFamily="34" charset="0"/>
              </a:rPr>
              <a:t>              &lt;/</a:t>
            </a:r>
            <a:r>
              <a:rPr lang="en-US" altLang="ko-KR" sz="1000" dirty="0" err="1">
                <a:latin typeface="Corbel" pitchFamily="34" charset="0"/>
              </a:rPr>
              <a:t>xsd:sequence</a:t>
            </a:r>
            <a:r>
              <a:rPr lang="en-US" altLang="ko-KR" sz="1000" dirty="0">
                <a:latin typeface="Corbel" pitchFamily="34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rbel" pitchFamily="34" charset="0"/>
              </a:rPr>
              <a:t>              &lt;</a:t>
            </a:r>
            <a:r>
              <a:rPr lang="en-US" altLang="ko-KR" sz="1000" dirty="0" err="1">
                <a:latin typeface="Corbel" pitchFamily="34" charset="0"/>
              </a:rPr>
              <a:t>xsd:attribute</a:t>
            </a:r>
            <a:r>
              <a:rPr lang="en-US" altLang="ko-KR" sz="1000" dirty="0">
                <a:latin typeface="Corbel" pitchFamily="34" charset="0"/>
              </a:rPr>
              <a:t> name=“</a:t>
            </a:r>
            <a:r>
              <a:rPr lang="en-US" altLang="ko-KR" sz="1000" dirty="0" err="1">
                <a:latin typeface="Corbel" pitchFamily="34" charset="0"/>
              </a:rPr>
              <a:t>partNum</a:t>
            </a:r>
            <a:r>
              <a:rPr lang="en-US" altLang="ko-KR" sz="1000" dirty="0">
                <a:latin typeface="Corbel" pitchFamily="34" charset="0"/>
              </a:rPr>
              <a:t>” type=“SKU” use=“required” /&gt;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rbel" pitchFamily="34" charset="0"/>
              </a:rPr>
              <a:t>            &lt;/</a:t>
            </a:r>
            <a:r>
              <a:rPr lang="en-US" altLang="ko-KR" sz="1000" dirty="0" err="1">
                <a:latin typeface="Corbel" pitchFamily="34" charset="0"/>
              </a:rPr>
              <a:t>complexType</a:t>
            </a:r>
            <a:r>
              <a:rPr lang="en-US" altLang="ko-KR" sz="1000" dirty="0">
                <a:latin typeface="Corbel" pitchFamily="34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rbel" pitchFamily="34" charset="0"/>
              </a:rPr>
              <a:t>         &lt;/</a:t>
            </a:r>
            <a:r>
              <a:rPr lang="en-US" altLang="ko-KR" sz="1000" dirty="0" err="1">
                <a:latin typeface="Corbel" pitchFamily="34" charset="0"/>
              </a:rPr>
              <a:t>xsd:element</a:t>
            </a:r>
            <a:r>
              <a:rPr lang="en-US" altLang="ko-KR" sz="1000" dirty="0">
                <a:latin typeface="Corbel" pitchFamily="34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rbel" pitchFamily="34" charset="0"/>
              </a:rPr>
              <a:t>      &lt;/</a:t>
            </a:r>
            <a:r>
              <a:rPr lang="en-US" altLang="ko-KR" sz="1000" dirty="0" err="1">
                <a:latin typeface="Corbel" pitchFamily="34" charset="0"/>
              </a:rPr>
              <a:t>xsd:sequence</a:t>
            </a:r>
            <a:r>
              <a:rPr lang="en-US" altLang="ko-KR" sz="1000" dirty="0">
                <a:latin typeface="Corbel" pitchFamily="34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rbel" pitchFamily="34" charset="0"/>
              </a:rPr>
              <a:t>   &lt;/</a:t>
            </a:r>
            <a:r>
              <a:rPr lang="en-US" altLang="ko-KR" sz="1000" dirty="0" err="1">
                <a:latin typeface="Corbel" pitchFamily="34" charset="0"/>
              </a:rPr>
              <a:t>xsd:complxType</a:t>
            </a:r>
            <a:r>
              <a:rPr lang="en-US" altLang="ko-KR" sz="1000" dirty="0">
                <a:latin typeface="Corbel" pitchFamily="34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rbel" pitchFamily="34" charset="0"/>
              </a:rPr>
              <a:t>&lt;/</a:t>
            </a:r>
            <a:r>
              <a:rPr lang="en-US" altLang="ko-KR" sz="1000" dirty="0" err="1">
                <a:latin typeface="Corbel" pitchFamily="34" charset="0"/>
              </a:rPr>
              <a:t>xsd:element</a:t>
            </a:r>
            <a:r>
              <a:rPr lang="en-US" altLang="ko-KR" sz="1000" dirty="0">
                <a:latin typeface="Corbel" pitchFamily="34" charset="0"/>
              </a:rPr>
              <a:t>&gt;         </a:t>
            </a:r>
          </a:p>
        </p:txBody>
      </p:sp>
    </p:spTree>
    <p:extLst>
      <p:ext uri="{BB962C8B-B14F-4D97-AF65-F5344CB8AC3E}">
        <p14:creationId xmlns:p14="http://schemas.microsoft.com/office/powerpoint/2010/main" val="20728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RDF Schema Alternatives 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34" charset="-127"/>
              </a:rPr>
              <a:t>RELAX NG Compact Syntax</a:t>
            </a:r>
          </a:p>
          <a:p>
            <a:pPr lvl="1"/>
            <a:r>
              <a:rPr lang="en-US" altLang="ko-KR" dirty="0">
                <a:ea typeface="굴림" pitchFamily="34" charset="-127"/>
              </a:rPr>
              <a:t>Combination of DTD readability and W3C XML Schema data typing</a:t>
            </a:r>
          </a:p>
          <a:p>
            <a:endParaRPr lang="ko-KR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43608" y="1916832"/>
            <a:ext cx="6264696" cy="2769989"/>
          </a:xfrm>
          <a:prstGeom prst="rect">
            <a:avLst/>
          </a:prstGeom>
          <a:ln w="3175"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 anchorCtr="0">
            <a:norm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 sz="1200" dirty="0">
                <a:latin typeface="Corbel" pitchFamily="34" charset="0"/>
              </a:rPr>
              <a:t>Items = element Items {item*}</a:t>
            </a:r>
          </a:p>
          <a:p>
            <a:pPr algn="l">
              <a:spcBef>
                <a:spcPct val="50000"/>
              </a:spcBef>
            </a:pPr>
            <a:r>
              <a:rPr lang="en-US" altLang="ko-KR" sz="1200" dirty="0">
                <a:latin typeface="Corbel" pitchFamily="34" charset="0"/>
              </a:rPr>
              <a:t>Item = element item {</a:t>
            </a:r>
            <a:r>
              <a:rPr lang="en-US" altLang="ko-KR" sz="1200" dirty="0" err="1">
                <a:latin typeface="Corbel" pitchFamily="34" charset="0"/>
              </a:rPr>
              <a:t>att.partNum</a:t>
            </a:r>
            <a:r>
              <a:rPr lang="en-US" altLang="ko-KR" sz="1200" dirty="0">
                <a:latin typeface="Corbel" pitchFamily="34" charset="0"/>
              </a:rPr>
              <a:t>, </a:t>
            </a:r>
            <a:r>
              <a:rPr lang="en-US" altLang="ko-KR" sz="1200" dirty="0" err="1">
                <a:latin typeface="Corbel" pitchFamily="34" charset="0"/>
              </a:rPr>
              <a:t>productName</a:t>
            </a:r>
            <a:r>
              <a:rPr lang="en-US" altLang="ko-KR" sz="1200" dirty="0">
                <a:latin typeface="Corbel" pitchFamily="34" charset="0"/>
              </a:rPr>
              <a:t>, quantity, </a:t>
            </a:r>
            <a:r>
              <a:rPr lang="en-US" altLang="ko-KR" sz="1200" dirty="0" err="1">
                <a:latin typeface="Corbel" pitchFamily="34" charset="0"/>
              </a:rPr>
              <a:t>USPrice</a:t>
            </a:r>
            <a:r>
              <a:rPr lang="en-US" altLang="ko-KR" sz="1200" dirty="0">
                <a:latin typeface="Corbel" pitchFamily="34" charset="0"/>
              </a:rPr>
              <a:t>, comment?, </a:t>
            </a:r>
            <a:r>
              <a:rPr lang="en-US" altLang="ko-KR" sz="1200" dirty="0" err="1">
                <a:latin typeface="Corbel" pitchFamily="34" charset="0"/>
              </a:rPr>
              <a:t>shipDate</a:t>
            </a:r>
            <a:r>
              <a:rPr lang="en-US" altLang="ko-KR" sz="1200" dirty="0">
                <a:latin typeface="Corbel" pitchFamily="34" charset="0"/>
              </a:rPr>
              <a:t>? }</a:t>
            </a:r>
          </a:p>
          <a:p>
            <a:pPr algn="l">
              <a:spcBef>
                <a:spcPct val="50000"/>
              </a:spcBef>
            </a:pPr>
            <a:r>
              <a:rPr lang="en-US" altLang="ko-KR" sz="1200" dirty="0" err="1">
                <a:latin typeface="Corbel" pitchFamily="34" charset="0"/>
              </a:rPr>
              <a:t>att.partNum</a:t>
            </a:r>
            <a:r>
              <a:rPr lang="en-US" altLang="ko-KR" sz="1200" dirty="0">
                <a:latin typeface="Corbel" pitchFamily="34" charset="0"/>
              </a:rPr>
              <a:t> = attribute </a:t>
            </a:r>
            <a:r>
              <a:rPr lang="en-US" altLang="ko-KR" sz="1200" dirty="0" err="1">
                <a:latin typeface="Corbel" pitchFamily="34" charset="0"/>
              </a:rPr>
              <a:t>partNum</a:t>
            </a:r>
            <a:r>
              <a:rPr lang="en-US" altLang="ko-KR" sz="1200" dirty="0">
                <a:latin typeface="Corbel" pitchFamily="34" charset="0"/>
              </a:rPr>
              <a:t> {text}</a:t>
            </a:r>
          </a:p>
          <a:p>
            <a:pPr algn="l">
              <a:spcBef>
                <a:spcPct val="50000"/>
              </a:spcBef>
            </a:pPr>
            <a:r>
              <a:rPr lang="en-US" altLang="ko-KR" sz="1200" dirty="0" err="1">
                <a:latin typeface="Corbel" pitchFamily="34" charset="0"/>
              </a:rPr>
              <a:t>productName</a:t>
            </a:r>
            <a:r>
              <a:rPr lang="en-US" altLang="ko-KR" sz="1200" dirty="0">
                <a:latin typeface="Corbel" pitchFamily="34" charset="0"/>
              </a:rPr>
              <a:t> = element </a:t>
            </a:r>
            <a:r>
              <a:rPr lang="en-US" altLang="ko-KR" sz="1200" dirty="0" err="1">
                <a:latin typeface="Corbel" pitchFamily="34" charset="0"/>
              </a:rPr>
              <a:t>productName</a:t>
            </a:r>
            <a:r>
              <a:rPr lang="en-US" altLang="ko-KR" sz="1200" dirty="0">
                <a:latin typeface="Corbel" pitchFamily="34" charset="0"/>
              </a:rPr>
              <a:t> {text}</a:t>
            </a:r>
          </a:p>
          <a:p>
            <a:pPr algn="l">
              <a:spcBef>
                <a:spcPct val="50000"/>
              </a:spcBef>
            </a:pPr>
            <a:r>
              <a:rPr lang="en-US" altLang="ko-KR" sz="1200" dirty="0">
                <a:latin typeface="Corbel" pitchFamily="34" charset="0"/>
              </a:rPr>
              <a:t>Quantity = element quantity {</a:t>
            </a:r>
            <a:r>
              <a:rPr lang="en-US" altLang="ko-KR" sz="1200" dirty="0" err="1">
                <a:latin typeface="Corbel" pitchFamily="34" charset="0"/>
              </a:rPr>
              <a:t>xsd:positiveInteger</a:t>
            </a:r>
            <a:r>
              <a:rPr lang="en-US" altLang="ko-KR" sz="1200" dirty="0">
                <a:latin typeface="Corbel" pitchFamily="34" charset="0"/>
              </a:rPr>
              <a:t> {</a:t>
            </a:r>
            <a:r>
              <a:rPr lang="en-US" altLang="ko-KR" sz="1200" dirty="0" err="1">
                <a:latin typeface="Corbel" pitchFamily="34" charset="0"/>
              </a:rPr>
              <a:t>maxExclusive</a:t>
            </a:r>
            <a:r>
              <a:rPr lang="en-US" altLang="ko-KR" sz="1200" dirty="0">
                <a:latin typeface="Corbel" pitchFamily="34" charset="0"/>
              </a:rPr>
              <a:t>=“100”}}</a:t>
            </a:r>
          </a:p>
          <a:p>
            <a:pPr algn="l">
              <a:spcBef>
                <a:spcPct val="50000"/>
              </a:spcBef>
            </a:pPr>
            <a:r>
              <a:rPr lang="en-US" altLang="ko-KR" sz="1200" dirty="0" err="1">
                <a:latin typeface="Corbel" pitchFamily="34" charset="0"/>
              </a:rPr>
              <a:t>USPrice</a:t>
            </a:r>
            <a:r>
              <a:rPr lang="en-US" altLang="ko-KR" sz="1200" dirty="0">
                <a:latin typeface="Corbel" pitchFamily="34" charset="0"/>
              </a:rPr>
              <a:t> = element </a:t>
            </a:r>
            <a:r>
              <a:rPr lang="en-US" altLang="ko-KR" sz="1200" dirty="0" err="1">
                <a:latin typeface="Corbel" pitchFamily="34" charset="0"/>
              </a:rPr>
              <a:t>USPrice</a:t>
            </a:r>
            <a:r>
              <a:rPr lang="en-US" altLang="ko-KR" sz="1200" dirty="0">
                <a:latin typeface="Corbel" pitchFamily="34" charset="0"/>
              </a:rPr>
              <a:t> {</a:t>
            </a:r>
            <a:r>
              <a:rPr lang="en-US" altLang="ko-KR" sz="1200" dirty="0" err="1">
                <a:latin typeface="Corbel" pitchFamily="34" charset="0"/>
              </a:rPr>
              <a:t>xsd:decimal</a:t>
            </a:r>
            <a:r>
              <a:rPr lang="en-US" altLang="ko-KR" sz="1200" dirty="0">
                <a:latin typeface="Corbel" pitchFamily="34" charset="0"/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ko-KR" sz="1200" dirty="0">
                <a:latin typeface="Corbel" pitchFamily="34" charset="0"/>
              </a:rPr>
              <a:t>Comment = element comment {text}</a:t>
            </a:r>
          </a:p>
          <a:p>
            <a:pPr algn="l">
              <a:spcBef>
                <a:spcPct val="50000"/>
              </a:spcBef>
            </a:pPr>
            <a:r>
              <a:rPr lang="en-US" altLang="ko-KR" sz="1200" dirty="0" err="1">
                <a:latin typeface="Corbel" pitchFamily="34" charset="0"/>
              </a:rPr>
              <a:t>shipDate</a:t>
            </a:r>
            <a:r>
              <a:rPr lang="en-US" altLang="ko-KR" sz="1200" dirty="0">
                <a:latin typeface="Corbel" pitchFamily="34" charset="0"/>
              </a:rPr>
              <a:t> = element </a:t>
            </a:r>
            <a:r>
              <a:rPr lang="en-US" altLang="ko-KR" sz="1200" dirty="0" err="1">
                <a:latin typeface="Corbel" pitchFamily="34" charset="0"/>
              </a:rPr>
              <a:t>shipDate</a:t>
            </a:r>
            <a:r>
              <a:rPr lang="en-US" altLang="ko-KR" sz="1200" dirty="0">
                <a:latin typeface="Corbel" pitchFamily="34" charset="0"/>
              </a:rPr>
              <a:t> {</a:t>
            </a:r>
            <a:r>
              <a:rPr lang="en-US" altLang="ko-KR" sz="1200" dirty="0" err="1">
                <a:latin typeface="Corbel" pitchFamily="34" charset="0"/>
              </a:rPr>
              <a:t>xsd:date</a:t>
            </a:r>
            <a:r>
              <a:rPr lang="en-US" altLang="ko-KR" sz="1200" dirty="0">
                <a:latin typeface="Corbel" pitchFamily="34" charset="0"/>
              </a:rPr>
              <a:t>}</a:t>
            </a:r>
          </a:p>
          <a:p>
            <a:pPr algn="l">
              <a:spcBef>
                <a:spcPct val="50000"/>
              </a:spcBef>
            </a:pPr>
            <a:endParaRPr lang="en-US" altLang="ko-KR" sz="1200" dirty="0">
              <a:latin typeface="Corbel" pitchFamily="34" charset="0"/>
            </a:endParaRPr>
          </a:p>
          <a:p>
            <a:pPr algn="l">
              <a:spcBef>
                <a:spcPct val="50000"/>
              </a:spcBef>
            </a:pPr>
            <a:r>
              <a:rPr lang="en-US" altLang="ko-KR" sz="1200" dirty="0">
                <a:latin typeface="Corbel" pitchFamily="34" charset="0"/>
              </a:rPr>
              <a:t>Start = Items</a:t>
            </a:r>
          </a:p>
        </p:txBody>
      </p:sp>
    </p:spTree>
    <p:extLst>
      <p:ext uri="{BB962C8B-B14F-4D97-AF65-F5344CB8AC3E}">
        <p14:creationId xmlns:p14="http://schemas.microsoft.com/office/powerpoint/2010/main" val="253246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RDF (Resource Description Framework) </a:t>
            </a:r>
            <a:r>
              <a:rPr lang="en-US" altLang="ko-KR" dirty="0" smtClean="0"/>
              <a:t>specification</a:t>
            </a:r>
            <a:endParaRPr lang="en-US" altLang="ko-KR" dirty="0"/>
          </a:p>
          <a:p>
            <a:pPr lvl="1"/>
            <a:r>
              <a:rPr lang="en-US" altLang="ko-KR" dirty="0"/>
              <a:t>Syntax specification</a:t>
            </a:r>
          </a:p>
          <a:p>
            <a:pPr lvl="2"/>
            <a:r>
              <a:rPr lang="en-US" altLang="ko-KR" dirty="0" smtClean="0"/>
              <a:t>How RDF constructs relate to each other</a:t>
            </a:r>
          </a:p>
          <a:p>
            <a:pPr lvl="2"/>
            <a:r>
              <a:rPr lang="en-US" altLang="ko-KR" dirty="0" smtClean="0"/>
              <a:t>How they can be diagrammed in XML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Schema specification</a:t>
            </a:r>
          </a:p>
          <a:p>
            <a:pPr lvl="2"/>
            <a:r>
              <a:rPr lang="en-US" altLang="ko-KR" dirty="0" smtClean="0"/>
              <a:t>A ruled-based dictionary that defines the elements of importance to a domain</a:t>
            </a:r>
          </a:p>
          <a:p>
            <a:pPr lvl="2"/>
            <a:r>
              <a:rPr lang="en-US" altLang="ko-KR" dirty="0" smtClean="0"/>
              <a:t>Describes how these elements relate to one another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375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RDF Vocabulary: Describing the Data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34" charset="-127"/>
              </a:rPr>
              <a:t>Metadata – data about data</a:t>
            </a:r>
          </a:p>
          <a:p>
            <a:pPr lvl="1"/>
            <a:r>
              <a:rPr lang="en-US" altLang="ko-KR" dirty="0">
                <a:ea typeface="굴림" pitchFamily="34" charset="-127"/>
              </a:rPr>
              <a:t>Same specification can be used with many different domain</a:t>
            </a:r>
          </a:p>
          <a:p>
            <a:pPr lvl="1"/>
            <a:endParaRPr lang="en-US" altLang="ko-KR" dirty="0">
              <a:ea typeface="굴림" pitchFamily="34" charset="-127"/>
            </a:endParaRPr>
          </a:p>
          <a:p>
            <a:r>
              <a:rPr lang="en-US" altLang="ko-KR" dirty="0">
                <a:ea typeface="굴림" pitchFamily="34" charset="-127"/>
              </a:rPr>
              <a:t>Concept of metadata’s role</a:t>
            </a:r>
          </a:p>
          <a:p>
            <a:pPr lvl="1"/>
            <a:r>
              <a:rPr lang="en-US" altLang="ko-KR" dirty="0">
                <a:ea typeface="굴림" pitchFamily="34" charset="-127"/>
              </a:rPr>
              <a:t>Relational database</a:t>
            </a:r>
          </a:p>
          <a:p>
            <a:pPr lvl="2"/>
            <a:r>
              <a:rPr lang="en-US" altLang="ko-KR" dirty="0">
                <a:ea typeface="굴림" pitchFamily="34" charset="-127"/>
              </a:rPr>
              <a:t>Store many different types of data by using metadata structures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94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RDF Vocabulary: Describing the Data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Metadata’s Role in Existing Applications 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34" charset="-127"/>
              </a:rPr>
              <a:t>Example</a:t>
            </a:r>
          </a:p>
          <a:p>
            <a:endParaRPr lang="en-US" altLang="ko-KR" dirty="0">
              <a:ea typeface="굴림" pitchFamily="34" charset="-127"/>
            </a:endParaRPr>
          </a:p>
          <a:p>
            <a:endParaRPr lang="en-US" altLang="ko-KR" dirty="0">
              <a:ea typeface="굴림" pitchFamily="34" charset="-127"/>
            </a:endParaRPr>
          </a:p>
          <a:p>
            <a:endParaRPr lang="en-US" altLang="ko-KR" dirty="0">
              <a:ea typeface="굴림" pitchFamily="34" charset="-127"/>
            </a:endParaRPr>
          </a:p>
          <a:p>
            <a:endParaRPr lang="en-US" altLang="ko-KR" dirty="0">
              <a:ea typeface="굴림" pitchFamily="34" charset="-127"/>
            </a:endParaRPr>
          </a:p>
          <a:p>
            <a:endParaRPr lang="en-US" altLang="ko-KR" dirty="0">
              <a:ea typeface="굴림" pitchFamily="34" charset="-127"/>
            </a:endParaRPr>
          </a:p>
          <a:p>
            <a:endParaRPr lang="en-US" altLang="ko-KR" dirty="0">
              <a:ea typeface="굴림" pitchFamily="34" charset="-127"/>
            </a:endParaRPr>
          </a:p>
          <a:p>
            <a:pPr lvl="1"/>
            <a:r>
              <a:rPr lang="en-US" altLang="ko-KR" dirty="0" smtClean="0">
                <a:ea typeface="굴림" pitchFamily="34" charset="-127"/>
              </a:rPr>
              <a:t>Change the domain and the domain-specific storage constructs </a:t>
            </a:r>
            <a:br>
              <a:rPr lang="en-US" altLang="ko-KR" dirty="0" smtClean="0">
                <a:ea typeface="굴림" pitchFamily="34" charset="-127"/>
              </a:rPr>
            </a:br>
            <a:r>
              <a:rPr lang="en-US" altLang="ko-KR" dirty="0" smtClean="0">
                <a:ea typeface="굴림" pitchFamily="34" charset="-127"/>
              </a:rPr>
              <a:t>become pretty useless</a:t>
            </a:r>
            <a:endParaRPr lang="en-US" altLang="ko-KR" dirty="0">
              <a:ea typeface="굴림" pitchFamily="34" charset="-127"/>
            </a:endParaRPr>
          </a:p>
          <a:p>
            <a:pPr>
              <a:buNone/>
            </a:pPr>
            <a:endParaRPr lang="en-US" altLang="ko-KR" dirty="0">
              <a:ea typeface="굴림" pitchFamily="34" charset="-127"/>
            </a:endParaRPr>
          </a:p>
          <a:p>
            <a:endParaRPr lang="ko-KR" alt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519516"/>
              </p:ext>
            </p:extLst>
          </p:nvPr>
        </p:nvGraphicFramePr>
        <p:xfrm>
          <a:off x="2195736" y="1692735"/>
          <a:ext cx="2005013" cy="652463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579438"/>
                <a:gridCol w="1425575"/>
              </a:tblGrid>
              <a:tr h="32702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CUSTOMER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PK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CUSTOMER_ID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5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662020"/>
              </p:ext>
            </p:extLst>
          </p:nvPr>
        </p:nvGraphicFramePr>
        <p:xfrm>
          <a:off x="3106961" y="2829385"/>
          <a:ext cx="2211388" cy="887647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750888"/>
                <a:gridCol w="1460500"/>
              </a:tblGrid>
              <a:tr h="326861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CUSTOMER_ORDER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697" marB="45697" horzOverflow="overflow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605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PK,FK1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PK,FK2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697" marB="4569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CUSTOMER 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ORDER_ID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697" marB="45697" horzOverflow="overflow"/>
                </a:tc>
              </a:tr>
            </a:tbl>
          </a:graphicData>
        </a:graphic>
      </p:graphicFrame>
      <p:graphicFrame>
        <p:nvGraphicFramePr>
          <p:cNvPr id="6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749718"/>
              </p:ext>
            </p:extLst>
          </p:nvPr>
        </p:nvGraphicFramePr>
        <p:xfrm>
          <a:off x="4603974" y="1681623"/>
          <a:ext cx="1936750" cy="652462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560387"/>
                <a:gridCol w="1376363"/>
              </a:tblGrid>
              <a:tr h="327024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ORDER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PK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ORDER_ID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cxnSp>
        <p:nvCxnSpPr>
          <p:cNvPr id="7" name="AutoShape 34"/>
          <p:cNvCxnSpPr>
            <a:cxnSpLocks noChangeShapeType="1"/>
          </p:cNvCxnSpPr>
          <p:nvPr/>
        </p:nvCxnSpPr>
        <p:spPr bwMode="auto">
          <a:xfrm rot="16200000" flipH="1">
            <a:off x="2251299" y="2580148"/>
            <a:ext cx="1090612" cy="620712"/>
          </a:xfrm>
          <a:prstGeom prst="bentConnector2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35"/>
          <p:cNvCxnSpPr>
            <a:cxnSpLocks noChangeShapeType="1"/>
          </p:cNvCxnSpPr>
          <p:nvPr/>
        </p:nvCxnSpPr>
        <p:spPr bwMode="auto">
          <a:xfrm rot="5400000">
            <a:off x="5034980" y="2617454"/>
            <a:ext cx="1101725" cy="534987"/>
          </a:xfrm>
          <a:prstGeom prst="bentConnector2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0389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RDF Vocabulary: Describing the Data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Metadata’s Role in Existing </a:t>
            </a:r>
            <a:r>
              <a:rPr lang="en-US" altLang="ko-KR" dirty="0" smtClean="0"/>
              <a:t>Applications 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972552" cy="5429288"/>
          </a:xfrm>
        </p:spPr>
        <p:txBody>
          <a:bodyPr/>
          <a:lstStyle/>
          <a:p>
            <a:r>
              <a:rPr lang="en-US" altLang="ko-KR" sz="2350" dirty="0"/>
              <a:t>M</a:t>
            </a:r>
            <a:r>
              <a:rPr lang="en-US" altLang="ko-KR" sz="2350" dirty="0" smtClean="0"/>
              <a:t>ultiple uses of the same storage mechanism </a:t>
            </a:r>
            <a:r>
              <a:rPr lang="en-US" altLang="ko-KR" sz="2350" u="sng" dirty="0" smtClean="0"/>
              <a:t>for different domains</a:t>
            </a:r>
          </a:p>
          <a:p>
            <a:pPr lvl="1"/>
            <a:r>
              <a:rPr lang="en-US" altLang="ko-KR" dirty="0" smtClean="0"/>
              <a:t>Relational database schema defines below</a:t>
            </a:r>
          </a:p>
          <a:p>
            <a:pPr lvl="2"/>
            <a:r>
              <a:rPr lang="en-US" altLang="ko-KR" dirty="0" smtClean="0"/>
              <a:t>Database tables</a:t>
            </a:r>
          </a:p>
          <a:p>
            <a:pPr lvl="2"/>
            <a:r>
              <a:rPr lang="en-US" altLang="ko-KR" dirty="0" smtClean="0"/>
              <a:t>Primary and foreign key</a:t>
            </a:r>
          </a:p>
          <a:p>
            <a:pPr lvl="2"/>
            <a:r>
              <a:rPr lang="en-US" altLang="ko-KR" dirty="0" smtClean="0"/>
              <a:t>Columns</a:t>
            </a:r>
          </a:p>
          <a:p>
            <a:pPr lvl="1"/>
            <a:r>
              <a:rPr lang="en-US" altLang="ko-KR" dirty="0" smtClean="0"/>
              <a:t>Provide a domain-neutral description of information</a:t>
            </a:r>
            <a:endParaRPr lang="ko-KR" altLang="en-US" dirty="0"/>
          </a:p>
        </p:txBody>
      </p:sp>
      <p:graphicFrame>
        <p:nvGraphicFramePr>
          <p:cNvPr id="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871060"/>
              </p:ext>
            </p:extLst>
          </p:nvPr>
        </p:nvGraphicFramePr>
        <p:xfrm>
          <a:off x="395412" y="4381723"/>
          <a:ext cx="4013200" cy="1279525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803275"/>
                <a:gridCol w="801688"/>
                <a:gridCol w="1323975"/>
                <a:gridCol w="549275"/>
                <a:gridCol w="534987"/>
              </a:tblGrid>
              <a:tr h="2741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Table 1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697" marB="4569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Table 2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697" marB="4569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Table 3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697" marB="4569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….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697" marB="4569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697" marB="45697" horzOverflow="overflow"/>
                </a:tc>
              </a:tr>
              <a:tr h="2741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697" marB="4569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697" marB="4569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697" marB="4569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697" marB="4569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697" marB="45697" horzOverflow="overflow"/>
                </a:tc>
              </a:tr>
              <a:tr h="2741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customer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697" marB="4569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order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697" marB="4569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Customer_order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697" marB="4569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697" marB="4569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697" marB="45697" horzOverflow="overflow"/>
                </a:tc>
              </a:tr>
              <a:tr h="4569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697" marB="4569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697" marB="4569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697" marB="4569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697" marB="4569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697" marB="45697" horzOverflow="overflow"/>
                </a:tc>
              </a:tr>
            </a:tbl>
          </a:graphicData>
        </a:graphic>
      </p:graphicFrame>
      <p:graphicFrame>
        <p:nvGraphicFramePr>
          <p:cNvPr id="5" name="Group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0840714"/>
              </p:ext>
            </p:extLst>
          </p:nvPr>
        </p:nvGraphicFramePr>
        <p:xfrm>
          <a:off x="4869309" y="4391794"/>
          <a:ext cx="4013200" cy="1096964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803275"/>
                <a:gridCol w="906463"/>
                <a:gridCol w="942975"/>
                <a:gridCol w="984250"/>
                <a:gridCol w="376237"/>
              </a:tblGrid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table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Col name1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Col name2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Col name3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….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707" marB="45707" horzOverflow="overflow"/>
                </a:tc>
              </a:tr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707" marB="45707" horzOverflow="overflow"/>
                </a:tc>
              </a:tr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Order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data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count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707" marB="45707" horzOverflow="overflow"/>
                </a:tc>
              </a:tr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customer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Address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707" marB="45707" horzOverflow="overflow"/>
                </a:tc>
              </a:tr>
            </a:tbl>
          </a:graphicData>
        </a:graphic>
      </p:graphicFrame>
      <p:sp>
        <p:nvSpPr>
          <p:cNvPr id="6" name="Text Box 68"/>
          <p:cNvSpPr txBox="1">
            <a:spLocks noChangeArrowheads="1"/>
          </p:cNvSpPr>
          <p:nvPr/>
        </p:nvSpPr>
        <p:spPr bwMode="auto">
          <a:xfrm>
            <a:off x="323528" y="3978498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dirty="0">
                <a:latin typeface="Corbel" pitchFamily="34" charset="0"/>
              </a:rPr>
              <a:t>Schema table</a:t>
            </a:r>
          </a:p>
        </p:txBody>
      </p:sp>
      <p:sp>
        <p:nvSpPr>
          <p:cNvPr id="7" name="Text Box 69"/>
          <p:cNvSpPr txBox="1">
            <a:spLocks noChangeArrowheads="1"/>
          </p:cNvSpPr>
          <p:nvPr/>
        </p:nvSpPr>
        <p:spPr bwMode="auto">
          <a:xfrm>
            <a:off x="4860032" y="3978498"/>
            <a:ext cx="2278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dirty="0">
                <a:latin typeface="Corbel" pitchFamily="34" charset="0"/>
              </a:rPr>
              <a:t>Schema column</a:t>
            </a:r>
          </a:p>
        </p:txBody>
      </p:sp>
    </p:spTree>
    <p:extLst>
      <p:ext uri="{BB962C8B-B14F-4D97-AF65-F5344CB8AC3E}">
        <p14:creationId xmlns:p14="http://schemas.microsoft.com/office/powerpoint/2010/main" val="29145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RDF Vocabulary: Describing the Data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Metadata’s Role in Existing </a:t>
            </a:r>
            <a:r>
              <a:rPr lang="en-US" altLang="ko-KR" dirty="0" smtClean="0"/>
              <a:t>Applications 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Same syntax for web </a:t>
            </a:r>
            <a:r>
              <a:rPr lang="en-US" altLang="ko-KR" dirty="0" smtClean="0"/>
              <a:t>resource</a:t>
            </a:r>
          </a:p>
          <a:p>
            <a:pPr lvl="1"/>
            <a:r>
              <a:rPr lang="en-US" altLang="ko-KR" dirty="0" smtClean="0">
                <a:solidFill>
                  <a:schemeClr val="accent6"/>
                </a:solidFill>
              </a:rPr>
              <a:t>Don’t store </a:t>
            </a:r>
            <a:r>
              <a:rPr lang="en-US" altLang="ko-KR" dirty="0" smtClean="0"/>
              <a:t>information about a web resource in a domain-specific XML element called </a:t>
            </a:r>
            <a:r>
              <a:rPr lang="en-US" altLang="ko-KR" b="1" dirty="0" smtClean="0"/>
              <a:t>WEB_PAGE</a:t>
            </a:r>
          </a:p>
          <a:p>
            <a:pPr lvl="1"/>
            <a:r>
              <a:rPr lang="en-US" altLang="ko-KR" dirty="0" smtClean="0">
                <a:solidFill>
                  <a:schemeClr val="accent6"/>
                </a:solidFill>
              </a:rPr>
              <a:t>Store</a:t>
            </a:r>
            <a:r>
              <a:rPr lang="en-US" altLang="ko-KR" dirty="0" smtClean="0"/>
              <a:t> it on an </a:t>
            </a:r>
            <a:r>
              <a:rPr lang="en-US" altLang="ko-KR" b="1" dirty="0" err="1" smtClean="0"/>
              <a:t>rdf:Description</a:t>
            </a:r>
            <a:r>
              <a:rPr lang="en-US" altLang="ko-KR" dirty="0" smtClean="0"/>
              <a:t> element and use </a:t>
            </a:r>
            <a:r>
              <a:rPr lang="en-US" altLang="ko-KR" b="1" dirty="0" smtClean="0"/>
              <a:t>RDF</a:t>
            </a:r>
            <a:r>
              <a:rPr lang="en-US" altLang="ko-KR" dirty="0" smtClean="0"/>
              <a:t> to define the properties for this new resource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370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RDF Vocabulary: Describing the Data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RDF Schema: Metadata Repository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RDF Schema</a:t>
            </a:r>
          </a:p>
          <a:p>
            <a:pPr lvl="1"/>
            <a:r>
              <a:rPr lang="en-US" altLang="ko-KR" dirty="0" smtClean="0"/>
              <a:t>Provides the same functionality as the </a:t>
            </a:r>
            <a:r>
              <a:rPr lang="en-US" altLang="ko-KR" b="1" dirty="0" smtClean="0"/>
              <a:t>relational database schema</a:t>
            </a:r>
          </a:p>
          <a:p>
            <a:pPr lvl="1"/>
            <a:r>
              <a:rPr lang="en-US" altLang="ko-KR" dirty="0" smtClean="0"/>
              <a:t>Provides the </a:t>
            </a:r>
            <a:r>
              <a:rPr lang="en-US" altLang="ko-KR" b="1" dirty="0" smtClean="0"/>
              <a:t>resources</a:t>
            </a:r>
            <a:r>
              <a:rPr lang="en-US" altLang="ko-KR" dirty="0" smtClean="0"/>
              <a:t> necessary to describe the objects and properties of a domain-specific schema</a:t>
            </a:r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3779912" y="2564904"/>
            <a:ext cx="4968552" cy="1512168"/>
          </a:xfrm>
          <a:prstGeom prst="wedgeRoundRectCallout">
            <a:avLst>
              <a:gd name="adj1" fmla="val -57085"/>
              <a:gd name="adj2" fmla="val -75947"/>
              <a:gd name="adj3" fmla="val 16667"/>
            </a:avLst>
          </a:prstGeom>
          <a:ln w="31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latin typeface="Corbel" pitchFamily="34" charset="0"/>
              </a:rPr>
              <a:t>Vocabulary</a:t>
            </a:r>
          </a:p>
          <a:p>
            <a:pPr marL="285750" indent="-285750"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ko-KR" dirty="0" smtClean="0">
                <a:latin typeface="Corbel" pitchFamily="34" charset="0"/>
              </a:rPr>
              <a:t>It describes</a:t>
            </a:r>
          </a:p>
          <a:p>
            <a:pPr marL="742950" lvl="1" indent="-285750">
              <a:buClr>
                <a:srgbClr val="C00000"/>
              </a:buClr>
              <a:buFont typeface="Corbel" pitchFamily="34" charset="0"/>
              <a:buChar char="−"/>
            </a:pPr>
            <a:r>
              <a:rPr lang="en-US" altLang="ko-KR" sz="1600" dirty="0" smtClean="0">
                <a:latin typeface="Corbel" pitchFamily="34" charset="0"/>
              </a:rPr>
              <a:t>Objects</a:t>
            </a:r>
          </a:p>
          <a:p>
            <a:pPr marL="742950" lvl="1" indent="-285750">
              <a:buClr>
                <a:srgbClr val="C00000"/>
              </a:buClr>
              <a:buFont typeface="Corbel" pitchFamily="34" charset="0"/>
              <a:buChar char="−"/>
            </a:pPr>
            <a:r>
              <a:rPr lang="en-US" altLang="ko-KR" sz="1600" dirty="0" smtClean="0">
                <a:latin typeface="Corbel" pitchFamily="34" charset="0"/>
              </a:rPr>
              <a:t>Attributes</a:t>
            </a:r>
          </a:p>
          <a:p>
            <a:pPr marL="742950" lvl="1" indent="-285750">
              <a:buClr>
                <a:srgbClr val="C00000"/>
              </a:buClr>
              <a:buFont typeface="Corbel" pitchFamily="34" charset="0"/>
              <a:buChar char="−"/>
            </a:pPr>
            <a:r>
              <a:rPr lang="en-US" altLang="ko-KR" sz="1600" dirty="0" smtClean="0">
                <a:latin typeface="Corbel" pitchFamily="34" charset="0"/>
              </a:rPr>
              <a:t>Relationships within a specific area of interest</a:t>
            </a:r>
            <a:endParaRPr lang="en-US" altLang="ko-KR" sz="1400" dirty="0" smtClean="0">
              <a:latin typeface="Corbel" pitchFamily="34" charset="0"/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594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Core RDF Schema Elements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>
                <a:ea typeface="굴림" pitchFamily="34" charset="-127"/>
              </a:rPr>
              <a:t>RDF Schema elements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itchFamily="34" charset="-127"/>
              </a:rPr>
              <a:t>Marked by a specific namespace</a:t>
            </a:r>
          </a:p>
          <a:p>
            <a:pPr>
              <a:lnSpc>
                <a:spcPct val="90000"/>
              </a:lnSpc>
            </a:pPr>
            <a:endParaRPr lang="en-US" altLang="ko-KR" dirty="0">
              <a:ea typeface="굴림" pitchFamily="34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259632" y="1916832"/>
            <a:ext cx="5832648" cy="504056"/>
          </a:xfrm>
          <a:prstGeom prst="roundRect">
            <a:avLst/>
          </a:prstGeom>
          <a:ln w="31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latin typeface="Corbel" pitchFamily="34" charset="0"/>
              </a:rPr>
              <a:t>xmlns:</a:t>
            </a:r>
            <a:r>
              <a:rPr lang="en-US" altLang="ko-KR" b="1" i="1" dirty="0" err="1" smtClean="0">
                <a:solidFill>
                  <a:srgbClr val="C00000"/>
                </a:solidFill>
                <a:latin typeface="Corbel" pitchFamily="34" charset="0"/>
              </a:rPr>
              <a:t>rdfs</a:t>
            </a:r>
            <a:r>
              <a:rPr lang="en-US" altLang="ko-KR" b="1" dirty="0" smtClean="0">
                <a:latin typeface="Corbel" pitchFamily="34" charset="0"/>
              </a:rPr>
              <a:t> = “http://www.w3c.org/2000/01/</a:t>
            </a:r>
            <a:r>
              <a:rPr lang="en-US" altLang="ko-KR" b="1" dirty="0" err="1" smtClean="0">
                <a:latin typeface="Corbel" pitchFamily="34" charset="0"/>
              </a:rPr>
              <a:t>rdf</a:t>
            </a:r>
            <a:r>
              <a:rPr lang="en-US" altLang="ko-KR" b="1" dirty="0" smtClean="0">
                <a:latin typeface="Corbel" pitchFamily="34" charset="0"/>
              </a:rPr>
              <a:t>-schema#</a:t>
            </a:r>
            <a:r>
              <a:rPr lang="en-US" altLang="ko-KR" b="1" i="1" dirty="0" smtClean="0">
                <a:latin typeface="Corbel" pitchFamily="34" charset="0"/>
              </a:rPr>
              <a:t>”</a:t>
            </a:r>
            <a:endParaRPr lang="ko-KR" altLang="en-US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26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IDB_Template#1</Template>
  <TotalTime>205</TotalTime>
  <Words>1577</Words>
  <Application>Microsoft Office PowerPoint</Application>
  <PresentationFormat>화면 슬라이드 쇼(4:3)</PresentationFormat>
  <Paragraphs>449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SNU IDB Lab.</vt:lpstr>
      <vt:lpstr>Important Concepts  from the W3C RDF Vocabulary/Schema</vt:lpstr>
      <vt:lpstr>Contents</vt:lpstr>
      <vt:lpstr>Introduction</vt:lpstr>
      <vt:lpstr>RDF Vocabulary: Describing the Data </vt:lpstr>
      <vt:lpstr>RDF Vocabulary: Describing the Data  Metadata’s Role in Existing Applications (1/3)</vt:lpstr>
      <vt:lpstr>RDF Vocabulary: Describing the Data  Metadata’s Role in Existing Applications (2/3)</vt:lpstr>
      <vt:lpstr>RDF Vocabulary: Describing the Data  Metadata’s Role in Existing Applications (3/3)</vt:lpstr>
      <vt:lpstr>RDF Vocabulary: Describing the Data  RDF Schema: Metadata Repository</vt:lpstr>
      <vt:lpstr>Core RDF Schema Elements</vt:lpstr>
      <vt:lpstr>Core RDF Schema Elements Overview of the RDF Schema classes (1/6)</vt:lpstr>
      <vt:lpstr>Core RDF Schema Elements Overview of the RDF Schema classes (2/6)</vt:lpstr>
      <vt:lpstr>Core RDF Schema Elements Overview of the RDF Schema classes (3/6)</vt:lpstr>
      <vt:lpstr>Core RDF Schema Elements Overview of the RDF Schema classes (4/6)</vt:lpstr>
      <vt:lpstr>Core RDF Schema Elements Overview of the RDF Schema classes (5/6)</vt:lpstr>
      <vt:lpstr>Core RDF Schema Elements Overview of the RDF Schema classes (6/6)</vt:lpstr>
      <vt:lpstr>Core RDF Schema Elements Demonstrations of the RDF Schema Properties (1/10)</vt:lpstr>
      <vt:lpstr>Core RDF Schema Elements Demonstrations of the RDF Schema Properties (2/10)</vt:lpstr>
      <vt:lpstr>Core RDF Schema Elements Demonstrations of the RDF Schema Properties (3/10)</vt:lpstr>
      <vt:lpstr>Core RDF Schema Elements Demonstrations of the RDF Schema Properties (4/10)</vt:lpstr>
      <vt:lpstr>Core RDF Schema Elements Demonstrations of the RDF Schema Properties (5/10)</vt:lpstr>
      <vt:lpstr>Core RDF Schema Elements Demonstrations of the RDF Schema Properties (6/10)</vt:lpstr>
      <vt:lpstr>Core RDF Schema Elements Demonstrations of the RDF Schema Properties (7/10)</vt:lpstr>
      <vt:lpstr>Core RDF Schema Elements Demonstrations of the RDF Schema Properties (8/10)</vt:lpstr>
      <vt:lpstr>Core RDF Schema Elements Demonstrations of the RDF Schema Properties (9/10)</vt:lpstr>
      <vt:lpstr>Core RDF Schema Elements Demonstrations of the RDF Schema Properties (10/10)</vt:lpstr>
      <vt:lpstr>Refining RDF Vocabularies with Constraints (1/2)</vt:lpstr>
      <vt:lpstr>Refining RDF Vocabularies with Constraints (2/2)</vt:lpstr>
      <vt:lpstr>RDF Schema Alternatives (1/2)</vt:lpstr>
      <vt:lpstr>RDF Schema Alternatives (2/2)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Important Concepts  from the W3C RDF Vocabulary/Schema</dc:title>
  <dc:creator>hyewonkim</dc:creator>
  <cp:lastModifiedBy>hyewonkim</cp:lastModifiedBy>
  <cp:revision>24</cp:revision>
  <dcterms:created xsi:type="dcterms:W3CDTF">2011-06-22T07:42:16Z</dcterms:created>
  <dcterms:modified xsi:type="dcterms:W3CDTF">2011-07-12T04:22:12Z</dcterms:modified>
</cp:coreProperties>
</file>