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62" r:id="rId4"/>
    <p:sldId id="263" r:id="rId5"/>
    <p:sldId id="271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9900"/>
    <a:srgbClr val="FF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5" autoAdjust="0"/>
    <p:restoredTop sz="95943" autoAdjust="0"/>
  </p:normalViewPr>
  <p:slideViewPr>
    <p:cSldViewPr>
      <p:cViewPr varScale="1">
        <p:scale>
          <a:sx n="133" d="100"/>
          <a:sy n="133" d="100"/>
        </p:scale>
        <p:origin x="-4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96" y="-11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24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9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98F76-12A5-42E0-BA9C-6FF661EAC700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30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35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2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71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8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87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7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1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2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rownsauce.sourceforge.net/" TargetMode="External"/><Relationship Id="rId7" Type="http://schemas.openxmlformats.org/officeDocument/2006/relationships/hyperlink" Target="http://sourceforge.net/projects/rdfedito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2001/11/IsaViz" TargetMode="External"/><Relationship Id="rId5" Type="http://schemas.openxmlformats.org/officeDocument/2006/relationships/hyperlink" Target="http://athena.ics.forth.gr:9090/RDF" TargetMode="External"/><Relationship Id="rId4" Type="http://schemas.openxmlformats.org/officeDocument/2006/relationships/hyperlink" Target="http://www.hpl.hp.com/semweb/arp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burningbird.net/articles/monsters1.htm" TargetMode="External"/><Relationship Id="rId4" Type="http://schemas.openxmlformats.org/officeDocument/2006/relationships/hyperlink" Target="http://burningbird.net/articles/monsters1.r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Practical RDF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mtClean="0"/>
              <a:t>Chapter </a:t>
            </a:r>
            <a:r>
              <a:rPr lang="en-US" altLang="ko-KR" smtClean="0"/>
              <a:t>7.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ea typeface="굴림" charset="-127"/>
              </a:rPr>
              <a:t>Editing</a:t>
            </a:r>
            <a:r>
              <a:rPr lang="en-US" altLang="ko-KR" dirty="0">
                <a:ea typeface="굴림" charset="-127"/>
              </a:rPr>
              <a:t>, Parsing, and Browsing RDF/XML</a:t>
            </a:r>
            <a:endParaRPr lang="ko-KR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Shelley Powers, O’Reilly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SNU IDB Lab.</a:t>
            </a:r>
          </a:p>
          <a:p>
            <a:r>
              <a:rPr lang="en-US" altLang="ko-KR" dirty="0" err="1" smtClean="0"/>
              <a:t>Taikyoung</a:t>
            </a:r>
            <a:r>
              <a:rPr lang="en-US" altLang="ko-KR" dirty="0" smtClean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6740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>
                <a:ea typeface="굴림" charset="-127"/>
              </a:rPr>
              <a:t>Editors</a:t>
            </a:r>
            <a:br>
              <a:rPr lang="en-US" altLang="ko-KR" sz="2700" dirty="0">
                <a:ea typeface="굴림" charset="-127"/>
              </a:rPr>
            </a:br>
            <a:r>
              <a:rPr lang="en-US" altLang="ko-KR" dirty="0" err="1">
                <a:ea typeface="굴림" charset="-127"/>
              </a:rPr>
              <a:t>IsaViz</a:t>
            </a:r>
            <a:endParaRPr lang="en-US" altLang="ko-KR" dirty="0">
              <a:ea typeface="굴림" charset="-127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57338"/>
            <a:ext cx="6677025" cy="50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287463" y="1498600"/>
            <a:ext cx="1874837" cy="1655763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987675" y="1412875"/>
            <a:ext cx="5184775" cy="4103688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187450" y="3068638"/>
            <a:ext cx="2089150" cy="2520950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331913" y="5300663"/>
            <a:ext cx="6840537" cy="1296987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9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5" grpId="1" animBg="1"/>
      <p:bldP spid="15366" grpId="0" animBg="1"/>
      <p:bldP spid="15366" grpId="1" animBg="1"/>
      <p:bldP spid="15367" grpId="0" animBg="1"/>
      <p:bldP spid="15367" grpId="1" animBg="1"/>
      <p:bldP spid="15368" grpId="0" animBg="1"/>
      <p:bldP spid="1536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>
                <a:ea typeface="굴림" charset="-127"/>
              </a:rPr>
              <a:t>Editor</a:t>
            </a:r>
            <a:br>
              <a:rPr lang="en-US" altLang="ko-KR" sz="2700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RDF Editor in Java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178800" cy="1252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RDF editing tool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Simple inter face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Add(remove) elements, attributes and literal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93343"/>
            <a:ext cx="5113338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Line 7"/>
          <p:cNvSpPr>
            <a:spLocks noChangeShapeType="1"/>
          </p:cNvSpPr>
          <p:nvPr/>
        </p:nvSpPr>
        <p:spPr bwMode="auto">
          <a:xfrm flipH="1">
            <a:off x="6372225" y="2925143"/>
            <a:ext cx="3603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732588" y="2472968"/>
            <a:ext cx="158432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 dirty="0" smtClean="0"/>
              <a:t>[ Ruler ]</a:t>
            </a:r>
            <a:endParaRPr lang="en-US" altLang="ko-KR" sz="1400" b="1" dirty="0"/>
          </a:p>
          <a:p>
            <a:pPr algn="l">
              <a:spcBef>
                <a:spcPct val="50000"/>
              </a:spcBef>
            </a:pPr>
            <a:r>
              <a:rPr lang="en-US" altLang="ko-KR" sz="1400" dirty="0"/>
              <a:t>Select element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5867400" y="5806455"/>
            <a:ext cx="9368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804248" y="5328618"/>
            <a:ext cx="17272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 dirty="0" smtClean="0"/>
              <a:t>[ Control bar ]</a:t>
            </a:r>
            <a:endParaRPr lang="en-US" altLang="ko-KR" sz="1400" b="1" dirty="0"/>
          </a:p>
          <a:p>
            <a:pPr algn="l">
              <a:spcBef>
                <a:spcPct val="50000"/>
              </a:spcBef>
            </a:pPr>
            <a:r>
              <a:rPr lang="en-US" altLang="ko-KR" sz="1400" dirty="0"/>
              <a:t>Add new element, attributes and literals</a:t>
            </a:r>
          </a:p>
        </p:txBody>
      </p:sp>
    </p:spTree>
    <p:extLst>
      <p:ext uri="{BB962C8B-B14F-4D97-AF65-F5344CB8AC3E}">
        <p14:creationId xmlns:p14="http://schemas.microsoft.com/office/powerpoint/2010/main" val="19245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URLS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err="1">
                <a:ea typeface="굴림" charset="-127"/>
              </a:rPr>
              <a:t>BrownSauce</a:t>
            </a:r>
            <a:endParaRPr lang="en-US" altLang="ko-KR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  <a:hlinkClick r:id="rId3"/>
              </a:rPr>
              <a:t>http://brownsauce.sourceforge.net</a:t>
            </a: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ARP2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  <a:hlinkClick r:id="rId4"/>
              </a:rPr>
              <a:t>http://www.hpl.hp.com/semweb/arp.htm</a:t>
            </a: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ICS-FORTH Validating RDF Parser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  <a:hlinkClick r:id="rId5"/>
              </a:rPr>
              <a:t>http://athena.ics.forth.gr:9090/RDF</a:t>
            </a: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 err="1">
                <a:ea typeface="굴림" charset="-127"/>
              </a:rPr>
              <a:t>IsaViz</a:t>
            </a:r>
            <a:endParaRPr lang="en-US" altLang="ko-KR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  <a:hlinkClick r:id="rId6"/>
              </a:rPr>
              <a:t>http://www.w3.org/2001/11/IsaViz</a:t>
            </a: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RDF Editor in Java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  <a:hlinkClick r:id="rId7"/>
              </a:rPr>
              <a:t>http://sourceforge.net/projects/rdfeditor</a:t>
            </a: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7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Browser</a:t>
            </a:r>
          </a:p>
          <a:p>
            <a:pPr lvl="1"/>
            <a:r>
              <a:rPr lang="en-US" altLang="ko-KR">
                <a:ea typeface="굴림" charset="-127"/>
              </a:rPr>
              <a:t>BrownSauce</a:t>
            </a:r>
          </a:p>
          <a:p>
            <a:r>
              <a:rPr lang="en-US" altLang="ko-KR">
                <a:ea typeface="굴림" charset="-127"/>
              </a:rPr>
              <a:t>Parsers</a:t>
            </a:r>
          </a:p>
          <a:p>
            <a:pPr lvl="1"/>
            <a:r>
              <a:rPr lang="en-US" altLang="ko-KR">
                <a:ea typeface="굴림" charset="-127"/>
              </a:rPr>
              <a:t>ARP2</a:t>
            </a:r>
          </a:p>
          <a:p>
            <a:pPr lvl="1"/>
            <a:r>
              <a:rPr lang="en-US" altLang="ko-KR">
                <a:ea typeface="굴림" charset="-127"/>
              </a:rPr>
              <a:t>ICS_FORTH Validating RDF Parser</a:t>
            </a:r>
          </a:p>
          <a:p>
            <a:r>
              <a:rPr lang="en-US" altLang="ko-KR">
                <a:ea typeface="굴림" charset="-127"/>
              </a:rPr>
              <a:t>Editors</a:t>
            </a:r>
          </a:p>
          <a:p>
            <a:pPr lvl="1"/>
            <a:r>
              <a:rPr lang="en-US" altLang="ko-KR">
                <a:ea typeface="굴림" charset="-127"/>
              </a:rPr>
              <a:t>IsaViz</a:t>
            </a:r>
          </a:p>
          <a:p>
            <a:pPr lvl="1"/>
            <a:r>
              <a:rPr lang="en-US" altLang="ko-KR">
                <a:ea typeface="굴림" charset="-127"/>
              </a:rPr>
              <a:t>RDF Editor in Java</a:t>
            </a:r>
          </a:p>
          <a:p>
            <a:pPr lvl="1"/>
            <a:endParaRPr lang="en-US" altLang="ko-KR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9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Freeform 9"/>
          <p:cNvSpPr>
            <a:spLocks/>
          </p:cNvSpPr>
          <p:nvPr/>
        </p:nvSpPr>
        <p:spPr bwMode="auto">
          <a:xfrm>
            <a:off x="1259632" y="4845050"/>
            <a:ext cx="2375743" cy="1187450"/>
          </a:xfrm>
          <a:custGeom>
            <a:avLst/>
            <a:gdLst>
              <a:gd name="T0" fmla="*/ 1142 w 1142"/>
              <a:gd name="T1" fmla="*/ 197 h 748"/>
              <a:gd name="T2" fmla="*/ 507 w 1142"/>
              <a:gd name="T3" fmla="*/ 15 h 748"/>
              <a:gd name="T4" fmla="*/ 144 w 1142"/>
              <a:gd name="T5" fmla="*/ 106 h 748"/>
              <a:gd name="T6" fmla="*/ 8 w 1142"/>
              <a:gd name="T7" fmla="*/ 333 h 748"/>
              <a:gd name="T8" fmla="*/ 98 w 1142"/>
              <a:gd name="T9" fmla="*/ 605 h 748"/>
              <a:gd name="T10" fmla="*/ 552 w 1142"/>
              <a:gd name="T11" fmla="*/ 741 h 748"/>
              <a:gd name="T12" fmla="*/ 1142 w 1142"/>
              <a:gd name="T13" fmla="*/ 560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2" h="748">
                <a:moveTo>
                  <a:pt x="1142" y="197"/>
                </a:moveTo>
                <a:cubicBezTo>
                  <a:pt x="907" y="113"/>
                  <a:pt x="673" y="30"/>
                  <a:pt x="507" y="15"/>
                </a:cubicBezTo>
                <a:cubicBezTo>
                  <a:pt x="341" y="0"/>
                  <a:pt x="227" y="53"/>
                  <a:pt x="144" y="106"/>
                </a:cubicBezTo>
                <a:cubicBezTo>
                  <a:pt x="61" y="159"/>
                  <a:pt x="16" y="250"/>
                  <a:pt x="8" y="333"/>
                </a:cubicBezTo>
                <a:cubicBezTo>
                  <a:pt x="0" y="416"/>
                  <a:pt x="7" y="537"/>
                  <a:pt x="98" y="605"/>
                </a:cubicBezTo>
                <a:cubicBezTo>
                  <a:pt x="189" y="673"/>
                  <a:pt x="378" y="748"/>
                  <a:pt x="552" y="741"/>
                </a:cubicBezTo>
                <a:cubicBezTo>
                  <a:pt x="726" y="734"/>
                  <a:pt x="934" y="647"/>
                  <a:pt x="1142" y="560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>
                <a:ea typeface="굴림" charset="-127"/>
              </a:rPr>
              <a:t>Browser</a:t>
            </a:r>
            <a:r>
              <a:rPr lang="en-US" altLang="ko-KR" sz="3200" dirty="0">
                <a:ea typeface="굴림" charset="-127"/>
              </a:rPr>
              <a:t/>
            </a:r>
            <a:br>
              <a:rPr lang="en-US" altLang="ko-KR" sz="3200" dirty="0">
                <a:ea typeface="굴림" charset="-127"/>
              </a:rPr>
            </a:br>
            <a:r>
              <a:rPr lang="en-US" altLang="ko-KR" dirty="0" err="1">
                <a:ea typeface="굴림" charset="-127"/>
              </a:rPr>
              <a:t>BrownSauce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60" y="1052736"/>
            <a:ext cx="8178800" cy="3052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Java based RDF/XML browser tool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Parse RDF/XML and transform into a readable format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Server : parse data and transform it into HTML format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Browse a RDF/XML using any Internet browser application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Predicate : hypertext linked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Literal : non-hypertext linked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Doesn’t provide parsed access to data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Provide a human-readable format for examining RDF/XML documents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635375" y="4941888"/>
            <a:ext cx="1656705" cy="1008062"/>
          </a:xfrm>
          <a:prstGeom prst="flowChartProcess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 err="1"/>
              <a:t>BrownSauce</a:t>
            </a:r>
            <a:endParaRPr lang="en-US" altLang="ko-KR" dirty="0"/>
          </a:p>
          <a:p>
            <a:pPr algn="ctr"/>
            <a:r>
              <a:rPr lang="en-US" altLang="ko-KR" dirty="0"/>
              <a:t>Server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94" y="4985334"/>
            <a:ext cx="64135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Line 6"/>
          <p:cNvSpPr>
            <a:spLocks noChangeShapeType="1"/>
          </p:cNvSpPr>
          <p:nvPr/>
        </p:nvSpPr>
        <p:spPr bwMode="auto">
          <a:xfrm flipH="1">
            <a:off x="5436097" y="5229225"/>
            <a:ext cx="1368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400803" y="4948757"/>
            <a:ext cx="133255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/>
              <a:t>RDF/XML URL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755576" y="4868862"/>
            <a:ext cx="1152525" cy="1081088"/>
          </a:xfrm>
          <a:prstGeom prst="irregularSeal1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/>
              <a:t>Web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92275" y="6021388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/>
              <a:t>RDF/XML Document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436097" y="5516563"/>
            <a:ext cx="1368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292080" y="5528065"/>
            <a:ext cx="16562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dirty="0"/>
              <a:t>Modified result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4845050"/>
            <a:ext cx="4392488" cy="1187450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316218" y="4437112"/>
            <a:ext cx="1127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 dirty="0" smtClean="0"/>
              <a:t>Local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3291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4591"/>
            <a:ext cx="4500562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BrownSauce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79512" y="5300935"/>
            <a:ext cx="40939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 b="1" dirty="0"/>
              <a:t>Source: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4"/>
              </a:rPr>
              <a:t>http://burningbird.net/articles/monsters1.rdf</a:t>
            </a:r>
            <a:endParaRPr lang="en-US" altLang="ko-KR" sz="1400" dirty="0"/>
          </a:p>
          <a:p>
            <a:pPr algn="l">
              <a:spcBef>
                <a:spcPct val="50000"/>
              </a:spcBef>
            </a:pPr>
            <a:r>
              <a:rPr lang="en-US" altLang="ko-KR" sz="1400" b="1" dirty="0"/>
              <a:t>Resource :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5"/>
              </a:rPr>
              <a:t>http://burningbird.net/articles/monsters1.htm</a:t>
            </a:r>
            <a:endParaRPr lang="en-US" altLang="ko-KR" sz="1400" dirty="0"/>
          </a:p>
          <a:p>
            <a:pPr algn="l">
              <a:spcBef>
                <a:spcPct val="50000"/>
              </a:spcBef>
            </a:pPr>
            <a:endParaRPr lang="en-US" altLang="ko-KR" sz="1400" dirty="0"/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6" y="2204591"/>
            <a:ext cx="3816424" cy="300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76260" y="1052736"/>
            <a:ext cx="8178800" cy="305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000" dirty="0" smtClean="0">
                <a:ea typeface="굴림" charset="-127"/>
              </a:rPr>
              <a:t>Install </a:t>
            </a:r>
            <a:r>
              <a:rPr lang="en-US" altLang="ko-KR" sz="2000" dirty="0" err="1" smtClean="0">
                <a:ea typeface="굴림" charset="-127"/>
              </a:rPr>
              <a:t>BrownSauce</a:t>
            </a:r>
            <a:endParaRPr lang="en-US" altLang="ko-KR" sz="2000" dirty="0">
              <a:ea typeface="굴림" charset="-127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000" dirty="0" smtClean="0">
                <a:ea typeface="굴림" charset="-127"/>
              </a:rPr>
              <a:t>Open web browser with </a:t>
            </a:r>
            <a:r>
              <a:rPr lang="en-US" altLang="ko-KR" sz="2000" dirty="0" err="1" smtClean="0">
                <a:ea typeface="굴림" charset="-127"/>
              </a:rPr>
              <a:t>BrownSauce</a:t>
            </a:r>
            <a:r>
              <a:rPr lang="en-US" altLang="ko-KR" sz="2000" dirty="0" smtClean="0">
                <a:ea typeface="굴림" charset="-127"/>
              </a:rPr>
              <a:t> address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2000" dirty="0" smtClean="0">
                <a:ea typeface="굴림" charset="-127"/>
              </a:rPr>
              <a:t>Enter source and resource values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2" name="줄무늬가 있는 오른쪽 화살표 1"/>
          <p:cNvSpPr/>
          <p:nvPr/>
        </p:nvSpPr>
        <p:spPr>
          <a:xfrm>
            <a:off x="4021494" y="3860775"/>
            <a:ext cx="503853" cy="792088"/>
          </a:xfrm>
          <a:prstGeom prst="striped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4" y="1129878"/>
            <a:ext cx="4271393" cy="40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BrownSauce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932040" y="1129878"/>
            <a:ext cx="3960813" cy="43688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000" dirty="0"/>
              <a:t> &lt;</a:t>
            </a:r>
            <a:r>
              <a:rPr lang="en-US" altLang="ko-KR" sz="1000" dirty="0" err="1"/>
              <a:t>pstcn:Resource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rdf:about</a:t>
            </a:r>
            <a:r>
              <a:rPr lang="en-US" altLang="ko-KR" sz="1000" dirty="0"/>
              <a:t>="monsters1.htm"&gt;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/>
              <a:t>…</a:t>
            </a:r>
          </a:p>
          <a:p>
            <a:pPr algn="l"/>
            <a:r>
              <a:rPr lang="en-US" altLang="ko-KR" sz="1000" dirty="0"/>
              <a:t> &lt;</a:t>
            </a:r>
            <a:r>
              <a:rPr lang="en-US" altLang="ko-KR" sz="1000" dirty="0" err="1"/>
              <a:t>pstcn:relevancy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rdf:parseType</a:t>
            </a:r>
            <a:r>
              <a:rPr lang="en-US" altLang="ko-KR" sz="1000" dirty="0"/>
              <a:t>="Resource"&gt;</a:t>
            </a:r>
          </a:p>
          <a:p>
            <a:pPr algn="l"/>
            <a:r>
              <a:rPr lang="en-US" altLang="ko-KR" sz="1000" dirty="0"/>
              <a:t>     	   &lt;</a:t>
            </a:r>
            <a:r>
              <a:rPr lang="en-US" altLang="ko-KR" sz="1000" dirty="0" err="1"/>
              <a:t>pstcn:currentStatus</a:t>
            </a:r>
            <a:r>
              <a:rPr lang="en-US" altLang="ko-KR" sz="1000" dirty="0"/>
              <a:t>&gt;Active&lt;/</a:t>
            </a:r>
            <a:r>
              <a:rPr lang="en-US" altLang="ko-KR" sz="1000" dirty="0" err="1"/>
              <a:t>pstcn:currentStatus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    	   &lt;</a:t>
            </a:r>
            <a:r>
              <a:rPr lang="en-US" altLang="ko-KR" sz="1000" dirty="0" err="1"/>
              <a:t>dcterms:valid</a:t>
            </a:r>
            <a:r>
              <a:rPr lang="en-US" altLang="ko-KR" sz="1000" dirty="0"/>
              <a:t>&gt;2003-12-01…06:00&lt;/</a:t>
            </a:r>
            <a:r>
              <a:rPr lang="en-US" altLang="ko-KR" sz="1000" dirty="0" err="1"/>
              <a:t>dcterms:valid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    	   &lt;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&gt;legends&lt;/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    	   &lt;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&gt;giant squid&lt;/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    	   &lt;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&gt;loch ness monster&lt;/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    	   &lt;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Architeuthis</a:t>
            </a:r>
            <a:r>
              <a:rPr lang="en-US" altLang="ko-KR" sz="1000" dirty="0"/>
              <a:t> Dux&lt;/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    	   &lt;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&gt;Nessie&lt;/</a:t>
            </a:r>
            <a:r>
              <a:rPr lang="en-US" altLang="ko-KR" sz="1000" dirty="0" err="1"/>
              <a:t>dc:subject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	   &lt;</a:t>
            </a:r>
            <a:r>
              <a:rPr lang="en-US" altLang="ko-KR" sz="1000" dirty="0" err="1"/>
              <a:t>dcterms:isReferencedBy</a:t>
            </a:r>
            <a:r>
              <a:rPr lang="en-US" altLang="ko-KR" sz="1000" dirty="0"/>
              <a:t>&gt;http://www.pi…&lt;/</a:t>
            </a:r>
            <a:r>
              <a:rPr lang="en-US" altLang="ko-KR" sz="1000" dirty="0" err="1"/>
              <a:t>dcterms:isReferencedBy</a:t>
            </a:r>
            <a:r>
              <a:rPr lang="en-US" altLang="ko-KR" sz="1000" dirty="0"/>
              <a:t>&gt;   &lt;</a:t>
            </a:r>
            <a:r>
              <a:rPr lang="en-US" altLang="ko-KR" sz="1000" dirty="0" err="1"/>
              <a:t>dcterms:references</a:t>
            </a:r>
            <a:r>
              <a:rPr lang="en-US" altLang="ko-KR" sz="1000" dirty="0"/>
              <a:t>&gt;http://www.nrcc.utmb.edu/&lt;/dcterms:references&gt;</a:t>
            </a:r>
          </a:p>
          <a:p>
            <a:pPr algn="l"/>
            <a:r>
              <a:rPr lang="en-US" altLang="ko-KR" sz="1000" dirty="0"/>
              <a:t> &lt;/</a:t>
            </a:r>
            <a:r>
              <a:rPr lang="en-US" altLang="ko-KR" sz="1000" dirty="0" err="1"/>
              <a:t>pstcn:relevancy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…</a:t>
            </a:r>
          </a:p>
          <a:p>
            <a:pPr algn="l"/>
            <a:r>
              <a:rPr lang="en-US" altLang="ko-KR" sz="1000" dirty="0"/>
              <a:t> &lt;</a:t>
            </a:r>
            <a:r>
              <a:rPr lang="en-US" altLang="ko-KR" sz="1000" dirty="0" err="1"/>
              <a:t>pstcn:history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      &lt;</a:t>
            </a:r>
            <a:r>
              <a:rPr lang="en-US" altLang="ko-KR" sz="1000" dirty="0" err="1"/>
              <a:t>rdf:Seq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        &lt;rdf:_1 </a:t>
            </a:r>
            <a:r>
              <a:rPr lang="en-US" altLang="ko-KR" sz="1000" dirty="0" err="1"/>
              <a:t>rdf:resource</a:t>
            </a:r>
            <a:r>
              <a:rPr lang="en-US" altLang="ko-KR" sz="1000" dirty="0"/>
              <a:t>="http://www.yasd.com/</a:t>
            </a:r>
            <a:r>
              <a:rPr lang="en-US" altLang="ko-KR" sz="1000" dirty="0" err="1"/>
              <a:t>dynaearth</a:t>
            </a:r>
            <a:r>
              <a:rPr lang="en-US" altLang="ko-KR" sz="1000" dirty="0"/>
              <a:t>..." /&gt;</a:t>
            </a:r>
          </a:p>
          <a:p>
            <a:pPr algn="l"/>
            <a:r>
              <a:rPr lang="en-US" altLang="ko-KR" sz="1000" dirty="0"/>
              <a:t>        &lt;rdf:_2 </a:t>
            </a:r>
            <a:r>
              <a:rPr lang="en-US" altLang="ko-KR" sz="1000" dirty="0" err="1"/>
              <a:t>rdf:resource</a:t>
            </a:r>
            <a:r>
              <a:rPr lang="en-US" altLang="ko-KR" sz="1000" dirty="0"/>
              <a:t>="http://www.dynamicearth.com/articles/..." /&gt;</a:t>
            </a:r>
          </a:p>
          <a:p>
            <a:pPr algn="l"/>
            <a:r>
              <a:rPr lang="en-US" altLang="ko-KR" sz="1000" dirty="0"/>
              <a:t>        &lt;rdf:_3 </a:t>
            </a:r>
            <a:r>
              <a:rPr lang="en-US" altLang="ko-KR" sz="1000" dirty="0" err="1"/>
              <a:t>rdf:resource</a:t>
            </a:r>
            <a:r>
              <a:rPr lang="en-US" altLang="ko-KR" sz="1000" dirty="0"/>
              <a:t>="http://burningbird.net/articles..." /&gt;</a:t>
            </a:r>
          </a:p>
          <a:p>
            <a:pPr algn="l"/>
            <a:r>
              <a:rPr lang="en-US" altLang="ko-KR" sz="1000" dirty="0"/>
              <a:t>      &lt;/</a:t>
            </a:r>
            <a:r>
              <a:rPr lang="en-US" altLang="ko-KR" sz="1000" dirty="0" err="1"/>
              <a:t>rdf:Seq</a:t>
            </a:r>
            <a:r>
              <a:rPr lang="en-US" altLang="ko-KR" sz="1000" dirty="0"/>
              <a:t>&gt;    </a:t>
            </a:r>
          </a:p>
          <a:p>
            <a:pPr algn="l"/>
            <a:r>
              <a:rPr lang="en-US" altLang="ko-KR" sz="1000" dirty="0"/>
              <a:t>     &lt;/</a:t>
            </a:r>
            <a:r>
              <a:rPr lang="en-US" altLang="ko-KR" sz="1000" dirty="0" err="1"/>
              <a:t>pstcn:history</a:t>
            </a:r>
            <a:r>
              <a:rPr lang="en-US" altLang="ko-KR" sz="10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/>
              <a:t>…</a:t>
            </a:r>
          </a:p>
          <a:p>
            <a:pPr algn="l"/>
            <a:r>
              <a:rPr lang="en-US" altLang="ko-KR" sz="1000" dirty="0"/>
              <a:t>     &lt;</a:t>
            </a:r>
            <a:r>
              <a:rPr lang="en-US" altLang="ko-KR" sz="1000" dirty="0" err="1"/>
              <a:t>pstcn:related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rdf:resource</a:t>
            </a:r>
            <a:r>
              <a:rPr lang="en-US" altLang="ko-KR" sz="1000" dirty="0"/>
              <a:t>="monsters2.htm" /&gt;</a:t>
            </a:r>
          </a:p>
          <a:p>
            <a:pPr algn="l"/>
            <a:r>
              <a:rPr lang="en-US" altLang="ko-KR" sz="1000" dirty="0"/>
              <a:t>     &lt;</a:t>
            </a:r>
            <a:r>
              <a:rPr lang="en-US" altLang="ko-KR" sz="1000" dirty="0" err="1"/>
              <a:t>pstcn:related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rdf:resource</a:t>
            </a:r>
            <a:r>
              <a:rPr lang="en-US" altLang="ko-KR" sz="1000" dirty="0"/>
              <a:t>="monsters3.htm" /&gt;</a:t>
            </a:r>
          </a:p>
          <a:p>
            <a:pPr algn="l"/>
            <a:r>
              <a:rPr lang="en-US" altLang="ko-KR" sz="1000" dirty="0"/>
              <a:t>     &lt;</a:t>
            </a:r>
            <a:r>
              <a:rPr lang="en-US" altLang="ko-KR" sz="1000" dirty="0" err="1"/>
              <a:t>pstcn:related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rdf:resource</a:t>
            </a:r>
            <a:r>
              <a:rPr lang="en-US" altLang="ko-KR" sz="1000" dirty="0"/>
              <a:t>="monsters4.htm" /&gt;</a:t>
            </a:r>
          </a:p>
          <a:p>
            <a:pPr algn="l"/>
            <a:r>
              <a:rPr lang="en-US" altLang="ko-KR" sz="1000" dirty="0"/>
              <a:t>…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932039" y="1556792"/>
            <a:ext cx="3969073" cy="2457996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79513" y="3212978"/>
            <a:ext cx="2952328" cy="1230436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411760" y="4149080"/>
            <a:ext cx="6109567" cy="1785104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tx2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100" dirty="0"/>
              <a:t>&lt;</a:t>
            </a:r>
            <a:r>
              <a:rPr lang="en-US" altLang="ko-KR" sz="1100" dirty="0" err="1"/>
              <a:t>rdf:Property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rdf:about</a:t>
            </a:r>
            <a:r>
              <a:rPr lang="en-US" altLang="ko-KR" sz="1100" dirty="0"/>
              <a:t>="http://burningbird.net/</a:t>
            </a:r>
            <a:r>
              <a:rPr lang="en-US" altLang="ko-KR" sz="1100" dirty="0" err="1"/>
              <a:t>postcon</a:t>
            </a:r>
            <a:r>
              <a:rPr lang="en-US" altLang="ko-KR" sz="1100" dirty="0"/>
              <a:t>/elements/1.0/relevancy"&gt;</a:t>
            </a:r>
          </a:p>
          <a:p>
            <a:pPr algn="l">
              <a:spcBef>
                <a:spcPct val="50000"/>
              </a:spcBef>
            </a:pPr>
            <a:r>
              <a:rPr lang="en-US" altLang="ko-KR" sz="1100" dirty="0"/>
              <a:t>     &lt;</a:t>
            </a:r>
            <a:r>
              <a:rPr lang="en-US" altLang="ko-KR" sz="1100" dirty="0" err="1"/>
              <a:t>rdfs:isDefinedBy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rdf:resource</a:t>
            </a:r>
            <a:r>
              <a:rPr lang="en-US" altLang="ko-KR" sz="1100" dirty="0"/>
              <a:t>="http://burningbird.net/</a:t>
            </a:r>
            <a:r>
              <a:rPr lang="en-US" altLang="ko-KR" sz="1100" dirty="0" err="1"/>
              <a:t>postcon</a:t>
            </a:r>
            <a:r>
              <a:rPr lang="en-US" altLang="ko-KR" sz="1100" dirty="0"/>
              <a:t>/elements/1.0/"/&gt;</a:t>
            </a:r>
          </a:p>
          <a:p>
            <a:pPr algn="l">
              <a:spcBef>
                <a:spcPct val="50000"/>
              </a:spcBef>
            </a:pPr>
            <a:r>
              <a:rPr lang="en-US" altLang="ko-KR" sz="1100" dirty="0"/>
              <a:t>     </a:t>
            </a:r>
            <a:r>
              <a:rPr lang="en-US" altLang="ko-KR" sz="1100" b="1" dirty="0">
                <a:solidFill>
                  <a:schemeClr val="tx2"/>
                </a:solidFill>
              </a:rPr>
              <a:t>&lt;</a:t>
            </a:r>
            <a:r>
              <a:rPr lang="en-US" altLang="ko-KR" sz="1100" b="1" dirty="0" err="1">
                <a:solidFill>
                  <a:schemeClr val="tx2"/>
                </a:solidFill>
              </a:rPr>
              <a:t>rdfs:label</a:t>
            </a:r>
            <a:r>
              <a:rPr lang="en-US" altLang="ko-KR" sz="1100" b="1" dirty="0">
                <a:solidFill>
                  <a:schemeClr val="tx2"/>
                </a:solidFill>
              </a:rPr>
              <a:t> </a:t>
            </a:r>
            <a:r>
              <a:rPr lang="en-US" altLang="ko-KR" sz="1100" b="1" dirty="0" err="1">
                <a:solidFill>
                  <a:schemeClr val="tx2"/>
                </a:solidFill>
              </a:rPr>
              <a:t>xml:lang</a:t>
            </a:r>
            <a:r>
              <a:rPr lang="en-US" altLang="ko-KR" sz="1100" b="1" dirty="0">
                <a:solidFill>
                  <a:schemeClr val="tx2"/>
                </a:solidFill>
              </a:rPr>
              <a:t>="en"&gt;Resource Relevancy&lt;/</a:t>
            </a:r>
            <a:r>
              <a:rPr lang="en-US" altLang="ko-KR" sz="1100" b="1" dirty="0" err="1">
                <a:solidFill>
                  <a:schemeClr val="tx2"/>
                </a:solidFill>
              </a:rPr>
              <a:t>rdfs:label</a:t>
            </a:r>
            <a:r>
              <a:rPr lang="en-US" altLang="ko-KR" sz="1100" b="1" dirty="0">
                <a:solidFill>
                  <a:schemeClr val="tx2"/>
                </a:solidFill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ko-KR" sz="1100" dirty="0"/>
              <a:t>     &lt;</a:t>
            </a:r>
            <a:r>
              <a:rPr lang="en-US" altLang="ko-KR" sz="1100" dirty="0" err="1"/>
              <a:t>rdfs:comment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xml:lang</a:t>
            </a:r>
            <a:r>
              <a:rPr lang="en-US" altLang="ko-KR" sz="1100" dirty="0"/>
              <a:t>="en"&gt; Biographical information for resource &lt;/</a:t>
            </a:r>
            <a:r>
              <a:rPr lang="en-US" altLang="ko-KR" sz="1100" dirty="0" err="1"/>
              <a:t>rdfs:comment</a:t>
            </a:r>
            <a:r>
              <a:rPr lang="en-US" altLang="ko-KR" sz="11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ko-KR" sz="1100" dirty="0"/>
              <a:t>     &lt;</a:t>
            </a:r>
            <a:r>
              <a:rPr lang="en-US" altLang="ko-KR" sz="1100" dirty="0" err="1"/>
              <a:t>rdfs:range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rdf:resource</a:t>
            </a:r>
            <a:r>
              <a:rPr lang="en-US" altLang="ko-KR" sz="1100" dirty="0"/>
              <a:t>="http://burningbird.net/</a:t>
            </a:r>
            <a:r>
              <a:rPr lang="en-US" altLang="ko-KR" sz="1100" dirty="0" err="1"/>
              <a:t>postcon</a:t>
            </a:r>
            <a:r>
              <a:rPr lang="en-US" altLang="ko-KR" sz="1100" dirty="0"/>
              <a:t>/elements/1.0/Resource"/&gt;</a:t>
            </a:r>
          </a:p>
          <a:p>
            <a:pPr algn="l">
              <a:spcBef>
                <a:spcPct val="50000"/>
              </a:spcBef>
            </a:pPr>
            <a:r>
              <a:rPr lang="en-US" altLang="ko-KR" sz="1100" dirty="0"/>
              <a:t>     &lt;</a:t>
            </a:r>
            <a:r>
              <a:rPr lang="en-US" altLang="ko-KR" sz="1100" dirty="0" err="1"/>
              <a:t>rdfs:domain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rdf:resource</a:t>
            </a:r>
            <a:r>
              <a:rPr lang="en-US" altLang="ko-KR" sz="1100" dirty="0"/>
              <a:t>="http://burningbird.net/</a:t>
            </a:r>
            <a:r>
              <a:rPr lang="en-US" altLang="ko-KR" sz="1100" dirty="0" err="1"/>
              <a:t>postcon</a:t>
            </a:r>
            <a:r>
              <a:rPr lang="en-US" altLang="ko-KR" sz="1100" dirty="0"/>
              <a:t>/elements/1.0/Resource"/&gt;</a:t>
            </a:r>
          </a:p>
          <a:p>
            <a:pPr algn="l">
              <a:spcBef>
                <a:spcPct val="50000"/>
              </a:spcBef>
            </a:pPr>
            <a:r>
              <a:rPr lang="en-US" altLang="ko-KR" sz="1100" dirty="0"/>
              <a:t>&lt;/</a:t>
            </a:r>
            <a:r>
              <a:rPr lang="en-US" altLang="ko-KR" sz="1100" dirty="0" err="1"/>
              <a:t>rdf:Property</a:t>
            </a:r>
            <a:r>
              <a:rPr lang="en-US" altLang="ko-KR" sz="1100" dirty="0"/>
              <a:t>&gt; </a:t>
            </a:r>
          </a:p>
        </p:txBody>
      </p:sp>
      <p:sp>
        <p:nvSpPr>
          <p:cNvPr id="2" name="줄무늬가 있는 오른쪽 화살표 1"/>
          <p:cNvSpPr/>
          <p:nvPr/>
        </p:nvSpPr>
        <p:spPr>
          <a:xfrm rot="9869317">
            <a:off x="3266842" y="3200255"/>
            <a:ext cx="1587449" cy="492109"/>
          </a:xfrm>
          <a:prstGeom prst="striped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6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>
                <a:ea typeface="굴림" charset="-127"/>
              </a:rPr>
              <a:t>Parsers</a:t>
            </a:r>
            <a:br>
              <a:rPr lang="en-US" altLang="ko-KR" sz="2700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ARP2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011" y="1052736"/>
            <a:ext cx="8178800" cy="226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Part of Jena Toolkit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Normally used within another application</a:t>
            </a:r>
          </a:p>
          <a:p>
            <a:pPr>
              <a:lnSpc>
                <a:spcPct val="90000"/>
              </a:lnSpc>
            </a:pPr>
            <a:r>
              <a:rPr lang="en-US" altLang="ko-KR" sz="2000" dirty="0" err="1">
                <a:ea typeface="굴림" charset="-127"/>
              </a:rPr>
              <a:t>NTriple</a:t>
            </a:r>
            <a:r>
              <a:rPr lang="en-US" altLang="ko-KR" sz="2000" dirty="0">
                <a:ea typeface="굴림" charset="-127"/>
              </a:rPr>
              <a:t> class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Parse RDF/XML and output N-Triples format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Produce either a listing of N-Triples or errors if there’s something wrong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Can be used testing the viability of RDF/XML</a:t>
            </a:r>
          </a:p>
          <a:p>
            <a:pPr lvl="1">
              <a:lnSpc>
                <a:spcPct val="90000"/>
              </a:lnSpc>
            </a:pPr>
            <a:endParaRPr lang="en-US" altLang="ko-KR" sz="1800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endParaRPr lang="en-US" altLang="ko-KR" sz="1800" dirty="0">
              <a:ea typeface="굴림" charset="-127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95263" y="3378993"/>
            <a:ext cx="8820150" cy="2540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000" dirty="0"/>
              <a:t>&lt;http://burningbird.net/articles/monsters1.htm&gt; &lt;http://www.w3.org/1999/02/22-rdf-syntax-ns#type&gt; &lt;http://burningbird.net/postcon/elements/1.0/Resource&gt; .</a:t>
            </a:r>
          </a:p>
          <a:p>
            <a:pPr algn="l"/>
            <a:r>
              <a:rPr lang="en-US" altLang="ko-KR" sz="1000" dirty="0"/>
              <a:t>_:jA1 &lt;http://purl.org/dc/elements/1.1/title&gt; "Tale of Two Monsters: Legends" .</a:t>
            </a:r>
          </a:p>
          <a:p>
            <a:pPr algn="l"/>
            <a:r>
              <a:rPr lang="en-US" altLang="ko-KR" sz="1000" dirty="0"/>
              <a:t>_:jA1 &lt;http://purl.org/dc/terms/abstract&gt; "\n            When I think of \"monsters\" I think of the creatures of \n            …  " .</a:t>
            </a:r>
          </a:p>
          <a:p>
            <a:pPr algn="l"/>
            <a:r>
              <a:rPr lang="en-US" altLang="ko-KR" sz="1000" dirty="0"/>
              <a:t>_:jA1 &lt;http://purl.org/dc/elements/1.1/description&gt; "\n            Part 1 of four-part series on cryptozoology, legends, \n   …" .</a:t>
            </a:r>
          </a:p>
          <a:p>
            <a:pPr algn="l"/>
            <a:r>
              <a:rPr lang="en-US" altLang="ko-KR" sz="1000" dirty="0"/>
              <a:t>_:jA1 &lt;http://purl.org/dc/elements/1.1/created&gt; "1999-08-01T00:00:00-06:00" .</a:t>
            </a:r>
          </a:p>
          <a:p>
            <a:pPr algn="l"/>
            <a:r>
              <a:rPr lang="en-US" altLang="ko-KR" sz="1000" dirty="0"/>
              <a:t>_:jA1 &lt;http://purl.org/dc/elements/1.1/creator&gt; "Shelley Powers" .</a:t>
            </a:r>
          </a:p>
          <a:p>
            <a:pPr algn="l"/>
            <a:r>
              <a:rPr lang="en-US" altLang="ko-KR" sz="1000" dirty="0"/>
              <a:t>_:jA1 &lt;http://purl.org/dc/elements/1.1/publisher&gt; "</a:t>
            </a:r>
            <a:r>
              <a:rPr lang="en-US" altLang="ko-KR" sz="1000" dirty="0" err="1"/>
              <a:t>Burningbird</a:t>
            </a:r>
            <a:r>
              <a:rPr lang="en-US" altLang="ko-KR" sz="1000" dirty="0"/>
              <a:t> Network" .</a:t>
            </a:r>
          </a:p>
          <a:p>
            <a:pPr algn="l"/>
            <a:r>
              <a:rPr lang="en-US" altLang="ko-KR" sz="1000" dirty="0"/>
              <a:t>&lt;http://burningbird.net/articles/monsters1.htm&gt; &lt;http://burningbird.net/postcon/elements/1.0/bio&gt; _:jA1 .</a:t>
            </a:r>
          </a:p>
          <a:p>
            <a:pPr algn="l"/>
            <a:r>
              <a:rPr lang="en-US" altLang="ko-KR" sz="1000" dirty="0"/>
              <a:t>_:jA2 &lt;http://burningbird.net/postcon/elements/1.0/currentStatus&gt; "Active" .</a:t>
            </a:r>
          </a:p>
          <a:p>
            <a:pPr algn="l"/>
            <a:r>
              <a:rPr lang="en-US" altLang="ko-KR" sz="1000" dirty="0"/>
              <a:t>_:jA2 &lt;http://purl.org/dc/terms/valid&gt; "2003-12-01T00:00:00-06:00" .</a:t>
            </a:r>
          </a:p>
          <a:p>
            <a:pPr algn="l"/>
            <a:r>
              <a:rPr lang="en-US" altLang="ko-KR" sz="1000" dirty="0"/>
              <a:t>_:jA2 &lt;http://purl.org/dc/elements/1.1/subject&gt; "legends" .</a:t>
            </a:r>
          </a:p>
          <a:p>
            <a:pPr algn="l"/>
            <a:r>
              <a:rPr lang="en-US" altLang="ko-KR" sz="1000" dirty="0"/>
              <a:t>_:jA2 &lt;http://purl.org/dc/elements/1.1/subject&gt; "giant squid" .</a:t>
            </a:r>
          </a:p>
          <a:p>
            <a:pPr algn="l"/>
            <a:r>
              <a:rPr lang="en-US" altLang="ko-KR" sz="1000" dirty="0"/>
              <a:t>_:jA2 &lt;http://purl.org/dc/elements/1.1/subject&gt; "loch ness monster" .</a:t>
            </a:r>
          </a:p>
          <a:p>
            <a:pPr algn="l"/>
            <a:r>
              <a:rPr lang="en-US" altLang="ko-KR" sz="1000" dirty="0"/>
              <a:t>_:jA2 &lt;http://purl.org/dc/elements/1.1/subject&gt; "</a:t>
            </a:r>
            <a:r>
              <a:rPr lang="en-US" altLang="ko-KR" sz="1000" dirty="0" err="1"/>
              <a:t>Architeuthis</a:t>
            </a:r>
            <a:r>
              <a:rPr lang="en-US" altLang="ko-KR" sz="1000" dirty="0"/>
              <a:t> Dux" .</a:t>
            </a:r>
          </a:p>
          <a:p>
            <a:pPr algn="l"/>
            <a:r>
              <a:rPr lang="en-US" altLang="ko-KR" sz="1000" dirty="0"/>
              <a:t>_:jA2 &lt;http://purl.org/dc/elements/1.1/subject&gt; "Nessie" .</a:t>
            </a:r>
          </a:p>
          <a:p>
            <a:pPr algn="l"/>
            <a:r>
              <a:rPr lang="en-US" altLang="ko-KR" sz="1000" dirty="0"/>
              <a:t>…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835150" y="5899943"/>
            <a:ext cx="5976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1" dirty="0"/>
              <a:t>N-Triple Result of monster1.rdf</a:t>
            </a:r>
          </a:p>
        </p:txBody>
      </p:sp>
    </p:spTree>
    <p:extLst>
      <p:ext uri="{BB962C8B-B14F-4D97-AF65-F5344CB8AC3E}">
        <p14:creationId xmlns:p14="http://schemas.microsoft.com/office/powerpoint/2010/main" val="4509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>
                <a:ea typeface="굴림" charset="-127"/>
              </a:rPr>
              <a:t>Parsers</a:t>
            </a:r>
            <a:br>
              <a:rPr lang="en-US" altLang="ko-KR" sz="2700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ICS-FORTH Validating RDF Parser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856984" cy="4708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ICS-FORTH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I</a:t>
            </a:r>
            <a:r>
              <a:rPr lang="en-US" altLang="ko-KR" sz="2000" dirty="0">
                <a:ea typeface="굴림" charset="-127"/>
              </a:rPr>
              <a:t>nstitute of 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C</a:t>
            </a:r>
            <a:r>
              <a:rPr lang="en-US" altLang="ko-KR" sz="2000" dirty="0">
                <a:ea typeface="굴림" charset="-127"/>
              </a:rPr>
              <a:t>omputer 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S</a:t>
            </a:r>
            <a:r>
              <a:rPr lang="en-US" altLang="ko-KR" sz="2000" dirty="0">
                <a:ea typeface="굴림" charset="-127"/>
              </a:rPr>
              <a:t>cience of the 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Fo</a:t>
            </a:r>
            <a:r>
              <a:rPr lang="en-US" altLang="ko-KR" sz="2000" dirty="0">
                <a:ea typeface="굴림" charset="-127"/>
              </a:rPr>
              <a:t>undation for 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R</a:t>
            </a:r>
            <a:r>
              <a:rPr lang="en-US" altLang="ko-KR" sz="2000" dirty="0">
                <a:ea typeface="굴림" charset="-127"/>
              </a:rPr>
              <a:t>esearch and 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T</a:t>
            </a:r>
            <a:r>
              <a:rPr lang="en-US" altLang="ko-KR" sz="2000" dirty="0">
                <a:ea typeface="굴림" charset="-127"/>
              </a:rPr>
              <a:t>echnology – 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H</a:t>
            </a:r>
            <a:r>
              <a:rPr lang="en-US" altLang="ko-KR" sz="2000" dirty="0">
                <a:ea typeface="굴림" charset="-127"/>
              </a:rPr>
              <a:t>ellas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Research area : bio-informatics, web systems and technologies, embedded systems, GRID and large-scale computing, life-like systems, 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semantic web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VRP is a part of the </a:t>
            </a:r>
            <a:r>
              <a:rPr lang="en-US" altLang="ko-KR" sz="2000" dirty="0" err="1">
                <a:ea typeface="굴림" charset="-127"/>
              </a:rPr>
              <a:t>RDFSuite</a:t>
            </a: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Can be used within another Java application 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Present a standalone validating application (GUI)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Several input and output options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Output the validating result to a file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Validation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Syntactic validation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Semantic validation</a:t>
            </a:r>
          </a:p>
        </p:txBody>
      </p:sp>
    </p:spTree>
    <p:extLst>
      <p:ext uri="{BB962C8B-B14F-4D97-AF65-F5344CB8AC3E}">
        <p14:creationId xmlns:p14="http://schemas.microsoft.com/office/powerpoint/2010/main" val="10075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>
                <a:ea typeface="굴림" charset="-127"/>
              </a:rPr>
              <a:t>Parsers</a:t>
            </a:r>
            <a:br>
              <a:rPr lang="en-US" altLang="ko-KR" sz="2700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ICS-FORTH Validating RDF Parser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6672262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9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>
                <a:ea typeface="굴림" charset="-127"/>
              </a:rPr>
              <a:t>Editors</a:t>
            </a:r>
            <a:br>
              <a:rPr lang="en-US" altLang="ko-KR" sz="2700" dirty="0">
                <a:ea typeface="굴림" charset="-127"/>
              </a:rPr>
            </a:br>
            <a:r>
              <a:rPr lang="en-US" altLang="ko-KR" dirty="0" err="1">
                <a:ea typeface="굴림" charset="-127"/>
              </a:rPr>
              <a:t>IsaViz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Visual RDF/XML editing tool</a:t>
            </a:r>
          </a:p>
          <a:p>
            <a:r>
              <a:rPr lang="en-US" altLang="ko-KR">
                <a:ea typeface="굴림" charset="-127"/>
              </a:rPr>
              <a:t>Examine and edit the model</a:t>
            </a:r>
          </a:p>
          <a:p>
            <a:r>
              <a:rPr lang="en-US" altLang="ko-KR">
                <a:ea typeface="굴림" charset="-127"/>
              </a:rPr>
              <a:t>Export multiple views of the model</a:t>
            </a:r>
          </a:p>
          <a:p>
            <a:pPr lvl="1"/>
            <a:r>
              <a:rPr lang="en-US" altLang="ko-KR">
                <a:ea typeface="굴림" charset="-127"/>
              </a:rPr>
              <a:t>RDF/XML file</a:t>
            </a:r>
          </a:p>
          <a:p>
            <a:pPr lvl="1"/>
            <a:r>
              <a:rPr lang="en-US" altLang="ko-KR">
                <a:ea typeface="굴림" charset="-127"/>
              </a:rPr>
              <a:t>N-Triples file</a:t>
            </a:r>
          </a:p>
          <a:p>
            <a:pPr lvl="1"/>
            <a:r>
              <a:rPr lang="en-US" altLang="ko-KR">
                <a:ea typeface="굴림" charset="-127"/>
              </a:rPr>
              <a:t>PNG graphic</a:t>
            </a:r>
          </a:p>
          <a:p>
            <a:pPr lvl="1"/>
            <a:r>
              <a:rPr lang="en-US" altLang="ko-KR">
                <a:ea typeface="굴림" charset="-127"/>
              </a:rPr>
              <a:t>SVG graphic</a:t>
            </a: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7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11015</TotalTime>
  <Words>622</Words>
  <Application>Microsoft Office PowerPoint</Application>
  <PresentationFormat>화면 슬라이드 쇼(4:3)</PresentationFormat>
  <Paragraphs>146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SNU IDB Lab.</vt:lpstr>
      <vt:lpstr>Practical RDF Chapter 7.  Editing, Parsing, and Browsing RDF/XML</vt:lpstr>
      <vt:lpstr>Contents</vt:lpstr>
      <vt:lpstr>Browser BrownSauce</vt:lpstr>
      <vt:lpstr>BrownSauce</vt:lpstr>
      <vt:lpstr>BrownSauce</vt:lpstr>
      <vt:lpstr>Parsers ARP2</vt:lpstr>
      <vt:lpstr>Parsers ICS-FORTH Validating RDF Parser</vt:lpstr>
      <vt:lpstr>Parsers ICS-FORTH Validating RDF Parser</vt:lpstr>
      <vt:lpstr>Editors IsaViz</vt:lpstr>
      <vt:lpstr>Editors IsaViz</vt:lpstr>
      <vt:lpstr>Editor RDF Editor in Java</vt:lpstr>
      <vt:lpstr>URLS</vt:lpstr>
    </vt:vector>
  </TitlesOfParts>
  <Company>SNU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SimRank</dc:title>
  <dc:creator>Taikyoung Kim</dc:creator>
  <cp:lastModifiedBy>Ryan</cp:lastModifiedBy>
  <cp:revision>1158</cp:revision>
  <dcterms:created xsi:type="dcterms:W3CDTF">2006-10-05T04:04:58Z</dcterms:created>
  <dcterms:modified xsi:type="dcterms:W3CDTF">2011-07-12T12:50:05Z</dcterms:modified>
</cp:coreProperties>
</file>