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7321" autoAdjust="0"/>
  </p:normalViewPr>
  <p:slideViewPr>
    <p:cSldViewPr>
      <p:cViewPr varScale="1">
        <p:scale>
          <a:sx n="90" d="100"/>
          <a:sy n="90" d="100"/>
        </p:scale>
        <p:origin x="22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6470-90B3-45F7-A759-69165C35F69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B36A97C-CF4B-4136-979B-AFEC2512B56D}">
      <dgm:prSet phldrT="[텍스트]"/>
      <dgm:spPr/>
      <dgm:t>
        <a:bodyPr/>
        <a:lstStyle/>
        <a:p>
          <a:pPr latinLnBrk="1"/>
          <a:r>
            <a:rPr lang="en-US" altLang="ko-KR" dirty="0" smtClean="0"/>
            <a:t>Malaysia</a:t>
          </a:r>
          <a:endParaRPr lang="ko-KR" altLang="en-US" dirty="0"/>
        </a:p>
      </dgm:t>
    </dgm:pt>
    <dgm:pt modelId="{8A6A2E7F-1BBA-4956-BB06-11BC7888F546}" type="parTrans" cxnId="{0361DEE9-8444-466E-AFFD-8515D2FD6C13}">
      <dgm:prSet/>
      <dgm:spPr/>
      <dgm:t>
        <a:bodyPr/>
        <a:lstStyle/>
        <a:p>
          <a:pPr latinLnBrk="1"/>
          <a:endParaRPr lang="ko-KR" altLang="en-US"/>
        </a:p>
      </dgm:t>
    </dgm:pt>
    <dgm:pt modelId="{894DDA83-C631-4BEB-A83B-5589001D8458}" type="sibTrans" cxnId="{0361DEE9-8444-466E-AFFD-8515D2FD6C13}">
      <dgm:prSet/>
      <dgm:spPr/>
      <dgm:t>
        <a:bodyPr/>
        <a:lstStyle/>
        <a:p>
          <a:pPr latinLnBrk="1"/>
          <a:endParaRPr lang="ko-KR" altLang="en-US"/>
        </a:p>
      </dgm:t>
    </dgm:pt>
    <dgm:pt modelId="{79022E50-5FB6-4155-B7CE-473310FDEEB4}">
      <dgm:prSet phldrT="[텍스트]"/>
      <dgm:spPr/>
      <dgm:t>
        <a:bodyPr/>
        <a:lstStyle/>
        <a:p>
          <a:pPr latinLnBrk="1"/>
          <a:r>
            <a:rPr lang="en-US" altLang="ko-KR" dirty="0" smtClean="0"/>
            <a:t>Capital</a:t>
          </a:r>
          <a:endParaRPr lang="ko-KR" altLang="en-US" dirty="0"/>
        </a:p>
      </dgm:t>
    </dgm:pt>
    <dgm:pt modelId="{56F09601-9738-48B7-A0CA-77556CD5A346}" type="parTrans" cxnId="{1E55EC75-0463-4C59-8FF7-79C13BC6E591}">
      <dgm:prSet/>
      <dgm:spPr/>
      <dgm:t>
        <a:bodyPr/>
        <a:lstStyle/>
        <a:p>
          <a:pPr latinLnBrk="1"/>
          <a:endParaRPr lang="ko-KR" altLang="en-US"/>
        </a:p>
      </dgm:t>
    </dgm:pt>
    <dgm:pt modelId="{02DBB795-C60D-4A15-A143-43B0C909C2C6}" type="sibTrans" cxnId="{1E55EC75-0463-4C59-8FF7-79C13BC6E591}">
      <dgm:prSet/>
      <dgm:spPr/>
      <dgm:t>
        <a:bodyPr/>
        <a:lstStyle/>
        <a:p>
          <a:pPr latinLnBrk="1"/>
          <a:endParaRPr lang="ko-KR" altLang="en-US"/>
        </a:p>
      </dgm:t>
    </dgm:pt>
    <dgm:pt modelId="{36BE30FD-CC3C-4CC4-BFC6-0801E78A8E2E}">
      <dgm:prSet phldrT="[텍스트]" custT="1"/>
      <dgm:spPr/>
      <dgm:t>
        <a:bodyPr/>
        <a:lstStyle/>
        <a:p>
          <a:pPr latinLnBrk="1"/>
          <a:r>
            <a:rPr lang="en-US" altLang="ko-KR" sz="800" dirty="0" smtClean="0"/>
            <a:t>K</a:t>
          </a:r>
          <a:r>
            <a:rPr lang="en-US" altLang="ko-KR" sz="1050" dirty="0" smtClean="0"/>
            <a:t>-</a:t>
          </a:r>
          <a:r>
            <a:rPr lang="en-US" altLang="ko-KR" sz="800" dirty="0" smtClean="0"/>
            <a:t>L</a:t>
          </a:r>
          <a:endParaRPr lang="ko-KR" altLang="en-US" sz="800" dirty="0"/>
        </a:p>
      </dgm:t>
    </dgm:pt>
    <dgm:pt modelId="{1A35D444-4768-4412-860C-E9A47BC11F04}" type="parTrans" cxnId="{C4872CC4-9874-4B6E-B2A3-2AD7EE7A1343}">
      <dgm:prSet/>
      <dgm:spPr/>
      <dgm:t>
        <a:bodyPr/>
        <a:lstStyle/>
        <a:p>
          <a:pPr latinLnBrk="1"/>
          <a:endParaRPr lang="ko-KR" altLang="en-US"/>
        </a:p>
      </dgm:t>
    </dgm:pt>
    <dgm:pt modelId="{410B307E-D2E7-4817-9EC6-ECA7FD6A8FB6}" type="sibTrans" cxnId="{C4872CC4-9874-4B6E-B2A3-2AD7EE7A1343}">
      <dgm:prSet/>
      <dgm:spPr/>
      <dgm:t>
        <a:bodyPr/>
        <a:lstStyle/>
        <a:p>
          <a:pPr latinLnBrk="1"/>
          <a:endParaRPr lang="ko-KR" altLang="en-US"/>
        </a:p>
      </dgm:t>
    </dgm:pt>
    <dgm:pt modelId="{BCE7C68F-A664-438C-ABAE-DF9693527212}">
      <dgm:prSet phldrT="[텍스트]"/>
      <dgm:spPr/>
      <dgm:t>
        <a:bodyPr/>
        <a:lstStyle/>
        <a:p>
          <a:pPr latinLnBrk="1"/>
          <a:r>
            <a:rPr lang="en-US" altLang="ko-KR" dirty="0" smtClean="0"/>
            <a:t>KL</a:t>
          </a:r>
          <a:endParaRPr lang="ko-KR" altLang="en-US" dirty="0"/>
        </a:p>
      </dgm:t>
    </dgm:pt>
    <dgm:pt modelId="{FB58ADA2-F460-4557-B733-3724192A2A46}" type="parTrans" cxnId="{53C772D8-BB4F-40E8-9325-30DA01796693}">
      <dgm:prSet/>
      <dgm:spPr/>
      <dgm:t>
        <a:bodyPr/>
        <a:lstStyle/>
        <a:p>
          <a:pPr latinLnBrk="1"/>
          <a:endParaRPr lang="ko-KR" altLang="en-US"/>
        </a:p>
      </dgm:t>
    </dgm:pt>
    <dgm:pt modelId="{0CD73571-58F9-4E3A-BFA9-32266CBF0AD7}" type="sibTrans" cxnId="{53C772D8-BB4F-40E8-9325-30DA01796693}">
      <dgm:prSet/>
      <dgm:spPr/>
      <dgm:t>
        <a:bodyPr/>
        <a:lstStyle/>
        <a:p>
          <a:pPr latinLnBrk="1"/>
          <a:endParaRPr lang="ko-KR" altLang="en-US"/>
        </a:p>
      </dgm:t>
    </dgm:pt>
    <dgm:pt modelId="{06C7207D-05A8-4502-8344-5397880074FC}">
      <dgm:prSet phldrT="[텍스트]"/>
      <dgm:spPr/>
      <dgm:t>
        <a:bodyPr/>
        <a:lstStyle/>
        <a:p>
          <a:pPr latinLnBrk="1"/>
          <a:r>
            <a:rPr lang="en-US" altLang="ko-KR" dirty="0" smtClean="0"/>
            <a:t>Kuala Lumpur</a:t>
          </a:r>
          <a:endParaRPr lang="ko-KR" altLang="en-US" dirty="0"/>
        </a:p>
      </dgm:t>
    </dgm:pt>
    <dgm:pt modelId="{7F64AC13-EAF5-4058-9522-D512197521B9}" type="parTrans" cxnId="{2D61F854-113F-4084-848E-1454232FF5CF}">
      <dgm:prSet/>
      <dgm:spPr/>
      <dgm:t>
        <a:bodyPr/>
        <a:lstStyle/>
        <a:p>
          <a:pPr latinLnBrk="1"/>
          <a:endParaRPr lang="ko-KR" altLang="en-US"/>
        </a:p>
      </dgm:t>
    </dgm:pt>
    <dgm:pt modelId="{75CFB4CE-D830-4DD3-9710-9635710C3138}" type="sibTrans" cxnId="{2D61F854-113F-4084-848E-1454232FF5CF}">
      <dgm:prSet/>
      <dgm:spPr/>
      <dgm:t>
        <a:bodyPr/>
        <a:lstStyle/>
        <a:p>
          <a:pPr latinLnBrk="1"/>
          <a:endParaRPr lang="ko-KR" altLang="en-US"/>
        </a:p>
      </dgm:t>
    </dgm:pt>
    <dgm:pt modelId="{B09DEAC4-BF69-4513-8A5F-E50EACA584BD}">
      <dgm:prSet phldrT="[텍스트]"/>
      <dgm:spPr/>
      <dgm:t>
        <a:bodyPr/>
        <a:lstStyle/>
        <a:p>
          <a:pPr latinLnBrk="1"/>
          <a:r>
            <a:rPr lang="en-US" altLang="ko-KR" dirty="0" smtClean="0"/>
            <a:t>Population</a:t>
          </a:r>
          <a:endParaRPr lang="ko-KR" altLang="en-US" dirty="0"/>
        </a:p>
      </dgm:t>
    </dgm:pt>
    <dgm:pt modelId="{14043B3C-C57E-4C09-962F-8717A12A8874}" type="parTrans" cxnId="{3F0300A6-0A1D-4259-AC96-8F344C7EC88D}">
      <dgm:prSet/>
      <dgm:spPr/>
      <dgm:t>
        <a:bodyPr/>
        <a:lstStyle/>
        <a:p>
          <a:pPr latinLnBrk="1"/>
          <a:endParaRPr lang="ko-KR" altLang="en-US"/>
        </a:p>
      </dgm:t>
    </dgm:pt>
    <dgm:pt modelId="{B6BD6FBE-62F5-4F08-A98F-E08107B4912B}" type="sibTrans" cxnId="{3F0300A6-0A1D-4259-AC96-8F344C7EC88D}">
      <dgm:prSet/>
      <dgm:spPr/>
      <dgm:t>
        <a:bodyPr/>
        <a:lstStyle/>
        <a:p>
          <a:pPr latinLnBrk="1"/>
          <a:endParaRPr lang="ko-KR" altLang="en-US"/>
        </a:p>
      </dgm:t>
    </dgm:pt>
    <dgm:pt modelId="{7A074DE5-98EB-4BA2-9C1D-1FB05AEB8FF5}">
      <dgm:prSet phldrT="[텍스트]"/>
      <dgm:spPr/>
      <dgm:t>
        <a:bodyPr/>
        <a:lstStyle/>
        <a:p>
          <a:pPr latinLnBrk="1"/>
          <a:r>
            <a:rPr lang="en-US" altLang="ko-KR" dirty="0" smtClean="0"/>
            <a:t>7.1M</a:t>
          </a:r>
          <a:endParaRPr lang="ko-KR" altLang="en-US" dirty="0"/>
        </a:p>
      </dgm:t>
    </dgm:pt>
    <dgm:pt modelId="{2D5A27AB-A228-484A-BB40-47718B63ACDB}" type="parTrans" cxnId="{81F7322D-D00F-41B5-854B-D882AA4B6B32}">
      <dgm:prSet/>
      <dgm:spPr/>
      <dgm:t>
        <a:bodyPr/>
        <a:lstStyle/>
        <a:p>
          <a:pPr latinLnBrk="1"/>
          <a:endParaRPr lang="ko-KR" altLang="en-US"/>
        </a:p>
      </dgm:t>
    </dgm:pt>
    <dgm:pt modelId="{87DCC294-3BD8-4FA4-BE9F-27697BEEF7C3}" type="sibTrans" cxnId="{81F7322D-D00F-41B5-854B-D882AA4B6B32}">
      <dgm:prSet/>
      <dgm:spPr/>
      <dgm:t>
        <a:bodyPr/>
        <a:lstStyle/>
        <a:p>
          <a:pPr latinLnBrk="1"/>
          <a:endParaRPr lang="ko-KR" altLang="en-US"/>
        </a:p>
      </dgm:t>
    </dgm:pt>
    <dgm:pt modelId="{18886840-CA37-4729-B5D3-DB74C7961FFD}" type="pres">
      <dgm:prSet presAssocID="{4D7D6470-90B3-45F7-A759-69165C35F6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6F221-3F20-4640-A1BF-134E7A8EB8D7}" type="pres">
      <dgm:prSet presAssocID="{9B36A97C-CF4B-4136-979B-AFEC2512B56D}" presName="hierRoot1" presStyleCnt="0"/>
      <dgm:spPr/>
      <dgm:t>
        <a:bodyPr/>
        <a:lstStyle/>
        <a:p>
          <a:pPr latinLnBrk="1"/>
          <a:endParaRPr lang="ko-KR" altLang="en-US"/>
        </a:p>
      </dgm:t>
    </dgm:pt>
    <dgm:pt modelId="{94C02023-A927-4E13-B221-F7D033B46F2A}" type="pres">
      <dgm:prSet presAssocID="{9B36A97C-CF4B-4136-979B-AFEC2512B56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30A00631-FACF-488D-8B35-9F66A88705E8}" type="pres">
      <dgm:prSet presAssocID="{9B36A97C-CF4B-4136-979B-AFEC2512B56D}" presName="imag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1147D6F-939E-4644-B5A4-327ED0ECAD7B}" type="pres">
      <dgm:prSet presAssocID="{9B36A97C-CF4B-4136-979B-AFEC2512B56D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B56ABC-91B0-4101-AB57-46F68670A4EE}" type="pres">
      <dgm:prSet presAssocID="{9B36A97C-CF4B-4136-979B-AFEC2512B56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54D0085-B8E1-4FD9-8FE6-2BB8495ECC0F}" type="pres">
      <dgm:prSet presAssocID="{56F09601-9738-48B7-A0CA-77556CD5A346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75B447-695F-4F5E-ABB8-3BCF9F62E36E}" type="pres">
      <dgm:prSet presAssocID="{79022E50-5FB6-4155-B7CE-473310FDEEB4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4F2F1875-7FAE-438C-A99E-A632453E807B}" type="pres">
      <dgm:prSet presAssocID="{79022E50-5FB6-4155-B7CE-473310FDEEB4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06D5AD36-8CBE-4DE9-AEBD-8561387532CA}" type="pres">
      <dgm:prSet presAssocID="{79022E50-5FB6-4155-B7CE-473310FDEEB4}" presName="image2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6561BDF-91C0-4FA2-9DE3-8F117220C550}" type="pres">
      <dgm:prSet presAssocID="{79022E50-5FB6-4155-B7CE-473310FDEEB4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402C2-0516-4D4A-9DBB-7770EDAE1D7E}" type="pres">
      <dgm:prSet presAssocID="{79022E50-5FB6-4155-B7CE-473310FDEEB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CA04294-7C0F-46FA-B392-B114AC323853}" type="pres">
      <dgm:prSet presAssocID="{1A35D444-4768-4412-860C-E9A47BC11F0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D93BCB8-73DD-40DB-8380-0D2C0C4D7A43}" type="pres">
      <dgm:prSet presAssocID="{36BE30FD-CC3C-4CC4-BFC6-0801E78A8E2E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0B7C2A7B-3A28-4417-8F64-77BF714B33B1}" type="pres">
      <dgm:prSet presAssocID="{36BE30FD-CC3C-4CC4-BFC6-0801E78A8E2E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E74B7070-954F-4C20-8F73-60C2CCD1267A}" type="pres">
      <dgm:prSet presAssocID="{36BE30FD-CC3C-4CC4-BFC6-0801E78A8E2E}" presName="image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76362E-315A-4C80-BBA9-0FE7FC606501}" type="pres">
      <dgm:prSet presAssocID="{36BE30FD-CC3C-4CC4-BFC6-0801E78A8E2E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180E3-0C2A-4FAE-B72C-48D4A48BF5F4}" type="pres">
      <dgm:prSet presAssocID="{36BE30FD-CC3C-4CC4-BFC6-0801E78A8E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639E056-1606-4F54-85FB-8EDC430BBAC4}" type="pres">
      <dgm:prSet presAssocID="{FB58ADA2-F460-4557-B733-3724192A2A46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2C84B43-8119-44C0-9590-79A7F5BA59E2}" type="pres">
      <dgm:prSet presAssocID="{BCE7C68F-A664-438C-ABAE-DF9693527212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B6D7EB4B-E608-448B-8BBD-FEF7C4A77E65}" type="pres">
      <dgm:prSet presAssocID="{BCE7C68F-A664-438C-ABAE-DF9693527212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2A348422-F6AB-4C0A-B523-2B2D1B4179B8}" type="pres">
      <dgm:prSet presAssocID="{BCE7C68F-A664-438C-ABAE-DF9693527212}" presName="image3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02D304-EE0D-4A31-A192-A5D5F9E700FE}" type="pres">
      <dgm:prSet presAssocID="{BCE7C68F-A664-438C-ABAE-DF969352721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8593F-B8F1-4308-A6C4-24B216F74C2B}" type="pres">
      <dgm:prSet presAssocID="{BCE7C68F-A664-438C-ABAE-DF969352721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D1D9299-DA27-43FC-ADA7-10C88B9AED70}" type="pres">
      <dgm:prSet presAssocID="{7F64AC13-EAF5-4058-9522-D512197521B9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929E3E-499F-4F1A-9808-6C4A578E84A4}" type="pres">
      <dgm:prSet presAssocID="{06C7207D-05A8-4502-8344-5397880074FC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226DA642-F634-491D-A12A-2651AC4BB2AA}" type="pres">
      <dgm:prSet presAssocID="{06C7207D-05A8-4502-8344-5397880074FC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458F820B-569E-4036-844F-AD505603DAE2}" type="pres">
      <dgm:prSet presAssocID="{06C7207D-05A8-4502-8344-5397880074FC}" presName="image3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725EEF0-6F5B-4AAE-93CE-60915637D748}" type="pres">
      <dgm:prSet presAssocID="{06C7207D-05A8-4502-8344-5397880074FC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EABD3C-9585-4DC8-A36B-87AA1FD8BDC9}" type="pres">
      <dgm:prSet presAssocID="{06C7207D-05A8-4502-8344-5397880074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778FD62-E228-4C84-8DB2-4F616BBA959E}" type="pres">
      <dgm:prSet presAssocID="{14043B3C-C57E-4C09-962F-8717A12A8874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5863CF0-70D4-4310-A32B-89471767E867}" type="pres">
      <dgm:prSet presAssocID="{B09DEAC4-BF69-4513-8A5F-E50EACA584BD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946F2568-DC49-4A7E-8CDD-AB8D2CF1393C}" type="pres">
      <dgm:prSet presAssocID="{B09DEAC4-BF69-4513-8A5F-E50EACA584BD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D388A513-D814-4865-BF95-F39995F3BB00}" type="pres">
      <dgm:prSet presAssocID="{B09DEAC4-BF69-4513-8A5F-E50EACA584BD}" presName="image2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ACB2F0-359D-4AAD-9ACC-633CA3105F07}" type="pres">
      <dgm:prSet presAssocID="{B09DEAC4-BF69-4513-8A5F-E50EACA584BD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9D54-AED9-4B29-B82C-213B7061C0E5}" type="pres">
      <dgm:prSet presAssocID="{B09DEAC4-BF69-4513-8A5F-E50EACA584B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17C5BFA-89BF-4FD4-9DFC-B3F52054EA2B}" type="pres">
      <dgm:prSet presAssocID="{2D5A27AB-A228-484A-BB40-47718B63ACDB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9B0E08-CA5B-4254-8E9F-2AD7357FE26B}" type="pres">
      <dgm:prSet presAssocID="{7A074DE5-98EB-4BA2-9C1D-1FB05AEB8FF5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D56822D1-9F1D-4F7E-AC4B-0BF8B414BF7A}" type="pres">
      <dgm:prSet presAssocID="{7A074DE5-98EB-4BA2-9C1D-1FB05AEB8FF5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8CCC948F-0956-4BF4-8313-CC597C6E4649}" type="pres">
      <dgm:prSet presAssocID="{7A074DE5-98EB-4BA2-9C1D-1FB05AEB8FF5}" presName="image3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A0C434D-B26E-41F1-8462-2EC1400472CA}" type="pres">
      <dgm:prSet presAssocID="{7A074DE5-98EB-4BA2-9C1D-1FB05AEB8FF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C7330-71CA-484B-B2E0-53AFF053071B}" type="pres">
      <dgm:prSet presAssocID="{7A074DE5-98EB-4BA2-9C1D-1FB05AEB8FF5}" presName="hierChild4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B9ECE6C5-5288-41ED-A2AF-CAE3820895CF}" type="presOf" srcId="{7F64AC13-EAF5-4058-9522-D512197521B9}" destId="{CD1D9299-DA27-43FC-ADA7-10C88B9AED70}" srcOrd="0" destOrd="0" presId="urn:microsoft.com/office/officeart/2009/layout/CirclePictureHierarchy"/>
    <dgm:cxn modelId="{99F26EED-40C4-444F-8010-7C1FA16BBD69}" type="presOf" srcId="{9B36A97C-CF4B-4136-979B-AFEC2512B56D}" destId="{01147D6F-939E-4644-B5A4-327ED0ECAD7B}" srcOrd="0" destOrd="0" presId="urn:microsoft.com/office/officeart/2009/layout/CirclePictureHierarchy"/>
    <dgm:cxn modelId="{E112769A-98AB-4494-B2EC-205B51029995}" type="presOf" srcId="{56F09601-9738-48B7-A0CA-77556CD5A346}" destId="{B54D0085-B8E1-4FD9-8FE6-2BB8495ECC0F}" srcOrd="0" destOrd="0" presId="urn:microsoft.com/office/officeart/2009/layout/CirclePictureHierarchy"/>
    <dgm:cxn modelId="{E44F7842-62F2-4D8B-AFE1-B7156E8ACCA7}" type="presOf" srcId="{7A074DE5-98EB-4BA2-9C1D-1FB05AEB8FF5}" destId="{1A0C434D-B26E-41F1-8462-2EC1400472CA}" srcOrd="0" destOrd="0" presId="urn:microsoft.com/office/officeart/2009/layout/CirclePictureHierarchy"/>
    <dgm:cxn modelId="{C4872CC4-9874-4B6E-B2A3-2AD7EE7A1343}" srcId="{79022E50-5FB6-4155-B7CE-473310FDEEB4}" destId="{36BE30FD-CC3C-4CC4-BFC6-0801E78A8E2E}" srcOrd="0" destOrd="0" parTransId="{1A35D444-4768-4412-860C-E9A47BC11F04}" sibTransId="{410B307E-D2E7-4817-9EC6-ECA7FD6A8FB6}"/>
    <dgm:cxn modelId="{2D61F854-113F-4084-848E-1454232FF5CF}" srcId="{79022E50-5FB6-4155-B7CE-473310FDEEB4}" destId="{06C7207D-05A8-4502-8344-5397880074FC}" srcOrd="2" destOrd="0" parTransId="{7F64AC13-EAF5-4058-9522-D512197521B9}" sibTransId="{75CFB4CE-D830-4DD3-9710-9635710C3138}"/>
    <dgm:cxn modelId="{6BFB9DE0-A5B9-4E7E-B525-FBFCAF93A1EC}" type="presOf" srcId="{79022E50-5FB6-4155-B7CE-473310FDEEB4}" destId="{86561BDF-91C0-4FA2-9DE3-8F117220C550}" srcOrd="0" destOrd="0" presId="urn:microsoft.com/office/officeart/2009/layout/CirclePictureHierarchy"/>
    <dgm:cxn modelId="{0361DEE9-8444-466E-AFFD-8515D2FD6C13}" srcId="{4D7D6470-90B3-45F7-A759-69165C35F693}" destId="{9B36A97C-CF4B-4136-979B-AFEC2512B56D}" srcOrd="0" destOrd="0" parTransId="{8A6A2E7F-1BBA-4956-BB06-11BC7888F546}" sibTransId="{894DDA83-C631-4BEB-A83B-5589001D8458}"/>
    <dgm:cxn modelId="{53C772D8-BB4F-40E8-9325-30DA01796693}" srcId="{79022E50-5FB6-4155-B7CE-473310FDEEB4}" destId="{BCE7C68F-A664-438C-ABAE-DF9693527212}" srcOrd="1" destOrd="0" parTransId="{FB58ADA2-F460-4557-B733-3724192A2A46}" sibTransId="{0CD73571-58F9-4E3A-BFA9-32266CBF0AD7}"/>
    <dgm:cxn modelId="{227E71C5-05EE-4022-944B-BB700F0301C5}" type="presOf" srcId="{BCE7C68F-A664-438C-ABAE-DF9693527212}" destId="{3F02D304-EE0D-4A31-A192-A5D5F9E700FE}" srcOrd="0" destOrd="0" presId="urn:microsoft.com/office/officeart/2009/layout/CirclePictureHierarchy"/>
    <dgm:cxn modelId="{CDB77630-9015-4EC4-9888-722E9380C797}" type="presOf" srcId="{1A35D444-4768-4412-860C-E9A47BC11F04}" destId="{2CA04294-7C0F-46FA-B392-B114AC323853}" srcOrd="0" destOrd="0" presId="urn:microsoft.com/office/officeart/2009/layout/CirclePictureHierarchy"/>
    <dgm:cxn modelId="{3FCD826A-B35F-4A6A-AB42-5F090A82ED2A}" type="presOf" srcId="{2D5A27AB-A228-484A-BB40-47718B63ACDB}" destId="{917C5BFA-89BF-4FD4-9DFC-B3F52054EA2B}" srcOrd="0" destOrd="0" presId="urn:microsoft.com/office/officeart/2009/layout/CirclePictureHierarchy"/>
    <dgm:cxn modelId="{18FFC5CF-35DE-4217-BA39-9B4E2C2D918A}" type="presOf" srcId="{FB58ADA2-F460-4557-B733-3724192A2A46}" destId="{6639E056-1606-4F54-85FB-8EDC430BBAC4}" srcOrd="0" destOrd="0" presId="urn:microsoft.com/office/officeart/2009/layout/CirclePictureHierarchy"/>
    <dgm:cxn modelId="{EC52B8D0-EEAF-4456-8139-2FCF25C4E86A}" type="presOf" srcId="{4D7D6470-90B3-45F7-A759-69165C35F693}" destId="{18886840-CA37-4729-B5D3-DB74C7961FFD}" srcOrd="0" destOrd="0" presId="urn:microsoft.com/office/officeart/2009/layout/CirclePictureHierarchy"/>
    <dgm:cxn modelId="{1E55EC75-0463-4C59-8FF7-79C13BC6E591}" srcId="{9B36A97C-CF4B-4136-979B-AFEC2512B56D}" destId="{79022E50-5FB6-4155-B7CE-473310FDEEB4}" srcOrd="0" destOrd="0" parTransId="{56F09601-9738-48B7-A0CA-77556CD5A346}" sibTransId="{02DBB795-C60D-4A15-A143-43B0C909C2C6}"/>
    <dgm:cxn modelId="{E8865620-33B4-4309-91E3-EEEED3993319}" type="presOf" srcId="{06C7207D-05A8-4502-8344-5397880074FC}" destId="{4725EEF0-6F5B-4AAE-93CE-60915637D748}" srcOrd="0" destOrd="0" presId="urn:microsoft.com/office/officeart/2009/layout/CirclePictureHierarchy"/>
    <dgm:cxn modelId="{81F7322D-D00F-41B5-854B-D882AA4B6B32}" srcId="{B09DEAC4-BF69-4513-8A5F-E50EACA584BD}" destId="{7A074DE5-98EB-4BA2-9C1D-1FB05AEB8FF5}" srcOrd="0" destOrd="0" parTransId="{2D5A27AB-A228-484A-BB40-47718B63ACDB}" sibTransId="{87DCC294-3BD8-4FA4-BE9F-27697BEEF7C3}"/>
    <dgm:cxn modelId="{1EBB78C1-1D7C-460A-A302-3E3643486B3C}" type="presOf" srcId="{B09DEAC4-BF69-4513-8A5F-E50EACA584BD}" destId="{CEACB2F0-359D-4AAD-9ACC-633CA3105F07}" srcOrd="0" destOrd="0" presId="urn:microsoft.com/office/officeart/2009/layout/CirclePictureHierarchy"/>
    <dgm:cxn modelId="{F980DBF5-1A59-4155-88A0-7EE8DB42103A}" type="presOf" srcId="{36BE30FD-CC3C-4CC4-BFC6-0801E78A8E2E}" destId="{E276362E-315A-4C80-BBA9-0FE7FC606501}" srcOrd="0" destOrd="0" presId="urn:microsoft.com/office/officeart/2009/layout/CirclePictureHierarchy"/>
    <dgm:cxn modelId="{3F0300A6-0A1D-4259-AC96-8F344C7EC88D}" srcId="{9B36A97C-CF4B-4136-979B-AFEC2512B56D}" destId="{B09DEAC4-BF69-4513-8A5F-E50EACA584BD}" srcOrd="1" destOrd="0" parTransId="{14043B3C-C57E-4C09-962F-8717A12A8874}" sibTransId="{B6BD6FBE-62F5-4F08-A98F-E08107B4912B}"/>
    <dgm:cxn modelId="{8593420A-D846-47EA-BF78-A22140E8F2F4}" type="presOf" srcId="{14043B3C-C57E-4C09-962F-8717A12A8874}" destId="{3778FD62-E228-4C84-8DB2-4F616BBA959E}" srcOrd="0" destOrd="0" presId="urn:microsoft.com/office/officeart/2009/layout/CirclePictureHierarchy"/>
    <dgm:cxn modelId="{331E0EA3-159E-48D4-968F-7481DD3A9A94}" type="presParOf" srcId="{18886840-CA37-4729-B5D3-DB74C7961FFD}" destId="{8F76F221-3F20-4640-A1BF-134E7A8EB8D7}" srcOrd="0" destOrd="0" presId="urn:microsoft.com/office/officeart/2009/layout/CirclePictureHierarchy"/>
    <dgm:cxn modelId="{3BA15C94-3D9E-4FC5-A4DD-316A210F85EA}" type="presParOf" srcId="{8F76F221-3F20-4640-A1BF-134E7A8EB8D7}" destId="{94C02023-A927-4E13-B221-F7D033B46F2A}" srcOrd="0" destOrd="0" presId="urn:microsoft.com/office/officeart/2009/layout/CirclePictureHierarchy"/>
    <dgm:cxn modelId="{65D77404-94E7-4362-8E29-22A6B6F1D2FF}" type="presParOf" srcId="{94C02023-A927-4E13-B221-F7D033B46F2A}" destId="{30A00631-FACF-488D-8B35-9F66A88705E8}" srcOrd="0" destOrd="0" presId="urn:microsoft.com/office/officeart/2009/layout/CirclePictureHierarchy"/>
    <dgm:cxn modelId="{D189E34D-AD73-47AC-9028-8F2BFFA1FA2E}" type="presParOf" srcId="{94C02023-A927-4E13-B221-F7D033B46F2A}" destId="{01147D6F-939E-4644-B5A4-327ED0ECAD7B}" srcOrd="1" destOrd="0" presId="urn:microsoft.com/office/officeart/2009/layout/CirclePictureHierarchy"/>
    <dgm:cxn modelId="{E27064F8-6D06-41FF-BA1C-61C1DBD73096}" type="presParOf" srcId="{8F76F221-3F20-4640-A1BF-134E7A8EB8D7}" destId="{10B56ABC-91B0-4101-AB57-46F68670A4EE}" srcOrd="1" destOrd="0" presId="urn:microsoft.com/office/officeart/2009/layout/CirclePictureHierarchy"/>
    <dgm:cxn modelId="{FCAB5FD8-3789-49E9-9B57-044E1294B21D}" type="presParOf" srcId="{10B56ABC-91B0-4101-AB57-46F68670A4EE}" destId="{B54D0085-B8E1-4FD9-8FE6-2BB8495ECC0F}" srcOrd="0" destOrd="0" presId="urn:microsoft.com/office/officeart/2009/layout/CirclePictureHierarchy"/>
    <dgm:cxn modelId="{7E355C73-7E24-4F86-A393-202151D0A18A}" type="presParOf" srcId="{10B56ABC-91B0-4101-AB57-46F68670A4EE}" destId="{9275B447-695F-4F5E-ABB8-3BCF9F62E36E}" srcOrd="1" destOrd="0" presId="urn:microsoft.com/office/officeart/2009/layout/CirclePictureHierarchy"/>
    <dgm:cxn modelId="{D2E90D36-A2DA-4C93-8A14-655F9534B420}" type="presParOf" srcId="{9275B447-695F-4F5E-ABB8-3BCF9F62E36E}" destId="{4F2F1875-7FAE-438C-A99E-A632453E807B}" srcOrd="0" destOrd="0" presId="urn:microsoft.com/office/officeart/2009/layout/CirclePictureHierarchy"/>
    <dgm:cxn modelId="{03FB8B5C-63A0-4A8E-9A09-1B671FEE1E53}" type="presParOf" srcId="{4F2F1875-7FAE-438C-A99E-A632453E807B}" destId="{06D5AD36-8CBE-4DE9-AEBD-8561387532CA}" srcOrd="0" destOrd="0" presId="urn:microsoft.com/office/officeart/2009/layout/CirclePictureHierarchy"/>
    <dgm:cxn modelId="{0F120753-10EE-4FF3-AC89-DA6D6C70E6EA}" type="presParOf" srcId="{4F2F1875-7FAE-438C-A99E-A632453E807B}" destId="{86561BDF-91C0-4FA2-9DE3-8F117220C550}" srcOrd="1" destOrd="0" presId="urn:microsoft.com/office/officeart/2009/layout/CirclePictureHierarchy"/>
    <dgm:cxn modelId="{DE858337-A8B6-4DBA-83B2-C1D49BF9FA3C}" type="presParOf" srcId="{9275B447-695F-4F5E-ABB8-3BCF9F62E36E}" destId="{1C6402C2-0516-4D4A-9DBB-7770EDAE1D7E}" srcOrd="1" destOrd="0" presId="urn:microsoft.com/office/officeart/2009/layout/CirclePictureHierarchy"/>
    <dgm:cxn modelId="{7AD90880-77EC-4313-97DD-4C4763D05E22}" type="presParOf" srcId="{1C6402C2-0516-4D4A-9DBB-7770EDAE1D7E}" destId="{2CA04294-7C0F-46FA-B392-B114AC323853}" srcOrd="0" destOrd="0" presId="urn:microsoft.com/office/officeart/2009/layout/CirclePictureHierarchy"/>
    <dgm:cxn modelId="{1C1C97EE-E173-4976-997F-5566DAE79262}" type="presParOf" srcId="{1C6402C2-0516-4D4A-9DBB-7770EDAE1D7E}" destId="{6D93BCB8-73DD-40DB-8380-0D2C0C4D7A43}" srcOrd="1" destOrd="0" presId="urn:microsoft.com/office/officeart/2009/layout/CirclePictureHierarchy"/>
    <dgm:cxn modelId="{B078F720-F49C-44F4-AD5E-1DE0C3B920AA}" type="presParOf" srcId="{6D93BCB8-73DD-40DB-8380-0D2C0C4D7A43}" destId="{0B7C2A7B-3A28-4417-8F64-77BF714B33B1}" srcOrd="0" destOrd="0" presId="urn:microsoft.com/office/officeart/2009/layout/CirclePictureHierarchy"/>
    <dgm:cxn modelId="{2B2BCCF0-4B3B-4CA0-A59D-47EF08E3B423}" type="presParOf" srcId="{0B7C2A7B-3A28-4417-8F64-77BF714B33B1}" destId="{E74B7070-954F-4C20-8F73-60C2CCD1267A}" srcOrd="0" destOrd="0" presId="urn:microsoft.com/office/officeart/2009/layout/CirclePictureHierarchy"/>
    <dgm:cxn modelId="{45AE4CB5-BBE0-4AA3-B597-BD409938C112}" type="presParOf" srcId="{0B7C2A7B-3A28-4417-8F64-77BF714B33B1}" destId="{E276362E-315A-4C80-BBA9-0FE7FC606501}" srcOrd="1" destOrd="0" presId="urn:microsoft.com/office/officeart/2009/layout/CirclePictureHierarchy"/>
    <dgm:cxn modelId="{711329A4-0C59-4A9F-96A8-50C5876BD249}" type="presParOf" srcId="{6D93BCB8-73DD-40DB-8380-0D2C0C4D7A43}" destId="{107180E3-0C2A-4FAE-B72C-48D4A48BF5F4}" srcOrd="1" destOrd="0" presId="urn:microsoft.com/office/officeart/2009/layout/CirclePictureHierarchy"/>
    <dgm:cxn modelId="{6BB22DCC-5EE5-4647-B525-0DA1B8835AD3}" type="presParOf" srcId="{1C6402C2-0516-4D4A-9DBB-7770EDAE1D7E}" destId="{6639E056-1606-4F54-85FB-8EDC430BBAC4}" srcOrd="2" destOrd="0" presId="urn:microsoft.com/office/officeart/2009/layout/CirclePictureHierarchy"/>
    <dgm:cxn modelId="{468EFCFE-C8C7-471B-9F69-F78904F9DB86}" type="presParOf" srcId="{1C6402C2-0516-4D4A-9DBB-7770EDAE1D7E}" destId="{62C84B43-8119-44C0-9590-79A7F5BA59E2}" srcOrd="3" destOrd="0" presId="urn:microsoft.com/office/officeart/2009/layout/CirclePictureHierarchy"/>
    <dgm:cxn modelId="{D2949369-1B5F-4D35-B919-DC6A60FEBA6B}" type="presParOf" srcId="{62C84B43-8119-44C0-9590-79A7F5BA59E2}" destId="{B6D7EB4B-E608-448B-8BBD-FEF7C4A77E65}" srcOrd="0" destOrd="0" presId="urn:microsoft.com/office/officeart/2009/layout/CirclePictureHierarchy"/>
    <dgm:cxn modelId="{78AAE640-984A-42EA-9D2A-EDC5144FBA02}" type="presParOf" srcId="{B6D7EB4B-E608-448B-8BBD-FEF7C4A77E65}" destId="{2A348422-F6AB-4C0A-B523-2B2D1B4179B8}" srcOrd="0" destOrd="0" presId="urn:microsoft.com/office/officeart/2009/layout/CirclePictureHierarchy"/>
    <dgm:cxn modelId="{2BF1F903-E49C-4838-9A63-98F4F1CA54FC}" type="presParOf" srcId="{B6D7EB4B-E608-448B-8BBD-FEF7C4A77E65}" destId="{3F02D304-EE0D-4A31-A192-A5D5F9E700FE}" srcOrd="1" destOrd="0" presId="urn:microsoft.com/office/officeart/2009/layout/CirclePictureHierarchy"/>
    <dgm:cxn modelId="{A93527CF-A8CB-40C4-AC41-34DED280555F}" type="presParOf" srcId="{62C84B43-8119-44C0-9590-79A7F5BA59E2}" destId="{F268593F-B8F1-4308-A6C4-24B216F74C2B}" srcOrd="1" destOrd="0" presId="urn:microsoft.com/office/officeart/2009/layout/CirclePictureHierarchy"/>
    <dgm:cxn modelId="{0D617C11-EEB5-46C2-8F6B-806858D1AD6D}" type="presParOf" srcId="{1C6402C2-0516-4D4A-9DBB-7770EDAE1D7E}" destId="{CD1D9299-DA27-43FC-ADA7-10C88B9AED70}" srcOrd="4" destOrd="0" presId="urn:microsoft.com/office/officeart/2009/layout/CirclePictureHierarchy"/>
    <dgm:cxn modelId="{F95633B9-2A3A-482A-BFDA-CA0E99EED067}" type="presParOf" srcId="{1C6402C2-0516-4D4A-9DBB-7770EDAE1D7E}" destId="{58929E3E-499F-4F1A-9808-6C4A578E84A4}" srcOrd="5" destOrd="0" presId="urn:microsoft.com/office/officeart/2009/layout/CirclePictureHierarchy"/>
    <dgm:cxn modelId="{666B8B02-2575-4462-896D-9F6B64BF15C0}" type="presParOf" srcId="{58929E3E-499F-4F1A-9808-6C4A578E84A4}" destId="{226DA642-F634-491D-A12A-2651AC4BB2AA}" srcOrd="0" destOrd="0" presId="urn:microsoft.com/office/officeart/2009/layout/CirclePictureHierarchy"/>
    <dgm:cxn modelId="{A1C27886-66C1-4DDC-B462-00C1CCB04920}" type="presParOf" srcId="{226DA642-F634-491D-A12A-2651AC4BB2AA}" destId="{458F820B-569E-4036-844F-AD505603DAE2}" srcOrd="0" destOrd="0" presId="urn:microsoft.com/office/officeart/2009/layout/CirclePictureHierarchy"/>
    <dgm:cxn modelId="{97F501F9-2F7D-46D7-9941-D5EB5581044F}" type="presParOf" srcId="{226DA642-F634-491D-A12A-2651AC4BB2AA}" destId="{4725EEF0-6F5B-4AAE-93CE-60915637D748}" srcOrd="1" destOrd="0" presId="urn:microsoft.com/office/officeart/2009/layout/CirclePictureHierarchy"/>
    <dgm:cxn modelId="{4AF4B806-381F-4614-B588-25E4F443A32C}" type="presParOf" srcId="{58929E3E-499F-4F1A-9808-6C4A578E84A4}" destId="{16EABD3C-9585-4DC8-A36B-87AA1FD8BDC9}" srcOrd="1" destOrd="0" presId="urn:microsoft.com/office/officeart/2009/layout/CirclePictureHierarchy"/>
    <dgm:cxn modelId="{180E5C29-F5D9-42F9-932E-A2E087402FF9}" type="presParOf" srcId="{10B56ABC-91B0-4101-AB57-46F68670A4EE}" destId="{3778FD62-E228-4C84-8DB2-4F616BBA959E}" srcOrd="2" destOrd="0" presId="urn:microsoft.com/office/officeart/2009/layout/CirclePictureHierarchy"/>
    <dgm:cxn modelId="{641CA96F-EC53-4A35-8B05-0D2E5426BABC}" type="presParOf" srcId="{10B56ABC-91B0-4101-AB57-46F68670A4EE}" destId="{25863CF0-70D4-4310-A32B-89471767E867}" srcOrd="3" destOrd="0" presId="urn:microsoft.com/office/officeart/2009/layout/CirclePictureHierarchy"/>
    <dgm:cxn modelId="{6BFD74D7-B10F-41C6-9100-0051D415DB70}" type="presParOf" srcId="{25863CF0-70D4-4310-A32B-89471767E867}" destId="{946F2568-DC49-4A7E-8CDD-AB8D2CF1393C}" srcOrd="0" destOrd="0" presId="urn:microsoft.com/office/officeart/2009/layout/CirclePictureHierarchy"/>
    <dgm:cxn modelId="{4D338F49-20A3-4276-AB70-B0E3D542CD3A}" type="presParOf" srcId="{946F2568-DC49-4A7E-8CDD-AB8D2CF1393C}" destId="{D388A513-D814-4865-BF95-F39995F3BB00}" srcOrd="0" destOrd="0" presId="urn:microsoft.com/office/officeart/2009/layout/CirclePictureHierarchy"/>
    <dgm:cxn modelId="{A6736B55-D2D4-44C2-AAED-5CA6949951F7}" type="presParOf" srcId="{946F2568-DC49-4A7E-8CDD-AB8D2CF1393C}" destId="{CEACB2F0-359D-4AAD-9ACC-633CA3105F07}" srcOrd="1" destOrd="0" presId="urn:microsoft.com/office/officeart/2009/layout/CirclePictureHierarchy"/>
    <dgm:cxn modelId="{9AD9C11C-AB17-49B9-B827-9442B67B9394}" type="presParOf" srcId="{25863CF0-70D4-4310-A32B-89471767E867}" destId="{714E9D54-AED9-4B29-B82C-213B7061C0E5}" srcOrd="1" destOrd="0" presId="urn:microsoft.com/office/officeart/2009/layout/CirclePictureHierarchy"/>
    <dgm:cxn modelId="{B6ADFA50-2991-44DE-A1B0-26BCC12B5A13}" type="presParOf" srcId="{714E9D54-AED9-4B29-B82C-213B7061C0E5}" destId="{917C5BFA-89BF-4FD4-9DFC-B3F52054EA2B}" srcOrd="0" destOrd="0" presId="urn:microsoft.com/office/officeart/2009/layout/CirclePictureHierarchy"/>
    <dgm:cxn modelId="{E8D2A89A-3005-4797-A15B-244B0267A5B3}" type="presParOf" srcId="{714E9D54-AED9-4B29-B82C-213B7061C0E5}" destId="{559B0E08-CA5B-4254-8E9F-2AD7357FE26B}" srcOrd="1" destOrd="0" presId="urn:microsoft.com/office/officeart/2009/layout/CirclePictureHierarchy"/>
    <dgm:cxn modelId="{FF8D9D2C-ED47-418E-84F4-D56CF0266DC9}" type="presParOf" srcId="{559B0E08-CA5B-4254-8E9F-2AD7357FE26B}" destId="{D56822D1-9F1D-4F7E-AC4B-0BF8B414BF7A}" srcOrd="0" destOrd="0" presId="urn:microsoft.com/office/officeart/2009/layout/CirclePictureHierarchy"/>
    <dgm:cxn modelId="{312A2490-76AF-437F-9814-30A699C15FF7}" type="presParOf" srcId="{D56822D1-9F1D-4F7E-AC4B-0BF8B414BF7A}" destId="{8CCC948F-0956-4BF4-8313-CC597C6E4649}" srcOrd="0" destOrd="0" presId="urn:microsoft.com/office/officeart/2009/layout/CirclePictureHierarchy"/>
    <dgm:cxn modelId="{3213C867-017C-4479-BA1C-DED47E30B2C9}" type="presParOf" srcId="{D56822D1-9F1D-4F7E-AC4B-0BF8B414BF7A}" destId="{1A0C434D-B26E-41F1-8462-2EC1400472CA}" srcOrd="1" destOrd="0" presId="urn:microsoft.com/office/officeart/2009/layout/CirclePictureHierarchy"/>
    <dgm:cxn modelId="{EC1CB48F-DB40-4ADA-BA22-A1E2B58690F1}" type="presParOf" srcId="{559B0E08-CA5B-4254-8E9F-2AD7357FE26B}" destId="{638C7330-71CA-484B-B2E0-53AFF053071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D6470-90B3-45F7-A759-69165C35F69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B36A97C-CF4B-4136-979B-AFEC2512B56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651</a:t>
          </a:r>
          <a:endParaRPr lang="ko-KR" altLang="en-US" sz="1000" dirty="0"/>
        </a:p>
      </dgm:t>
    </dgm:pt>
    <dgm:pt modelId="{8A6A2E7F-1BBA-4956-BB06-11BC7888F546}" type="par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894DDA83-C631-4BEB-A83B-5589001D8458}" type="sib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79022E50-5FB6-4155-B7CE-473310FDEEB4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954</a:t>
          </a:r>
          <a:endParaRPr lang="ko-KR" altLang="en-US" sz="1000" dirty="0"/>
        </a:p>
      </dgm:t>
    </dgm:pt>
    <dgm:pt modelId="{56F09601-9738-48B7-A0CA-77556CD5A346}" type="par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02DBB795-C60D-4A15-A143-43B0C909C2C6}" type="sib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36BE30FD-CC3C-4CC4-BFC6-0801E78A8E2E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0</a:t>
          </a:r>
          <a:endParaRPr lang="ko-KR" altLang="en-US" sz="1000" dirty="0"/>
        </a:p>
      </dgm:t>
    </dgm:pt>
    <dgm:pt modelId="{1A35D444-4768-4412-860C-E9A47BC11F04}" type="par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410B307E-D2E7-4817-9EC6-ECA7FD6A8FB6}" type="sib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BCE7C68F-A664-438C-ABAE-DF969352721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10</a:t>
          </a:r>
          <a:endParaRPr lang="ko-KR" altLang="en-US" sz="1000" dirty="0"/>
        </a:p>
      </dgm:t>
    </dgm:pt>
    <dgm:pt modelId="{FB58ADA2-F460-4557-B733-3724192A2A46}" type="par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CD73571-58F9-4E3A-BFA9-32266CBF0AD7}" type="sib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6C7207D-05A8-4502-8344-5397880074FC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5</a:t>
          </a:r>
          <a:endParaRPr lang="ko-KR" altLang="en-US" sz="1000" dirty="0"/>
        </a:p>
      </dgm:t>
    </dgm:pt>
    <dgm:pt modelId="{7F64AC13-EAF5-4058-9522-D512197521B9}" type="par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75CFB4CE-D830-4DD3-9710-9635710C3138}" type="sib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B09DEAC4-BF69-4513-8A5F-E50EACA584B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21989</a:t>
          </a:r>
          <a:endParaRPr lang="ko-KR" altLang="en-US" sz="1000" dirty="0"/>
        </a:p>
      </dgm:t>
    </dgm:pt>
    <dgm:pt modelId="{14043B3C-C57E-4C09-962F-8717A12A8874}" type="par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B6BD6FBE-62F5-4F08-A98F-E08107B4912B}" type="sib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7A074DE5-98EB-4BA2-9C1D-1FB05AEB8FF5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710008</a:t>
          </a:r>
          <a:endParaRPr lang="ko-KR" altLang="en-US" sz="1000" dirty="0"/>
        </a:p>
      </dgm:t>
    </dgm:pt>
    <dgm:pt modelId="{2D5A27AB-A228-484A-BB40-47718B63ACDB}" type="par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87DCC294-3BD8-4FA4-BE9F-27697BEEF7C3}" type="sib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18886840-CA37-4729-B5D3-DB74C7961FFD}" type="pres">
      <dgm:prSet presAssocID="{4D7D6470-90B3-45F7-A759-69165C35F6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6F221-3F20-4640-A1BF-134E7A8EB8D7}" type="pres">
      <dgm:prSet presAssocID="{9B36A97C-CF4B-4136-979B-AFEC2512B56D}" presName="hierRoot1" presStyleCnt="0"/>
      <dgm:spPr/>
      <dgm:t>
        <a:bodyPr/>
        <a:lstStyle/>
        <a:p>
          <a:pPr latinLnBrk="1"/>
          <a:endParaRPr lang="ko-KR" altLang="en-US"/>
        </a:p>
      </dgm:t>
    </dgm:pt>
    <dgm:pt modelId="{94C02023-A927-4E13-B221-F7D033B46F2A}" type="pres">
      <dgm:prSet presAssocID="{9B36A97C-CF4B-4136-979B-AFEC2512B56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30A00631-FACF-488D-8B35-9F66A88705E8}" type="pres">
      <dgm:prSet presAssocID="{9B36A97C-CF4B-4136-979B-AFEC2512B56D}" presName="imag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1147D6F-939E-4644-B5A4-327ED0ECAD7B}" type="pres">
      <dgm:prSet presAssocID="{9B36A97C-CF4B-4136-979B-AFEC2512B56D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B56ABC-91B0-4101-AB57-46F68670A4EE}" type="pres">
      <dgm:prSet presAssocID="{9B36A97C-CF4B-4136-979B-AFEC2512B56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54D0085-B8E1-4FD9-8FE6-2BB8495ECC0F}" type="pres">
      <dgm:prSet presAssocID="{56F09601-9738-48B7-A0CA-77556CD5A346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75B447-695F-4F5E-ABB8-3BCF9F62E36E}" type="pres">
      <dgm:prSet presAssocID="{79022E50-5FB6-4155-B7CE-473310FDEEB4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4F2F1875-7FAE-438C-A99E-A632453E807B}" type="pres">
      <dgm:prSet presAssocID="{79022E50-5FB6-4155-B7CE-473310FDEEB4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06D5AD36-8CBE-4DE9-AEBD-8561387532CA}" type="pres">
      <dgm:prSet presAssocID="{79022E50-5FB6-4155-B7CE-473310FDEEB4}" presName="image2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6561BDF-91C0-4FA2-9DE3-8F117220C550}" type="pres">
      <dgm:prSet presAssocID="{79022E50-5FB6-4155-B7CE-473310FDEEB4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402C2-0516-4D4A-9DBB-7770EDAE1D7E}" type="pres">
      <dgm:prSet presAssocID="{79022E50-5FB6-4155-B7CE-473310FDEEB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CA04294-7C0F-46FA-B392-B114AC323853}" type="pres">
      <dgm:prSet presAssocID="{1A35D444-4768-4412-860C-E9A47BC11F0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D93BCB8-73DD-40DB-8380-0D2C0C4D7A43}" type="pres">
      <dgm:prSet presAssocID="{36BE30FD-CC3C-4CC4-BFC6-0801E78A8E2E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0B7C2A7B-3A28-4417-8F64-77BF714B33B1}" type="pres">
      <dgm:prSet presAssocID="{36BE30FD-CC3C-4CC4-BFC6-0801E78A8E2E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E74B7070-954F-4C20-8F73-60C2CCD1267A}" type="pres">
      <dgm:prSet presAssocID="{36BE30FD-CC3C-4CC4-BFC6-0801E78A8E2E}" presName="image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76362E-315A-4C80-BBA9-0FE7FC606501}" type="pres">
      <dgm:prSet presAssocID="{36BE30FD-CC3C-4CC4-BFC6-0801E78A8E2E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180E3-0C2A-4FAE-B72C-48D4A48BF5F4}" type="pres">
      <dgm:prSet presAssocID="{36BE30FD-CC3C-4CC4-BFC6-0801E78A8E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639E056-1606-4F54-85FB-8EDC430BBAC4}" type="pres">
      <dgm:prSet presAssocID="{FB58ADA2-F460-4557-B733-3724192A2A46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2C84B43-8119-44C0-9590-79A7F5BA59E2}" type="pres">
      <dgm:prSet presAssocID="{BCE7C68F-A664-438C-ABAE-DF9693527212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B6D7EB4B-E608-448B-8BBD-FEF7C4A77E65}" type="pres">
      <dgm:prSet presAssocID="{BCE7C68F-A664-438C-ABAE-DF9693527212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2A348422-F6AB-4C0A-B523-2B2D1B4179B8}" type="pres">
      <dgm:prSet presAssocID="{BCE7C68F-A664-438C-ABAE-DF9693527212}" presName="image3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02D304-EE0D-4A31-A192-A5D5F9E700FE}" type="pres">
      <dgm:prSet presAssocID="{BCE7C68F-A664-438C-ABAE-DF969352721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8593F-B8F1-4308-A6C4-24B216F74C2B}" type="pres">
      <dgm:prSet presAssocID="{BCE7C68F-A664-438C-ABAE-DF969352721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D1D9299-DA27-43FC-ADA7-10C88B9AED70}" type="pres">
      <dgm:prSet presAssocID="{7F64AC13-EAF5-4058-9522-D512197521B9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929E3E-499F-4F1A-9808-6C4A578E84A4}" type="pres">
      <dgm:prSet presAssocID="{06C7207D-05A8-4502-8344-5397880074FC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226DA642-F634-491D-A12A-2651AC4BB2AA}" type="pres">
      <dgm:prSet presAssocID="{06C7207D-05A8-4502-8344-5397880074FC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458F820B-569E-4036-844F-AD505603DAE2}" type="pres">
      <dgm:prSet presAssocID="{06C7207D-05A8-4502-8344-5397880074FC}" presName="image3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725EEF0-6F5B-4AAE-93CE-60915637D748}" type="pres">
      <dgm:prSet presAssocID="{06C7207D-05A8-4502-8344-5397880074FC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EABD3C-9585-4DC8-A36B-87AA1FD8BDC9}" type="pres">
      <dgm:prSet presAssocID="{06C7207D-05A8-4502-8344-5397880074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778FD62-E228-4C84-8DB2-4F616BBA959E}" type="pres">
      <dgm:prSet presAssocID="{14043B3C-C57E-4C09-962F-8717A12A8874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5863CF0-70D4-4310-A32B-89471767E867}" type="pres">
      <dgm:prSet presAssocID="{B09DEAC4-BF69-4513-8A5F-E50EACA584BD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946F2568-DC49-4A7E-8CDD-AB8D2CF1393C}" type="pres">
      <dgm:prSet presAssocID="{B09DEAC4-BF69-4513-8A5F-E50EACA584BD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D388A513-D814-4865-BF95-F39995F3BB00}" type="pres">
      <dgm:prSet presAssocID="{B09DEAC4-BF69-4513-8A5F-E50EACA584BD}" presName="image2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ACB2F0-359D-4AAD-9ACC-633CA3105F07}" type="pres">
      <dgm:prSet presAssocID="{B09DEAC4-BF69-4513-8A5F-E50EACA584BD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9D54-AED9-4B29-B82C-213B7061C0E5}" type="pres">
      <dgm:prSet presAssocID="{B09DEAC4-BF69-4513-8A5F-E50EACA584B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17C5BFA-89BF-4FD4-9DFC-B3F52054EA2B}" type="pres">
      <dgm:prSet presAssocID="{2D5A27AB-A228-484A-BB40-47718B63ACDB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9B0E08-CA5B-4254-8E9F-2AD7357FE26B}" type="pres">
      <dgm:prSet presAssocID="{7A074DE5-98EB-4BA2-9C1D-1FB05AEB8FF5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D56822D1-9F1D-4F7E-AC4B-0BF8B414BF7A}" type="pres">
      <dgm:prSet presAssocID="{7A074DE5-98EB-4BA2-9C1D-1FB05AEB8FF5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8CCC948F-0956-4BF4-8313-CC597C6E4649}" type="pres">
      <dgm:prSet presAssocID="{7A074DE5-98EB-4BA2-9C1D-1FB05AEB8FF5}" presName="image3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A0C434D-B26E-41F1-8462-2EC1400472CA}" type="pres">
      <dgm:prSet presAssocID="{7A074DE5-98EB-4BA2-9C1D-1FB05AEB8FF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C7330-71CA-484B-B2E0-53AFF053071B}" type="pres">
      <dgm:prSet presAssocID="{7A074DE5-98EB-4BA2-9C1D-1FB05AEB8FF5}" presName="hierChild4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995F6F6A-C6C2-4294-8F9E-755EC0595F68}" type="presOf" srcId="{06C7207D-05A8-4502-8344-5397880074FC}" destId="{4725EEF0-6F5B-4AAE-93CE-60915637D748}" srcOrd="0" destOrd="0" presId="urn:microsoft.com/office/officeart/2009/layout/CirclePictureHierarchy"/>
    <dgm:cxn modelId="{0361DEE9-8444-466E-AFFD-8515D2FD6C13}" srcId="{4D7D6470-90B3-45F7-A759-69165C35F693}" destId="{9B36A97C-CF4B-4136-979B-AFEC2512B56D}" srcOrd="0" destOrd="0" parTransId="{8A6A2E7F-1BBA-4956-BB06-11BC7888F546}" sibTransId="{894DDA83-C631-4BEB-A83B-5589001D8458}"/>
    <dgm:cxn modelId="{125E8FC1-BD19-4791-A265-0515CA422535}" type="presOf" srcId="{4D7D6470-90B3-45F7-A759-69165C35F693}" destId="{18886840-CA37-4729-B5D3-DB74C7961FFD}" srcOrd="0" destOrd="0" presId="urn:microsoft.com/office/officeart/2009/layout/CirclePictureHierarchy"/>
    <dgm:cxn modelId="{7BB604BC-854C-4273-A45E-424B458BEF58}" type="presOf" srcId="{B09DEAC4-BF69-4513-8A5F-E50EACA584BD}" destId="{CEACB2F0-359D-4AAD-9ACC-633CA3105F07}" srcOrd="0" destOrd="0" presId="urn:microsoft.com/office/officeart/2009/layout/CirclePictureHierarchy"/>
    <dgm:cxn modelId="{C4872CC4-9874-4B6E-B2A3-2AD7EE7A1343}" srcId="{79022E50-5FB6-4155-B7CE-473310FDEEB4}" destId="{36BE30FD-CC3C-4CC4-BFC6-0801E78A8E2E}" srcOrd="0" destOrd="0" parTransId="{1A35D444-4768-4412-860C-E9A47BC11F04}" sibTransId="{410B307E-D2E7-4817-9EC6-ECA7FD6A8FB6}"/>
    <dgm:cxn modelId="{7FEEFB92-AE11-4837-9EC6-08D15F1E034B}" type="presOf" srcId="{79022E50-5FB6-4155-B7CE-473310FDEEB4}" destId="{86561BDF-91C0-4FA2-9DE3-8F117220C550}" srcOrd="0" destOrd="0" presId="urn:microsoft.com/office/officeart/2009/layout/CirclePictureHierarchy"/>
    <dgm:cxn modelId="{1E55EC75-0463-4C59-8FF7-79C13BC6E591}" srcId="{9B36A97C-CF4B-4136-979B-AFEC2512B56D}" destId="{79022E50-5FB6-4155-B7CE-473310FDEEB4}" srcOrd="0" destOrd="0" parTransId="{56F09601-9738-48B7-A0CA-77556CD5A346}" sibTransId="{02DBB795-C60D-4A15-A143-43B0C909C2C6}"/>
    <dgm:cxn modelId="{509E499B-699E-4EAA-B04E-B2E5F41EAB54}" type="presOf" srcId="{9B36A97C-CF4B-4136-979B-AFEC2512B56D}" destId="{01147D6F-939E-4644-B5A4-327ED0ECAD7B}" srcOrd="0" destOrd="0" presId="urn:microsoft.com/office/officeart/2009/layout/CirclePictureHierarchy"/>
    <dgm:cxn modelId="{80AEDB63-6FFC-4675-A677-5D95AACCF834}" type="presOf" srcId="{36BE30FD-CC3C-4CC4-BFC6-0801E78A8E2E}" destId="{E276362E-315A-4C80-BBA9-0FE7FC606501}" srcOrd="0" destOrd="0" presId="urn:microsoft.com/office/officeart/2009/layout/CirclePictureHierarchy"/>
    <dgm:cxn modelId="{DA06E7A0-ECE0-4E4A-B74C-3BB37DD8C687}" type="presOf" srcId="{2D5A27AB-A228-484A-BB40-47718B63ACDB}" destId="{917C5BFA-89BF-4FD4-9DFC-B3F52054EA2B}" srcOrd="0" destOrd="0" presId="urn:microsoft.com/office/officeart/2009/layout/CirclePictureHierarchy"/>
    <dgm:cxn modelId="{2FA513FB-1C46-4E0D-8D01-6F0269610ACB}" type="presOf" srcId="{FB58ADA2-F460-4557-B733-3724192A2A46}" destId="{6639E056-1606-4F54-85FB-8EDC430BBAC4}" srcOrd="0" destOrd="0" presId="urn:microsoft.com/office/officeart/2009/layout/CirclePictureHierarchy"/>
    <dgm:cxn modelId="{81F7322D-D00F-41B5-854B-D882AA4B6B32}" srcId="{B09DEAC4-BF69-4513-8A5F-E50EACA584BD}" destId="{7A074DE5-98EB-4BA2-9C1D-1FB05AEB8FF5}" srcOrd="0" destOrd="0" parTransId="{2D5A27AB-A228-484A-BB40-47718B63ACDB}" sibTransId="{87DCC294-3BD8-4FA4-BE9F-27697BEEF7C3}"/>
    <dgm:cxn modelId="{83DD4027-5CC2-4DF9-BDFF-8CC1E1F79062}" type="presOf" srcId="{7A074DE5-98EB-4BA2-9C1D-1FB05AEB8FF5}" destId="{1A0C434D-B26E-41F1-8462-2EC1400472CA}" srcOrd="0" destOrd="0" presId="urn:microsoft.com/office/officeart/2009/layout/CirclePictureHierarchy"/>
    <dgm:cxn modelId="{1E8C5097-11E7-479F-9DCD-5B46D9BC2B51}" type="presOf" srcId="{BCE7C68F-A664-438C-ABAE-DF9693527212}" destId="{3F02D304-EE0D-4A31-A192-A5D5F9E700FE}" srcOrd="0" destOrd="0" presId="urn:microsoft.com/office/officeart/2009/layout/CirclePictureHierarchy"/>
    <dgm:cxn modelId="{3F0300A6-0A1D-4259-AC96-8F344C7EC88D}" srcId="{9B36A97C-CF4B-4136-979B-AFEC2512B56D}" destId="{B09DEAC4-BF69-4513-8A5F-E50EACA584BD}" srcOrd="1" destOrd="0" parTransId="{14043B3C-C57E-4C09-962F-8717A12A8874}" sibTransId="{B6BD6FBE-62F5-4F08-A98F-E08107B4912B}"/>
    <dgm:cxn modelId="{3485F024-7EC1-4FE6-862F-A0F8E4945695}" type="presOf" srcId="{7F64AC13-EAF5-4058-9522-D512197521B9}" destId="{CD1D9299-DA27-43FC-ADA7-10C88B9AED70}" srcOrd="0" destOrd="0" presId="urn:microsoft.com/office/officeart/2009/layout/CirclePictureHierarchy"/>
    <dgm:cxn modelId="{4F339F72-AA15-4143-B479-8AEAFDED6D4E}" type="presOf" srcId="{14043B3C-C57E-4C09-962F-8717A12A8874}" destId="{3778FD62-E228-4C84-8DB2-4F616BBA959E}" srcOrd="0" destOrd="0" presId="urn:microsoft.com/office/officeart/2009/layout/CirclePictureHierarchy"/>
    <dgm:cxn modelId="{53C772D8-BB4F-40E8-9325-30DA01796693}" srcId="{79022E50-5FB6-4155-B7CE-473310FDEEB4}" destId="{BCE7C68F-A664-438C-ABAE-DF9693527212}" srcOrd="1" destOrd="0" parTransId="{FB58ADA2-F460-4557-B733-3724192A2A46}" sibTransId="{0CD73571-58F9-4E3A-BFA9-32266CBF0AD7}"/>
    <dgm:cxn modelId="{D7EBCBB0-DAFF-4850-8713-0E5CA0A40987}" type="presOf" srcId="{1A35D444-4768-4412-860C-E9A47BC11F04}" destId="{2CA04294-7C0F-46FA-B392-B114AC323853}" srcOrd="0" destOrd="0" presId="urn:microsoft.com/office/officeart/2009/layout/CirclePictureHierarchy"/>
    <dgm:cxn modelId="{79E36716-852F-4B54-8DEB-04E20DD575B9}" type="presOf" srcId="{56F09601-9738-48B7-A0CA-77556CD5A346}" destId="{B54D0085-B8E1-4FD9-8FE6-2BB8495ECC0F}" srcOrd="0" destOrd="0" presId="urn:microsoft.com/office/officeart/2009/layout/CirclePictureHierarchy"/>
    <dgm:cxn modelId="{2D61F854-113F-4084-848E-1454232FF5CF}" srcId="{79022E50-5FB6-4155-B7CE-473310FDEEB4}" destId="{06C7207D-05A8-4502-8344-5397880074FC}" srcOrd="2" destOrd="0" parTransId="{7F64AC13-EAF5-4058-9522-D512197521B9}" sibTransId="{75CFB4CE-D830-4DD3-9710-9635710C3138}"/>
    <dgm:cxn modelId="{94027DEE-EEAA-4CF9-BEF5-6FF28F33A2F6}" type="presParOf" srcId="{18886840-CA37-4729-B5D3-DB74C7961FFD}" destId="{8F76F221-3F20-4640-A1BF-134E7A8EB8D7}" srcOrd="0" destOrd="0" presId="urn:microsoft.com/office/officeart/2009/layout/CirclePictureHierarchy"/>
    <dgm:cxn modelId="{506B39B5-BB28-49D4-BDF7-04C5F5294A2A}" type="presParOf" srcId="{8F76F221-3F20-4640-A1BF-134E7A8EB8D7}" destId="{94C02023-A927-4E13-B221-F7D033B46F2A}" srcOrd="0" destOrd="0" presId="urn:microsoft.com/office/officeart/2009/layout/CirclePictureHierarchy"/>
    <dgm:cxn modelId="{68CE6A21-760E-4478-9E1F-A806AC49CE40}" type="presParOf" srcId="{94C02023-A927-4E13-B221-F7D033B46F2A}" destId="{30A00631-FACF-488D-8B35-9F66A88705E8}" srcOrd="0" destOrd="0" presId="urn:microsoft.com/office/officeart/2009/layout/CirclePictureHierarchy"/>
    <dgm:cxn modelId="{E3F9FF55-99A2-4391-B617-F8F4CD5989E4}" type="presParOf" srcId="{94C02023-A927-4E13-B221-F7D033B46F2A}" destId="{01147D6F-939E-4644-B5A4-327ED0ECAD7B}" srcOrd="1" destOrd="0" presId="urn:microsoft.com/office/officeart/2009/layout/CirclePictureHierarchy"/>
    <dgm:cxn modelId="{FC52959D-8212-4597-A13E-37A52A970A1B}" type="presParOf" srcId="{8F76F221-3F20-4640-A1BF-134E7A8EB8D7}" destId="{10B56ABC-91B0-4101-AB57-46F68670A4EE}" srcOrd="1" destOrd="0" presId="urn:microsoft.com/office/officeart/2009/layout/CirclePictureHierarchy"/>
    <dgm:cxn modelId="{07BE7ED5-7FB9-4471-AEE8-8CB26D0BE539}" type="presParOf" srcId="{10B56ABC-91B0-4101-AB57-46F68670A4EE}" destId="{B54D0085-B8E1-4FD9-8FE6-2BB8495ECC0F}" srcOrd="0" destOrd="0" presId="urn:microsoft.com/office/officeart/2009/layout/CirclePictureHierarchy"/>
    <dgm:cxn modelId="{7A26B10E-3E96-4CD0-BB18-002FD6D797D7}" type="presParOf" srcId="{10B56ABC-91B0-4101-AB57-46F68670A4EE}" destId="{9275B447-695F-4F5E-ABB8-3BCF9F62E36E}" srcOrd="1" destOrd="0" presId="urn:microsoft.com/office/officeart/2009/layout/CirclePictureHierarchy"/>
    <dgm:cxn modelId="{08BAD392-0A7B-49C3-BE49-7F29E9F19DB8}" type="presParOf" srcId="{9275B447-695F-4F5E-ABB8-3BCF9F62E36E}" destId="{4F2F1875-7FAE-438C-A99E-A632453E807B}" srcOrd="0" destOrd="0" presId="urn:microsoft.com/office/officeart/2009/layout/CirclePictureHierarchy"/>
    <dgm:cxn modelId="{5D070B10-18F7-45C1-A73B-9851778A698B}" type="presParOf" srcId="{4F2F1875-7FAE-438C-A99E-A632453E807B}" destId="{06D5AD36-8CBE-4DE9-AEBD-8561387532CA}" srcOrd="0" destOrd="0" presId="urn:microsoft.com/office/officeart/2009/layout/CirclePictureHierarchy"/>
    <dgm:cxn modelId="{82161420-4020-483B-80A3-5503FDD357DF}" type="presParOf" srcId="{4F2F1875-7FAE-438C-A99E-A632453E807B}" destId="{86561BDF-91C0-4FA2-9DE3-8F117220C550}" srcOrd="1" destOrd="0" presId="urn:microsoft.com/office/officeart/2009/layout/CirclePictureHierarchy"/>
    <dgm:cxn modelId="{064F2534-063D-4A1C-85DC-8DD5003B4048}" type="presParOf" srcId="{9275B447-695F-4F5E-ABB8-3BCF9F62E36E}" destId="{1C6402C2-0516-4D4A-9DBB-7770EDAE1D7E}" srcOrd="1" destOrd="0" presId="urn:microsoft.com/office/officeart/2009/layout/CirclePictureHierarchy"/>
    <dgm:cxn modelId="{EACBE298-AB1C-4143-8773-89CB17C2B213}" type="presParOf" srcId="{1C6402C2-0516-4D4A-9DBB-7770EDAE1D7E}" destId="{2CA04294-7C0F-46FA-B392-B114AC323853}" srcOrd="0" destOrd="0" presId="urn:microsoft.com/office/officeart/2009/layout/CirclePictureHierarchy"/>
    <dgm:cxn modelId="{054E6734-9F5F-49A1-B6D7-9F9BAC74A610}" type="presParOf" srcId="{1C6402C2-0516-4D4A-9DBB-7770EDAE1D7E}" destId="{6D93BCB8-73DD-40DB-8380-0D2C0C4D7A43}" srcOrd="1" destOrd="0" presId="urn:microsoft.com/office/officeart/2009/layout/CirclePictureHierarchy"/>
    <dgm:cxn modelId="{09A3CBA3-B2CC-46A2-A52D-513402185C6F}" type="presParOf" srcId="{6D93BCB8-73DD-40DB-8380-0D2C0C4D7A43}" destId="{0B7C2A7B-3A28-4417-8F64-77BF714B33B1}" srcOrd="0" destOrd="0" presId="urn:microsoft.com/office/officeart/2009/layout/CirclePictureHierarchy"/>
    <dgm:cxn modelId="{127550EA-2D87-4B47-94ED-130FF79774A9}" type="presParOf" srcId="{0B7C2A7B-3A28-4417-8F64-77BF714B33B1}" destId="{E74B7070-954F-4C20-8F73-60C2CCD1267A}" srcOrd="0" destOrd="0" presId="urn:microsoft.com/office/officeart/2009/layout/CirclePictureHierarchy"/>
    <dgm:cxn modelId="{B6CC7A12-C79B-495F-B459-FA57067CFC90}" type="presParOf" srcId="{0B7C2A7B-3A28-4417-8F64-77BF714B33B1}" destId="{E276362E-315A-4C80-BBA9-0FE7FC606501}" srcOrd="1" destOrd="0" presId="urn:microsoft.com/office/officeart/2009/layout/CirclePictureHierarchy"/>
    <dgm:cxn modelId="{732397CA-8FF9-4014-A33F-901F8A9E4ADC}" type="presParOf" srcId="{6D93BCB8-73DD-40DB-8380-0D2C0C4D7A43}" destId="{107180E3-0C2A-4FAE-B72C-48D4A48BF5F4}" srcOrd="1" destOrd="0" presId="urn:microsoft.com/office/officeart/2009/layout/CirclePictureHierarchy"/>
    <dgm:cxn modelId="{755064C4-F00C-4160-B795-0E9098724978}" type="presParOf" srcId="{1C6402C2-0516-4D4A-9DBB-7770EDAE1D7E}" destId="{6639E056-1606-4F54-85FB-8EDC430BBAC4}" srcOrd="2" destOrd="0" presId="urn:microsoft.com/office/officeart/2009/layout/CirclePictureHierarchy"/>
    <dgm:cxn modelId="{50F76CC6-7E59-4472-869B-7B80111B9206}" type="presParOf" srcId="{1C6402C2-0516-4D4A-9DBB-7770EDAE1D7E}" destId="{62C84B43-8119-44C0-9590-79A7F5BA59E2}" srcOrd="3" destOrd="0" presId="urn:microsoft.com/office/officeart/2009/layout/CirclePictureHierarchy"/>
    <dgm:cxn modelId="{5D257011-BCA4-449D-B00B-A9E4698DCA68}" type="presParOf" srcId="{62C84B43-8119-44C0-9590-79A7F5BA59E2}" destId="{B6D7EB4B-E608-448B-8BBD-FEF7C4A77E65}" srcOrd="0" destOrd="0" presId="urn:microsoft.com/office/officeart/2009/layout/CirclePictureHierarchy"/>
    <dgm:cxn modelId="{F1B57B97-D825-4885-AC6D-C158C7482E25}" type="presParOf" srcId="{B6D7EB4B-E608-448B-8BBD-FEF7C4A77E65}" destId="{2A348422-F6AB-4C0A-B523-2B2D1B4179B8}" srcOrd="0" destOrd="0" presId="urn:microsoft.com/office/officeart/2009/layout/CirclePictureHierarchy"/>
    <dgm:cxn modelId="{7317DD88-0ED3-4943-873F-EB9E1728DFDA}" type="presParOf" srcId="{B6D7EB4B-E608-448B-8BBD-FEF7C4A77E65}" destId="{3F02D304-EE0D-4A31-A192-A5D5F9E700FE}" srcOrd="1" destOrd="0" presId="urn:microsoft.com/office/officeart/2009/layout/CirclePictureHierarchy"/>
    <dgm:cxn modelId="{B24807EB-BB5A-408A-9223-F5EFCA643C11}" type="presParOf" srcId="{62C84B43-8119-44C0-9590-79A7F5BA59E2}" destId="{F268593F-B8F1-4308-A6C4-24B216F74C2B}" srcOrd="1" destOrd="0" presId="urn:microsoft.com/office/officeart/2009/layout/CirclePictureHierarchy"/>
    <dgm:cxn modelId="{91691318-F571-4872-BC9C-D39FE4952F17}" type="presParOf" srcId="{1C6402C2-0516-4D4A-9DBB-7770EDAE1D7E}" destId="{CD1D9299-DA27-43FC-ADA7-10C88B9AED70}" srcOrd="4" destOrd="0" presId="urn:microsoft.com/office/officeart/2009/layout/CirclePictureHierarchy"/>
    <dgm:cxn modelId="{0026AF39-2355-4751-B232-8832F2DEC3D5}" type="presParOf" srcId="{1C6402C2-0516-4D4A-9DBB-7770EDAE1D7E}" destId="{58929E3E-499F-4F1A-9808-6C4A578E84A4}" srcOrd="5" destOrd="0" presId="urn:microsoft.com/office/officeart/2009/layout/CirclePictureHierarchy"/>
    <dgm:cxn modelId="{ED2DC9D5-7802-4FB9-8174-D54905D62060}" type="presParOf" srcId="{58929E3E-499F-4F1A-9808-6C4A578E84A4}" destId="{226DA642-F634-491D-A12A-2651AC4BB2AA}" srcOrd="0" destOrd="0" presId="urn:microsoft.com/office/officeart/2009/layout/CirclePictureHierarchy"/>
    <dgm:cxn modelId="{AC323676-1F75-45A7-A8C9-FD72A10B6707}" type="presParOf" srcId="{226DA642-F634-491D-A12A-2651AC4BB2AA}" destId="{458F820B-569E-4036-844F-AD505603DAE2}" srcOrd="0" destOrd="0" presId="urn:microsoft.com/office/officeart/2009/layout/CirclePictureHierarchy"/>
    <dgm:cxn modelId="{EC0379C5-8BA2-4B17-A62A-BDE6E5699D34}" type="presParOf" srcId="{226DA642-F634-491D-A12A-2651AC4BB2AA}" destId="{4725EEF0-6F5B-4AAE-93CE-60915637D748}" srcOrd="1" destOrd="0" presId="urn:microsoft.com/office/officeart/2009/layout/CirclePictureHierarchy"/>
    <dgm:cxn modelId="{D0A1439A-B80E-40BE-96C9-017806C6B253}" type="presParOf" srcId="{58929E3E-499F-4F1A-9808-6C4A578E84A4}" destId="{16EABD3C-9585-4DC8-A36B-87AA1FD8BDC9}" srcOrd="1" destOrd="0" presId="urn:microsoft.com/office/officeart/2009/layout/CirclePictureHierarchy"/>
    <dgm:cxn modelId="{82A275E2-C1D6-4880-B233-0C9DF9BDA235}" type="presParOf" srcId="{10B56ABC-91B0-4101-AB57-46F68670A4EE}" destId="{3778FD62-E228-4C84-8DB2-4F616BBA959E}" srcOrd="2" destOrd="0" presId="urn:microsoft.com/office/officeart/2009/layout/CirclePictureHierarchy"/>
    <dgm:cxn modelId="{5A3CA267-004F-43E7-879B-CA8EB7F4FDF1}" type="presParOf" srcId="{10B56ABC-91B0-4101-AB57-46F68670A4EE}" destId="{25863CF0-70D4-4310-A32B-89471767E867}" srcOrd="3" destOrd="0" presId="urn:microsoft.com/office/officeart/2009/layout/CirclePictureHierarchy"/>
    <dgm:cxn modelId="{BD7AA229-66B9-4B59-8F2E-BB6515370452}" type="presParOf" srcId="{25863CF0-70D4-4310-A32B-89471767E867}" destId="{946F2568-DC49-4A7E-8CDD-AB8D2CF1393C}" srcOrd="0" destOrd="0" presId="urn:microsoft.com/office/officeart/2009/layout/CirclePictureHierarchy"/>
    <dgm:cxn modelId="{28E41E07-306F-41A4-9D60-C3BDC6661503}" type="presParOf" srcId="{946F2568-DC49-4A7E-8CDD-AB8D2CF1393C}" destId="{D388A513-D814-4865-BF95-F39995F3BB00}" srcOrd="0" destOrd="0" presId="urn:microsoft.com/office/officeart/2009/layout/CirclePictureHierarchy"/>
    <dgm:cxn modelId="{7BAB69F9-FAF2-4E9D-B817-54BA708A2F66}" type="presParOf" srcId="{946F2568-DC49-4A7E-8CDD-AB8D2CF1393C}" destId="{CEACB2F0-359D-4AAD-9ACC-633CA3105F07}" srcOrd="1" destOrd="0" presId="urn:microsoft.com/office/officeart/2009/layout/CirclePictureHierarchy"/>
    <dgm:cxn modelId="{B3DAEA6F-32CD-45BB-8EF4-98DDAF7D4D3A}" type="presParOf" srcId="{25863CF0-70D4-4310-A32B-89471767E867}" destId="{714E9D54-AED9-4B29-B82C-213B7061C0E5}" srcOrd="1" destOrd="0" presId="urn:microsoft.com/office/officeart/2009/layout/CirclePictureHierarchy"/>
    <dgm:cxn modelId="{EE68464B-2D14-4B88-A60C-5B9C7C36AC41}" type="presParOf" srcId="{714E9D54-AED9-4B29-B82C-213B7061C0E5}" destId="{917C5BFA-89BF-4FD4-9DFC-B3F52054EA2B}" srcOrd="0" destOrd="0" presId="urn:microsoft.com/office/officeart/2009/layout/CirclePictureHierarchy"/>
    <dgm:cxn modelId="{63D657BB-D892-4F2E-A10C-11C24350052B}" type="presParOf" srcId="{714E9D54-AED9-4B29-B82C-213B7061C0E5}" destId="{559B0E08-CA5B-4254-8E9F-2AD7357FE26B}" srcOrd="1" destOrd="0" presId="urn:microsoft.com/office/officeart/2009/layout/CirclePictureHierarchy"/>
    <dgm:cxn modelId="{0E65AC0D-1E1D-47A9-B5B2-B5D313A16C92}" type="presParOf" srcId="{559B0E08-CA5B-4254-8E9F-2AD7357FE26B}" destId="{D56822D1-9F1D-4F7E-AC4B-0BF8B414BF7A}" srcOrd="0" destOrd="0" presId="urn:microsoft.com/office/officeart/2009/layout/CirclePictureHierarchy"/>
    <dgm:cxn modelId="{1AD86361-F383-4E14-A987-C80007C6C994}" type="presParOf" srcId="{D56822D1-9F1D-4F7E-AC4B-0BF8B414BF7A}" destId="{8CCC948F-0956-4BF4-8313-CC597C6E4649}" srcOrd="0" destOrd="0" presId="urn:microsoft.com/office/officeart/2009/layout/CirclePictureHierarchy"/>
    <dgm:cxn modelId="{62EA068A-FD9B-44E0-A2C4-6C72504CEF84}" type="presParOf" srcId="{D56822D1-9F1D-4F7E-AC4B-0BF8B414BF7A}" destId="{1A0C434D-B26E-41F1-8462-2EC1400472CA}" srcOrd="1" destOrd="0" presId="urn:microsoft.com/office/officeart/2009/layout/CirclePictureHierarchy"/>
    <dgm:cxn modelId="{2E96EC29-90EF-4DD3-8DD1-C34BA16AB93C}" type="presParOf" srcId="{559B0E08-CA5B-4254-8E9F-2AD7357FE26B}" destId="{638C7330-71CA-484B-B2E0-53AFF053071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D6470-90B3-45F7-A759-69165C35F69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B36A97C-CF4B-4136-979B-AFEC2512B56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651</a:t>
          </a:r>
          <a:endParaRPr lang="ko-KR" altLang="en-US" sz="1000" dirty="0"/>
        </a:p>
      </dgm:t>
    </dgm:pt>
    <dgm:pt modelId="{8A6A2E7F-1BBA-4956-BB06-11BC7888F546}" type="par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894DDA83-C631-4BEB-A83B-5589001D8458}" type="sib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79022E50-5FB6-4155-B7CE-473310FDEEB4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954</a:t>
          </a:r>
          <a:endParaRPr lang="ko-KR" altLang="en-US" sz="1000" dirty="0"/>
        </a:p>
      </dgm:t>
    </dgm:pt>
    <dgm:pt modelId="{56F09601-9738-48B7-A0CA-77556CD5A346}" type="par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02DBB795-C60D-4A15-A143-43B0C909C2C6}" type="sib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36BE30FD-CC3C-4CC4-BFC6-0801E78A8E2E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0</a:t>
          </a:r>
          <a:endParaRPr lang="ko-KR" altLang="en-US" sz="1000" dirty="0"/>
        </a:p>
      </dgm:t>
    </dgm:pt>
    <dgm:pt modelId="{1A35D444-4768-4412-860C-E9A47BC11F04}" type="par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410B307E-D2E7-4817-9EC6-ECA7FD6A8FB6}" type="sib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BCE7C68F-A664-438C-ABAE-DF969352721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10</a:t>
          </a:r>
          <a:endParaRPr lang="ko-KR" altLang="en-US" sz="1000" dirty="0"/>
        </a:p>
      </dgm:t>
    </dgm:pt>
    <dgm:pt modelId="{FB58ADA2-F460-4557-B733-3724192A2A46}" type="par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CD73571-58F9-4E3A-BFA9-32266CBF0AD7}" type="sib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6C7207D-05A8-4502-8344-5397880074FC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5</a:t>
          </a:r>
          <a:endParaRPr lang="ko-KR" altLang="en-US" sz="1000" dirty="0"/>
        </a:p>
      </dgm:t>
    </dgm:pt>
    <dgm:pt modelId="{7F64AC13-EAF5-4058-9522-D512197521B9}" type="par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75CFB4CE-D830-4DD3-9710-9635710C3138}" type="sib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B09DEAC4-BF69-4513-8A5F-E50EACA584B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21989</a:t>
          </a:r>
          <a:endParaRPr lang="ko-KR" altLang="en-US" sz="1000" dirty="0"/>
        </a:p>
      </dgm:t>
    </dgm:pt>
    <dgm:pt modelId="{14043B3C-C57E-4C09-962F-8717A12A8874}" type="par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B6BD6FBE-62F5-4F08-A98F-E08107B4912B}" type="sib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7A074DE5-98EB-4BA2-9C1D-1FB05AEB8FF5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710008</a:t>
          </a:r>
          <a:endParaRPr lang="ko-KR" altLang="en-US" sz="1000" dirty="0"/>
        </a:p>
      </dgm:t>
    </dgm:pt>
    <dgm:pt modelId="{2D5A27AB-A228-484A-BB40-47718B63ACDB}" type="par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87DCC294-3BD8-4FA4-BE9F-27697BEEF7C3}" type="sib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18886840-CA37-4729-B5D3-DB74C7961FFD}" type="pres">
      <dgm:prSet presAssocID="{4D7D6470-90B3-45F7-A759-69165C35F6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6F221-3F20-4640-A1BF-134E7A8EB8D7}" type="pres">
      <dgm:prSet presAssocID="{9B36A97C-CF4B-4136-979B-AFEC2512B56D}" presName="hierRoot1" presStyleCnt="0"/>
      <dgm:spPr/>
      <dgm:t>
        <a:bodyPr/>
        <a:lstStyle/>
        <a:p>
          <a:pPr latinLnBrk="1"/>
          <a:endParaRPr lang="ko-KR" altLang="en-US"/>
        </a:p>
      </dgm:t>
    </dgm:pt>
    <dgm:pt modelId="{94C02023-A927-4E13-B221-F7D033B46F2A}" type="pres">
      <dgm:prSet presAssocID="{9B36A97C-CF4B-4136-979B-AFEC2512B56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30A00631-FACF-488D-8B35-9F66A88705E8}" type="pres">
      <dgm:prSet presAssocID="{9B36A97C-CF4B-4136-979B-AFEC2512B56D}" presName="imag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1147D6F-939E-4644-B5A4-327ED0ECAD7B}" type="pres">
      <dgm:prSet presAssocID="{9B36A97C-CF4B-4136-979B-AFEC2512B56D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B56ABC-91B0-4101-AB57-46F68670A4EE}" type="pres">
      <dgm:prSet presAssocID="{9B36A97C-CF4B-4136-979B-AFEC2512B56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54D0085-B8E1-4FD9-8FE6-2BB8495ECC0F}" type="pres">
      <dgm:prSet presAssocID="{56F09601-9738-48B7-A0CA-77556CD5A346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75B447-695F-4F5E-ABB8-3BCF9F62E36E}" type="pres">
      <dgm:prSet presAssocID="{79022E50-5FB6-4155-B7CE-473310FDEEB4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4F2F1875-7FAE-438C-A99E-A632453E807B}" type="pres">
      <dgm:prSet presAssocID="{79022E50-5FB6-4155-B7CE-473310FDEEB4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06D5AD36-8CBE-4DE9-AEBD-8561387532CA}" type="pres">
      <dgm:prSet presAssocID="{79022E50-5FB6-4155-B7CE-473310FDEEB4}" presName="image2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6561BDF-91C0-4FA2-9DE3-8F117220C550}" type="pres">
      <dgm:prSet presAssocID="{79022E50-5FB6-4155-B7CE-473310FDEEB4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402C2-0516-4D4A-9DBB-7770EDAE1D7E}" type="pres">
      <dgm:prSet presAssocID="{79022E50-5FB6-4155-B7CE-473310FDEEB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CA04294-7C0F-46FA-B392-B114AC323853}" type="pres">
      <dgm:prSet presAssocID="{1A35D444-4768-4412-860C-E9A47BC11F0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D93BCB8-73DD-40DB-8380-0D2C0C4D7A43}" type="pres">
      <dgm:prSet presAssocID="{36BE30FD-CC3C-4CC4-BFC6-0801E78A8E2E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0B7C2A7B-3A28-4417-8F64-77BF714B33B1}" type="pres">
      <dgm:prSet presAssocID="{36BE30FD-CC3C-4CC4-BFC6-0801E78A8E2E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E74B7070-954F-4C20-8F73-60C2CCD1267A}" type="pres">
      <dgm:prSet presAssocID="{36BE30FD-CC3C-4CC4-BFC6-0801E78A8E2E}" presName="image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76362E-315A-4C80-BBA9-0FE7FC606501}" type="pres">
      <dgm:prSet presAssocID="{36BE30FD-CC3C-4CC4-BFC6-0801E78A8E2E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180E3-0C2A-4FAE-B72C-48D4A48BF5F4}" type="pres">
      <dgm:prSet presAssocID="{36BE30FD-CC3C-4CC4-BFC6-0801E78A8E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639E056-1606-4F54-85FB-8EDC430BBAC4}" type="pres">
      <dgm:prSet presAssocID="{FB58ADA2-F460-4557-B733-3724192A2A46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2C84B43-8119-44C0-9590-79A7F5BA59E2}" type="pres">
      <dgm:prSet presAssocID="{BCE7C68F-A664-438C-ABAE-DF9693527212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B6D7EB4B-E608-448B-8BBD-FEF7C4A77E65}" type="pres">
      <dgm:prSet presAssocID="{BCE7C68F-A664-438C-ABAE-DF9693527212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2A348422-F6AB-4C0A-B523-2B2D1B4179B8}" type="pres">
      <dgm:prSet presAssocID="{BCE7C68F-A664-438C-ABAE-DF9693527212}" presName="image3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02D304-EE0D-4A31-A192-A5D5F9E700FE}" type="pres">
      <dgm:prSet presAssocID="{BCE7C68F-A664-438C-ABAE-DF969352721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8593F-B8F1-4308-A6C4-24B216F74C2B}" type="pres">
      <dgm:prSet presAssocID="{BCE7C68F-A664-438C-ABAE-DF969352721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D1D9299-DA27-43FC-ADA7-10C88B9AED70}" type="pres">
      <dgm:prSet presAssocID="{7F64AC13-EAF5-4058-9522-D512197521B9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929E3E-499F-4F1A-9808-6C4A578E84A4}" type="pres">
      <dgm:prSet presAssocID="{06C7207D-05A8-4502-8344-5397880074FC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226DA642-F634-491D-A12A-2651AC4BB2AA}" type="pres">
      <dgm:prSet presAssocID="{06C7207D-05A8-4502-8344-5397880074FC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458F820B-569E-4036-844F-AD505603DAE2}" type="pres">
      <dgm:prSet presAssocID="{06C7207D-05A8-4502-8344-5397880074FC}" presName="image3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725EEF0-6F5B-4AAE-93CE-60915637D748}" type="pres">
      <dgm:prSet presAssocID="{06C7207D-05A8-4502-8344-5397880074FC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EABD3C-9585-4DC8-A36B-87AA1FD8BDC9}" type="pres">
      <dgm:prSet presAssocID="{06C7207D-05A8-4502-8344-5397880074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778FD62-E228-4C84-8DB2-4F616BBA959E}" type="pres">
      <dgm:prSet presAssocID="{14043B3C-C57E-4C09-962F-8717A12A8874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5863CF0-70D4-4310-A32B-89471767E867}" type="pres">
      <dgm:prSet presAssocID="{B09DEAC4-BF69-4513-8A5F-E50EACA584BD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946F2568-DC49-4A7E-8CDD-AB8D2CF1393C}" type="pres">
      <dgm:prSet presAssocID="{B09DEAC4-BF69-4513-8A5F-E50EACA584BD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D388A513-D814-4865-BF95-F39995F3BB00}" type="pres">
      <dgm:prSet presAssocID="{B09DEAC4-BF69-4513-8A5F-E50EACA584BD}" presName="image2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ACB2F0-359D-4AAD-9ACC-633CA3105F07}" type="pres">
      <dgm:prSet presAssocID="{B09DEAC4-BF69-4513-8A5F-E50EACA584BD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9D54-AED9-4B29-B82C-213B7061C0E5}" type="pres">
      <dgm:prSet presAssocID="{B09DEAC4-BF69-4513-8A5F-E50EACA584B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17C5BFA-89BF-4FD4-9DFC-B3F52054EA2B}" type="pres">
      <dgm:prSet presAssocID="{2D5A27AB-A228-484A-BB40-47718B63ACDB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9B0E08-CA5B-4254-8E9F-2AD7357FE26B}" type="pres">
      <dgm:prSet presAssocID="{7A074DE5-98EB-4BA2-9C1D-1FB05AEB8FF5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D56822D1-9F1D-4F7E-AC4B-0BF8B414BF7A}" type="pres">
      <dgm:prSet presAssocID="{7A074DE5-98EB-4BA2-9C1D-1FB05AEB8FF5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8CCC948F-0956-4BF4-8313-CC597C6E4649}" type="pres">
      <dgm:prSet presAssocID="{7A074DE5-98EB-4BA2-9C1D-1FB05AEB8FF5}" presName="image3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A0C434D-B26E-41F1-8462-2EC1400472CA}" type="pres">
      <dgm:prSet presAssocID="{7A074DE5-98EB-4BA2-9C1D-1FB05AEB8FF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C7330-71CA-484B-B2E0-53AFF053071B}" type="pres">
      <dgm:prSet presAssocID="{7A074DE5-98EB-4BA2-9C1D-1FB05AEB8FF5}" presName="hierChild4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E8E7972-326F-46A3-ABB3-E30FC171299B}" type="presOf" srcId="{1A35D444-4768-4412-860C-E9A47BC11F04}" destId="{2CA04294-7C0F-46FA-B392-B114AC323853}" srcOrd="0" destOrd="0" presId="urn:microsoft.com/office/officeart/2009/layout/CirclePictureHierarchy"/>
    <dgm:cxn modelId="{13C356EF-79BA-47C3-A9D7-28A43673C517}" type="presOf" srcId="{4D7D6470-90B3-45F7-A759-69165C35F693}" destId="{18886840-CA37-4729-B5D3-DB74C7961FFD}" srcOrd="0" destOrd="0" presId="urn:microsoft.com/office/officeart/2009/layout/CirclePictureHierarchy"/>
    <dgm:cxn modelId="{E9C9B462-489C-4550-9ABF-E38C966C94EE}" type="presOf" srcId="{06C7207D-05A8-4502-8344-5397880074FC}" destId="{4725EEF0-6F5B-4AAE-93CE-60915637D748}" srcOrd="0" destOrd="0" presId="urn:microsoft.com/office/officeart/2009/layout/CirclePictureHierarchy"/>
    <dgm:cxn modelId="{C4872CC4-9874-4B6E-B2A3-2AD7EE7A1343}" srcId="{79022E50-5FB6-4155-B7CE-473310FDEEB4}" destId="{36BE30FD-CC3C-4CC4-BFC6-0801E78A8E2E}" srcOrd="0" destOrd="0" parTransId="{1A35D444-4768-4412-860C-E9A47BC11F04}" sibTransId="{410B307E-D2E7-4817-9EC6-ECA7FD6A8FB6}"/>
    <dgm:cxn modelId="{2D61F854-113F-4084-848E-1454232FF5CF}" srcId="{79022E50-5FB6-4155-B7CE-473310FDEEB4}" destId="{06C7207D-05A8-4502-8344-5397880074FC}" srcOrd="2" destOrd="0" parTransId="{7F64AC13-EAF5-4058-9522-D512197521B9}" sibTransId="{75CFB4CE-D830-4DD3-9710-9635710C3138}"/>
    <dgm:cxn modelId="{E0268A05-A544-4B40-ACBA-C525C3FE28F8}" type="presOf" srcId="{BCE7C68F-A664-438C-ABAE-DF9693527212}" destId="{3F02D304-EE0D-4A31-A192-A5D5F9E700FE}" srcOrd="0" destOrd="0" presId="urn:microsoft.com/office/officeart/2009/layout/CirclePictureHierarchy"/>
    <dgm:cxn modelId="{0361DEE9-8444-466E-AFFD-8515D2FD6C13}" srcId="{4D7D6470-90B3-45F7-A759-69165C35F693}" destId="{9B36A97C-CF4B-4136-979B-AFEC2512B56D}" srcOrd="0" destOrd="0" parTransId="{8A6A2E7F-1BBA-4956-BB06-11BC7888F546}" sibTransId="{894DDA83-C631-4BEB-A83B-5589001D8458}"/>
    <dgm:cxn modelId="{53C772D8-BB4F-40E8-9325-30DA01796693}" srcId="{79022E50-5FB6-4155-B7CE-473310FDEEB4}" destId="{BCE7C68F-A664-438C-ABAE-DF9693527212}" srcOrd="1" destOrd="0" parTransId="{FB58ADA2-F460-4557-B733-3724192A2A46}" sibTransId="{0CD73571-58F9-4E3A-BFA9-32266CBF0AD7}"/>
    <dgm:cxn modelId="{09D6626F-07FB-4452-B4D1-38F44B2CC6D7}" type="presOf" srcId="{79022E50-5FB6-4155-B7CE-473310FDEEB4}" destId="{86561BDF-91C0-4FA2-9DE3-8F117220C550}" srcOrd="0" destOrd="0" presId="urn:microsoft.com/office/officeart/2009/layout/CirclePictureHierarchy"/>
    <dgm:cxn modelId="{73F26B19-FE83-4F77-93FD-842C8C4188D9}" type="presOf" srcId="{7A074DE5-98EB-4BA2-9C1D-1FB05AEB8FF5}" destId="{1A0C434D-B26E-41F1-8462-2EC1400472CA}" srcOrd="0" destOrd="0" presId="urn:microsoft.com/office/officeart/2009/layout/CirclePictureHierarchy"/>
    <dgm:cxn modelId="{57051E8C-BD45-4D3F-B83F-4F78E7FAB8D9}" type="presOf" srcId="{36BE30FD-CC3C-4CC4-BFC6-0801E78A8E2E}" destId="{E276362E-315A-4C80-BBA9-0FE7FC606501}" srcOrd="0" destOrd="0" presId="urn:microsoft.com/office/officeart/2009/layout/CirclePictureHierarchy"/>
    <dgm:cxn modelId="{2ED3D09B-E268-4069-BC50-BFF25B902C53}" type="presOf" srcId="{7F64AC13-EAF5-4058-9522-D512197521B9}" destId="{CD1D9299-DA27-43FC-ADA7-10C88B9AED70}" srcOrd="0" destOrd="0" presId="urn:microsoft.com/office/officeart/2009/layout/CirclePictureHierarchy"/>
    <dgm:cxn modelId="{1E55EC75-0463-4C59-8FF7-79C13BC6E591}" srcId="{9B36A97C-CF4B-4136-979B-AFEC2512B56D}" destId="{79022E50-5FB6-4155-B7CE-473310FDEEB4}" srcOrd="0" destOrd="0" parTransId="{56F09601-9738-48B7-A0CA-77556CD5A346}" sibTransId="{02DBB795-C60D-4A15-A143-43B0C909C2C6}"/>
    <dgm:cxn modelId="{F5F9F0C0-B6EE-4DB8-B9E4-9BEEA133326D}" type="presOf" srcId="{56F09601-9738-48B7-A0CA-77556CD5A346}" destId="{B54D0085-B8E1-4FD9-8FE6-2BB8495ECC0F}" srcOrd="0" destOrd="0" presId="urn:microsoft.com/office/officeart/2009/layout/CirclePictureHierarchy"/>
    <dgm:cxn modelId="{81F7322D-D00F-41B5-854B-D882AA4B6B32}" srcId="{B09DEAC4-BF69-4513-8A5F-E50EACA584BD}" destId="{7A074DE5-98EB-4BA2-9C1D-1FB05AEB8FF5}" srcOrd="0" destOrd="0" parTransId="{2D5A27AB-A228-484A-BB40-47718B63ACDB}" sibTransId="{87DCC294-3BD8-4FA4-BE9F-27697BEEF7C3}"/>
    <dgm:cxn modelId="{3F6F387B-F71C-40D7-A4CE-475A590C1C54}" type="presOf" srcId="{9B36A97C-CF4B-4136-979B-AFEC2512B56D}" destId="{01147D6F-939E-4644-B5A4-327ED0ECAD7B}" srcOrd="0" destOrd="0" presId="urn:microsoft.com/office/officeart/2009/layout/CirclePictureHierarchy"/>
    <dgm:cxn modelId="{5AC25D84-85EA-4CF8-8C91-C4DEA24E1135}" type="presOf" srcId="{B09DEAC4-BF69-4513-8A5F-E50EACA584BD}" destId="{CEACB2F0-359D-4AAD-9ACC-633CA3105F07}" srcOrd="0" destOrd="0" presId="urn:microsoft.com/office/officeart/2009/layout/CirclePictureHierarchy"/>
    <dgm:cxn modelId="{5AF422B0-120D-4E61-94AB-781B84C6E55A}" type="presOf" srcId="{FB58ADA2-F460-4557-B733-3724192A2A46}" destId="{6639E056-1606-4F54-85FB-8EDC430BBAC4}" srcOrd="0" destOrd="0" presId="urn:microsoft.com/office/officeart/2009/layout/CirclePictureHierarchy"/>
    <dgm:cxn modelId="{3F0300A6-0A1D-4259-AC96-8F344C7EC88D}" srcId="{9B36A97C-CF4B-4136-979B-AFEC2512B56D}" destId="{B09DEAC4-BF69-4513-8A5F-E50EACA584BD}" srcOrd="1" destOrd="0" parTransId="{14043B3C-C57E-4C09-962F-8717A12A8874}" sibTransId="{B6BD6FBE-62F5-4F08-A98F-E08107B4912B}"/>
    <dgm:cxn modelId="{FF5FA032-E952-4EE0-AE05-B021FAD805C5}" type="presOf" srcId="{2D5A27AB-A228-484A-BB40-47718B63ACDB}" destId="{917C5BFA-89BF-4FD4-9DFC-B3F52054EA2B}" srcOrd="0" destOrd="0" presId="urn:microsoft.com/office/officeart/2009/layout/CirclePictureHierarchy"/>
    <dgm:cxn modelId="{29E3C262-5010-4372-9B58-1E3F1702A620}" type="presOf" srcId="{14043B3C-C57E-4C09-962F-8717A12A8874}" destId="{3778FD62-E228-4C84-8DB2-4F616BBA959E}" srcOrd="0" destOrd="0" presId="urn:microsoft.com/office/officeart/2009/layout/CirclePictureHierarchy"/>
    <dgm:cxn modelId="{471E6798-0917-4B19-8955-E13AFF18ACA2}" type="presParOf" srcId="{18886840-CA37-4729-B5D3-DB74C7961FFD}" destId="{8F76F221-3F20-4640-A1BF-134E7A8EB8D7}" srcOrd="0" destOrd="0" presId="urn:microsoft.com/office/officeart/2009/layout/CirclePictureHierarchy"/>
    <dgm:cxn modelId="{832B1399-7386-4D0B-8A83-FD6D6956561A}" type="presParOf" srcId="{8F76F221-3F20-4640-A1BF-134E7A8EB8D7}" destId="{94C02023-A927-4E13-B221-F7D033B46F2A}" srcOrd="0" destOrd="0" presId="urn:microsoft.com/office/officeart/2009/layout/CirclePictureHierarchy"/>
    <dgm:cxn modelId="{8139EBF3-B4DE-47DC-B35C-3E0682769E77}" type="presParOf" srcId="{94C02023-A927-4E13-B221-F7D033B46F2A}" destId="{30A00631-FACF-488D-8B35-9F66A88705E8}" srcOrd="0" destOrd="0" presId="urn:microsoft.com/office/officeart/2009/layout/CirclePictureHierarchy"/>
    <dgm:cxn modelId="{5700510F-507B-4DAD-B8C5-179B4EE37811}" type="presParOf" srcId="{94C02023-A927-4E13-B221-F7D033B46F2A}" destId="{01147D6F-939E-4644-B5A4-327ED0ECAD7B}" srcOrd="1" destOrd="0" presId="urn:microsoft.com/office/officeart/2009/layout/CirclePictureHierarchy"/>
    <dgm:cxn modelId="{EDACB7FB-2E83-4DB4-9C70-67BF32B926DC}" type="presParOf" srcId="{8F76F221-3F20-4640-A1BF-134E7A8EB8D7}" destId="{10B56ABC-91B0-4101-AB57-46F68670A4EE}" srcOrd="1" destOrd="0" presId="urn:microsoft.com/office/officeart/2009/layout/CirclePictureHierarchy"/>
    <dgm:cxn modelId="{DF3EC9F6-34D5-4D19-BA58-B1C0CA41AF19}" type="presParOf" srcId="{10B56ABC-91B0-4101-AB57-46F68670A4EE}" destId="{B54D0085-B8E1-4FD9-8FE6-2BB8495ECC0F}" srcOrd="0" destOrd="0" presId="urn:microsoft.com/office/officeart/2009/layout/CirclePictureHierarchy"/>
    <dgm:cxn modelId="{E847B411-4602-4284-A5C3-E03C6FF242BD}" type="presParOf" srcId="{10B56ABC-91B0-4101-AB57-46F68670A4EE}" destId="{9275B447-695F-4F5E-ABB8-3BCF9F62E36E}" srcOrd="1" destOrd="0" presId="urn:microsoft.com/office/officeart/2009/layout/CirclePictureHierarchy"/>
    <dgm:cxn modelId="{9712F0CB-9020-4DE2-AE58-330BF89B5572}" type="presParOf" srcId="{9275B447-695F-4F5E-ABB8-3BCF9F62E36E}" destId="{4F2F1875-7FAE-438C-A99E-A632453E807B}" srcOrd="0" destOrd="0" presId="urn:microsoft.com/office/officeart/2009/layout/CirclePictureHierarchy"/>
    <dgm:cxn modelId="{2D9AE50C-FD89-49A3-9524-D29490DF216A}" type="presParOf" srcId="{4F2F1875-7FAE-438C-A99E-A632453E807B}" destId="{06D5AD36-8CBE-4DE9-AEBD-8561387532CA}" srcOrd="0" destOrd="0" presId="urn:microsoft.com/office/officeart/2009/layout/CirclePictureHierarchy"/>
    <dgm:cxn modelId="{5C1627A4-DA76-4309-B8E0-B6869D31F508}" type="presParOf" srcId="{4F2F1875-7FAE-438C-A99E-A632453E807B}" destId="{86561BDF-91C0-4FA2-9DE3-8F117220C550}" srcOrd="1" destOrd="0" presId="urn:microsoft.com/office/officeart/2009/layout/CirclePictureHierarchy"/>
    <dgm:cxn modelId="{7C1CA944-753B-40F7-ABF3-839E1DE6D9D0}" type="presParOf" srcId="{9275B447-695F-4F5E-ABB8-3BCF9F62E36E}" destId="{1C6402C2-0516-4D4A-9DBB-7770EDAE1D7E}" srcOrd="1" destOrd="0" presId="urn:microsoft.com/office/officeart/2009/layout/CirclePictureHierarchy"/>
    <dgm:cxn modelId="{24343D5A-DF9D-40D9-A2A9-BA8A1BAFE2D6}" type="presParOf" srcId="{1C6402C2-0516-4D4A-9DBB-7770EDAE1D7E}" destId="{2CA04294-7C0F-46FA-B392-B114AC323853}" srcOrd="0" destOrd="0" presId="urn:microsoft.com/office/officeart/2009/layout/CirclePictureHierarchy"/>
    <dgm:cxn modelId="{C8F1A14D-D607-4498-AB93-03798DFCCCD5}" type="presParOf" srcId="{1C6402C2-0516-4D4A-9DBB-7770EDAE1D7E}" destId="{6D93BCB8-73DD-40DB-8380-0D2C0C4D7A43}" srcOrd="1" destOrd="0" presId="urn:microsoft.com/office/officeart/2009/layout/CirclePictureHierarchy"/>
    <dgm:cxn modelId="{3443579D-2BC8-426C-8E1C-AF1E0EE795C8}" type="presParOf" srcId="{6D93BCB8-73DD-40DB-8380-0D2C0C4D7A43}" destId="{0B7C2A7B-3A28-4417-8F64-77BF714B33B1}" srcOrd="0" destOrd="0" presId="urn:microsoft.com/office/officeart/2009/layout/CirclePictureHierarchy"/>
    <dgm:cxn modelId="{A2A17386-2822-4F8E-A5CE-7B00F3FBEC9A}" type="presParOf" srcId="{0B7C2A7B-3A28-4417-8F64-77BF714B33B1}" destId="{E74B7070-954F-4C20-8F73-60C2CCD1267A}" srcOrd="0" destOrd="0" presId="urn:microsoft.com/office/officeart/2009/layout/CirclePictureHierarchy"/>
    <dgm:cxn modelId="{2313CC0F-EA12-433C-94AF-C12A805B4A9F}" type="presParOf" srcId="{0B7C2A7B-3A28-4417-8F64-77BF714B33B1}" destId="{E276362E-315A-4C80-BBA9-0FE7FC606501}" srcOrd="1" destOrd="0" presId="urn:microsoft.com/office/officeart/2009/layout/CirclePictureHierarchy"/>
    <dgm:cxn modelId="{F0CAC357-F73C-4DCA-A0EB-5C1693163728}" type="presParOf" srcId="{6D93BCB8-73DD-40DB-8380-0D2C0C4D7A43}" destId="{107180E3-0C2A-4FAE-B72C-48D4A48BF5F4}" srcOrd="1" destOrd="0" presId="urn:microsoft.com/office/officeart/2009/layout/CirclePictureHierarchy"/>
    <dgm:cxn modelId="{6045C84D-0118-4E1F-81FA-C8599EC1BE79}" type="presParOf" srcId="{1C6402C2-0516-4D4A-9DBB-7770EDAE1D7E}" destId="{6639E056-1606-4F54-85FB-8EDC430BBAC4}" srcOrd="2" destOrd="0" presId="urn:microsoft.com/office/officeart/2009/layout/CirclePictureHierarchy"/>
    <dgm:cxn modelId="{4F233C69-8824-4DF6-8D07-9C8AB3E3DE7B}" type="presParOf" srcId="{1C6402C2-0516-4D4A-9DBB-7770EDAE1D7E}" destId="{62C84B43-8119-44C0-9590-79A7F5BA59E2}" srcOrd="3" destOrd="0" presId="urn:microsoft.com/office/officeart/2009/layout/CirclePictureHierarchy"/>
    <dgm:cxn modelId="{EEC0496B-525A-4A58-8934-C622A5467013}" type="presParOf" srcId="{62C84B43-8119-44C0-9590-79A7F5BA59E2}" destId="{B6D7EB4B-E608-448B-8BBD-FEF7C4A77E65}" srcOrd="0" destOrd="0" presId="urn:microsoft.com/office/officeart/2009/layout/CirclePictureHierarchy"/>
    <dgm:cxn modelId="{C217AB36-80FD-4B7F-9BC1-E04D4525D334}" type="presParOf" srcId="{B6D7EB4B-E608-448B-8BBD-FEF7C4A77E65}" destId="{2A348422-F6AB-4C0A-B523-2B2D1B4179B8}" srcOrd="0" destOrd="0" presId="urn:microsoft.com/office/officeart/2009/layout/CirclePictureHierarchy"/>
    <dgm:cxn modelId="{EAC5EBF7-366D-4A18-9675-AD264D14F2F3}" type="presParOf" srcId="{B6D7EB4B-E608-448B-8BBD-FEF7C4A77E65}" destId="{3F02D304-EE0D-4A31-A192-A5D5F9E700FE}" srcOrd="1" destOrd="0" presId="urn:microsoft.com/office/officeart/2009/layout/CirclePictureHierarchy"/>
    <dgm:cxn modelId="{1DA1F112-9E32-4C50-87BB-C08A2E7AA05C}" type="presParOf" srcId="{62C84B43-8119-44C0-9590-79A7F5BA59E2}" destId="{F268593F-B8F1-4308-A6C4-24B216F74C2B}" srcOrd="1" destOrd="0" presId="urn:microsoft.com/office/officeart/2009/layout/CirclePictureHierarchy"/>
    <dgm:cxn modelId="{0C023F63-B6CE-4FCC-A33E-DDF905FE10A4}" type="presParOf" srcId="{1C6402C2-0516-4D4A-9DBB-7770EDAE1D7E}" destId="{CD1D9299-DA27-43FC-ADA7-10C88B9AED70}" srcOrd="4" destOrd="0" presId="urn:microsoft.com/office/officeart/2009/layout/CirclePictureHierarchy"/>
    <dgm:cxn modelId="{FABCD841-8770-4E08-A5F9-036E0295E494}" type="presParOf" srcId="{1C6402C2-0516-4D4A-9DBB-7770EDAE1D7E}" destId="{58929E3E-499F-4F1A-9808-6C4A578E84A4}" srcOrd="5" destOrd="0" presId="urn:microsoft.com/office/officeart/2009/layout/CirclePictureHierarchy"/>
    <dgm:cxn modelId="{9A5A344C-954B-4105-8DFC-7299E266546B}" type="presParOf" srcId="{58929E3E-499F-4F1A-9808-6C4A578E84A4}" destId="{226DA642-F634-491D-A12A-2651AC4BB2AA}" srcOrd="0" destOrd="0" presId="urn:microsoft.com/office/officeart/2009/layout/CirclePictureHierarchy"/>
    <dgm:cxn modelId="{D4278350-5F49-4EFC-9A91-F091F7B2FCD0}" type="presParOf" srcId="{226DA642-F634-491D-A12A-2651AC4BB2AA}" destId="{458F820B-569E-4036-844F-AD505603DAE2}" srcOrd="0" destOrd="0" presId="urn:microsoft.com/office/officeart/2009/layout/CirclePictureHierarchy"/>
    <dgm:cxn modelId="{1AD20A4F-B3B1-4BA4-B19F-D2B03802D845}" type="presParOf" srcId="{226DA642-F634-491D-A12A-2651AC4BB2AA}" destId="{4725EEF0-6F5B-4AAE-93CE-60915637D748}" srcOrd="1" destOrd="0" presId="urn:microsoft.com/office/officeart/2009/layout/CirclePictureHierarchy"/>
    <dgm:cxn modelId="{4772B7E1-00B7-4AFB-ACA3-85E8193BBC20}" type="presParOf" srcId="{58929E3E-499F-4F1A-9808-6C4A578E84A4}" destId="{16EABD3C-9585-4DC8-A36B-87AA1FD8BDC9}" srcOrd="1" destOrd="0" presId="urn:microsoft.com/office/officeart/2009/layout/CirclePictureHierarchy"/>
    <dgm:cxn modelId="{AD2D27E4-51F9-4F6C-BDCC-1BEA400EE8F0}" type="presParOf" srcId="{10B56ABC-91B0-4101-AB57-46F68670A4EE}" destId="{3778FD62-E228-4C84-8DB2-4F616BBA959E}" srcOrd="2" destOrd="0" presId="urn:microsoft.com/office/officeart/2009/layout/CirclePictureHierarchy"/>
    <dgm:cxn modelId="{61CE906E-E250-47BF-A233-9CF9DA2352B1}" type="presParOf" srcId="{10B56ABC-91B0-4101-AB57-46F68670A4EE}" destId="{25863CF0-70D4-4310-A32B-89471767E867}" srcOrd="3" destOrd="0" presId="urn:microsoft.com/office/officeart/2009/layout/CirclePictureHierarchy"/>
    <dgm:cxn modelId="{0D0E5854-5E2B-47E1-82C5-0AF58A9B4064}" type="presParOf" srcId="{25863CF0-70D4-4310-A32B-89471767E867}" destId="{946F2568-DC49-4A7E-8CDD-AB8D2CF1393C}" srcOrd="0" destOrd="0" presId="urn:microsoft.com/office/officeart/2009/layout/CirclePictureHierarchy"/>
    <dgm:cxn modelId="{B60711DE-3488-46AD-A55C-0550CB3751B5}" type="presParOf" srcId="{946F2568-DC49-4A7E-8CDD-AB8D2CF1393C}" destId="{D388A513-D814-4865-BF95-F39995F3BB00}" srcOrd="0" destOrd="0" presId="urn:microsoft.com/office/officeart/2009/layout/CirclePictureHierarchy"/>
    <dgm:cxn modelId="{8D087B83-05CA-4480-AA81-04FF473FC6BE}" type="presParOf" srcId="{946F2568-DC49-4A7E-8CDD-AB8D2CF1393C}" destId="{CEACB2F0-359D-4AAD-9ACC-633CA3105F07}" srcOrd="1" destOrd="0" presId="urn:microsoft.com/office/officeart/2009/layout/CirclePictureHierarchy"/>
    <dgm:cxn modelId="{9BA05F9B-E206-4D4C-94CB-4363B320300B}" type="presParOf" srcId="{25863CF0-70D4-4310-A32B-89471767E867}" destId="{714E9D54-AED9-4B29-B82C-213B7061C0E5}" srcOrd="1" destOrd="0" presId="urn:microsoft.com/office/officeart/2009/layout/CirclePictureHierarchy"/>
    <dgm:cxn modelId="{6A863ADB-4835-4F0C-AB7D-E8DFEEA80D34}" type="presParOf" srcId="{714E9D54-AED9-4B29-B82C-213B7061C0E5}" destId="{917C5BFA-89BF-4FD4-9DFC-B3F52054EA2B}" srcOrd="0" destOrd="0" presId="urn:microsoft.com/office/officeart/2009/layout/CirclePictureHierarchy"/>
    <dgm:cxn modelId="{0CE2390E-1130-456F-892B-11EED2D51ADF}" type="presParOf" srcId="{714E9D54-AED9-4B29-B82C-213B7061C0E5}" destId="{559B0E08-CA5B-4254-8E9F-2AD7357FE26B}" srcOrd="1" destOrd="0" presId="urn:microsoft.com/office/officeart/2009/layout/CirclePictureHierarchy"/>
    <dgm:cxn modelId="{3FCFA6A3-4A2C-44B7-8292-60F876171DFC}" type="presParOf" srcId="{559B0E08-CA5B-4254-8E9F-2AD7357FE26B}" destId="{D56822D1-9F1D-4F7E-AC4B-0BF8B414BF7A}" srcOrd="0" destOrd="0" presId="urn:microsoft.com/office/officeart/2009/layout/CirclePictureHierarchy"/>
    <dgm:cxn modelId="{2CA7511E-DBFD-4105-BA55-74450FC7F024}" type="presParOf" srcId="{D56822D1-9F1D-4F7E-AC4B-0BF8B414BF7A}" destId="{8CCC948F-0956-4BF4-8313-CC597C6E4649}" srcOrd="0" destOrd="0" presId="urn:microsoft.com/office/officeart/2009/layout/CirclePictureHierarchy"/>
    <dgm:cxn modelId="{F819424A-A1B2-4FC1-ACDE-6204C1AFA3FD}" type="presParOf" srcId="{D56822D1-9F1D-4F7E-AC4B-0BF8B414BF7A}" destId="{1A0C434D-B26E-41F1-8462-2EC1400472CA}" srcOrd="1" destOrd="0" presId="urn:microsoft.com/office/officeart/2009/layout/CirclePictureHierarchy"/>
    <dgm:cxn modelId="{E2292591-BE09-4777-A244-DC566D679594}" type="presParOf" srcId="{559B0E08-CA5B-4254-8E9F-2AD7357FE26B}" destId="{638C7330-71CA-484B-B2E0-53AFF053071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D6470-90B3-45F7-A759-69165C35F69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B36A97C-CF4B-4136-979B-AFEC2512B56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651</a:t>
          </a:r>
          <a:endParaRPr lang="ko-KR" altLang="en-US" sz="1000" dirty="0"/>
        </a:p>
      </dgm:t>
    </dgm:pt>
    <dgm:pt modelId="{8A6A2E7F-1BBA-4956-BB06-11BC7888F546}" type="par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894DDA83-C631-4BEB-A83B-5589001D8458}" type="sibTrans" cxnId="{0361DEE9-8444-466E-AFFD-8515D2FD6C13}">
      <dgm:prSet/>
      <dgm:spPr/>
      <dgm:t>
        <a:bodyPr/>
        <a:lstStyle/>
        <a:p>
          <a:pPr latinLnBrk="1"/>
          <a:endParaRPr lang="ko-KR" altLang="en-US" sz="1100"/>
        </a:p>
      </dgm:t>
    </dgm:pt>
    <dgm:pt modelId="{79022E50-5FB6-4155-B7CE-473310FDEEB4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954</a:t>
          </a:r>
          <a:endParaRPr lang="ko-KR" altLang="en-US" sz="1000" dirty="0"/>
        </a:p>
      </dgm:t>
    </dgm:pt>
    <dgm:pt modelId="{56F09601-9738-48B7-A0CA-77556CD5A346}" type="par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02DBB795-C60D-4A15-A143-43B0C909C2C6}" type="sibTrans" cxnId="{1E55EC75-0463-4C59-8FF7-79C13BC6E591}">
      <dgm:prSet/>
      <dgm:spPr/>
      <dgm:t>
        <a:bodyPr/>
        <a:lstStyle/>
        <a:p>
          <a:pPr latinLnBrk="1"/>
          <a:endParaRPr lang="ko-KR" altLang="en-US" sz="1100"/>
        </a:p>
      </dgm:t>
    </dgm:pt>
    <dgm:pt modelId="{36BE30FD-CC3C-4CC4-BFC6-0801E78A8E2E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0</a:t>
          </a:r>
          <a:endParaRPr lang="ko-KR" altLang="en-US" sz="1000" dirty="0"/>
        </a:p>
      </dgm:t>
    </dgm:pt>
    <dgm:pt modelId="{1A35D444-4768-4412-860C-E9A47BC11F04}" type="par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410B307E-D2E7-4817-9EC6-ECA7FD6A8FB6}" type="sibTrans" cxnId="{C4872CC4-9874-4B6E-B2A3-2AD7EE7A1343}">
      <dgm:prSet/>
      <dgm:spPr/>
      <dgm:t>
        <a:bodyPr/>
        <a:lstStyle/>
        <a:p>
          <a:pPr latinLnBrk="1"/>
          <a:endParaRPr lang="ko-KR" altLang="en-US" sz="1100"/>
        </a:p>
      </dgm:t>
    </dgm:pt>
    <dgm:pt modelId="{BCE7C68F-A664-438C-ABAE-DF969352721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10</a:t>
          </a:r>
          <a:endParaRPr lang="ko-KR" altLang="en-US" sz="1000" dirty="0"/>
        </a:p>
      </dgm:t>
    </dgm:pt>
    <dgm:pt modelId="{FB58ADA2-F460-4557-B733-3724192A2A46}" type="par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CD73571-58F9-4E3A-BFA9-32266CBF0AD7}" type="sibTrans" cxnId="{53C772D8-BB4F-40E8-9325-30DA01796693}">
      <dgm:prSet/>
      <dgm:spPr/>
      <dgm:t>
        <a:bodyPr/>
        <a:lstStyle/>
        <a:p>
          <a:pPr latinLnBrk="1"/>
          <a:endParaRPr lang="ko-KR" altLang="en-US" sz="1100"/>
        </a:p>
      </dgm:t>
    </dgm:pt>
    <dgm:pt modelId="{06C7207D-05A8-4502-8344-5397880074FC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5</a:t>
          </a:r>
          <a:endParaRPr lang="ko-KR" altLang="en-US" sz="1000" dirty="0"/>
        </a:p>
      </dgm:t>
    </dgm:pt>
    <dgm:pt modelId="{7F64AC13-EAF5-4058-9522-D512197521B9}" type="par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75CFB4CE-D830-4DD3-9710-9635710C3138}" type="sibTrans" cxnId="{2D61F854-113F-4084-848E-1454232FF5CF}">
      <dgm:prSet/>
      <dgm:spPr/>
      <dgm:t>
        <a:bodyPr/>
        <a:lstStyle/>
        <a:p>
          <a:pPr latinLnBrk="1"/>
          <a:endParaRPr lang="ko-KR" altLang="en-US" sz="1100"/>
        </a:p>
      </dgm:t>
    </dgm:pt>
    <dgm:pt modelId="{B09DEAC4-BF69-4513-8A5F-E50EACA584BD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21989</a:t>
          </a:r>
          <a:endParaRPr lang="ko-KR" altLang="en-US" sz="1000" dirty="0"/>
        </a:p>
      </dgm:t>
    </dgm:pt>
    <dgm:pt modelId="{14043B3C-C57E-4C09-962F-8717A12A8874}" type="par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B6BD6FBE-62F5-4F08-A98F-E08107B4912B}" type="sibTrans" cxnId="{3F0300A6-0A1D-4259-AC96-8F344C7EC88D}">
      <dgm:prSet/>
      <dgm:spPr/>
      <dgm:t>
        <a:bodyPr/>
        <a:lstStyle/>
        <a:p>
          <a:pPr latinLnBrk="1"/>
          <a:endParaRPr lang="ko-KR" altLang="en-US" sz="1100"/>
        </a:p>
      </dgm:t>
    </dgm:pt>
    <dgm:pt modelId="{7A074DE5-98EB-4BA2-9C1D-1FB05AEB8FF5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710008</a:t>
          </a:r>
          <a:endParaRPr lang="ko-KR" altLang="en-US" sz="1000" dirty="0"/>
        </a:p>
      </dgm:t>
    </dgm:pt>
    <dgm:pt modelId="{2D5A27AB-A228-484A-BB40-47718B63ACDB}" type="par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87DCC294-3BD8-4FA4-BE9F-27697BEEF7C3}" type="sibTrans" cxnId="{81F7322D-D00F-41B5-854B-D882AA4B6B32}">
      <dgm:prSet/>
      <dgm:spPr/>
      <dgm:t>
        <a:bodyPr/>
        <a:lstStyle/>
        <a:p>
          <a:pPr latinLnBrk="1"/>
          <a:endParaRPr lang="ko-KR" altLang="en-US" sz="1100"/>
        </a:p>
      </dgm:t>
    </dgm:pt>
    <dgm:pt modelId="{18886840-CA37-4729-B5D3-DB74C7961FFD}" type="pres">
      <dgm:prSet presAssocID="{4D7D6470-90B3-45F7-A759-69165C35F6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6F221-3F20-4640-A1BF-134E7A8EB8D7}" type="pres">
      <dgm:prSet presAssocID="{9B36A97C-CF4B-4136-979B-AFEC2512B56D}" presName="hierRoot1" presStyleCnt="0"/>
      <dgm:spPr/>
      <dgm:t>
        <a:bodyPr/>
        <a:lstStyle/>
        <a:p>
          <a:pPr latinLnBrk="1"/>
          <a:endParaRPr lang="ko-KR" altLang="en-US"/>
        </a:p>
      </dgm:t>
    </dgm:pt>
    <dgm:pt modelId="{94C02023-A927-4E13-B221-F7D033B46F2A}" type="pres">
      <dgm:prSet presAssocID="{9B36A97C-CF4B-4136-979B-AFEC2512B56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30A00631-FACF-488D-8B35-9F66A88705E8}" type="pres">
      <dgm:prSet presAssocID="{9B36A97C-CF4B-4136-979B-AFEC2512B56D}" presName="imag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1147D6F-939E-4644-B5A4-327ED0ECAD7B}" type="pres">
      <dgm:prSet presAssocID="{9B36A97C-CF4B-4136-979B-AFEC2512B56D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B56ABC-91B0-4101-AB57-46F68670A4EE}" type="pres">
      <dgm:prSet presAssocID="{9B36A97C-CF4B-4136-979B-AFEC2512B56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B54D0085-B8E1-4FD9-8FE6-2BB8495ECC0F}" type="pres">
      <dgm:prSet presAssocID="{56F09601-9738-48B7-A0CA-77556CD5A346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75B447-695F-4F5E-ABB8-3BCF9F62E36E}" type="pres">
      <dgm:prSet presAssocID="{79022E50-5FB6-4155-B7CE-473310FDEEB4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4F2F1875-7FAE-438C-A99E-A632453E807B}" type="pres">
      <dgm:prSet presAssocID="{79022E50-5FB6-4155-B7CE-473310FDEEB4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06D5AD36-8CBE-4DE9-AEBD-8561387532CA}" type="pres">
      <dgm:prSet presAssocID="{79022E50-5FB6-4155-B7CE-473310FDEEB4}" presName="image2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6561BDF-91C0-4FA2-9DE3-8F117220C550}" type="pres">
      <dgm:prSet presAssocID="{79022E50-5FB6-4155-B7CE-473310FDEEB4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6402C2-0516-4D4A-9DBB-7770EDAE1D7E}" type="pres">
      <dgm:prSet presAssocID="{79022E50-5FB6-4155-B7CE-473310FDEEB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CA04294-7C0F-46FA-B392-B114AC323853}" type="pres">
      <dgm:prSet presAssocID="{1A35D444-4768-4412-860C-E9A47BC11F0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D93BCB8-73DD-40DB-8380-0D2C0C4D7A43}" type="pres">
      <dgm:prSet presAssocID="{36BE30FD-CC3C-4CC4-BFC6-0801E78A8E2E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0B7C2A7B-3A28-4417-8F64-77BF714B33B1}" type="pres">
      <dgm:prSet presAssocID="{36BE30FD-CC3C-4CC4-BFC6-0801E78A8E2E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E74B7070-954F-4C20-8F73-60C2CCD1267A}" type="pres">
      <dgm:prSet presAssocID="{36BE30FD-CC3C-4CC4-BFC6-0801E78A8E2E}" presName="image3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76362E-315A-4C80-BBA9-0FE7FC606501}" type="pres">
      <dgm:prSet presAssocID="{36BE30FD-CC3C-4CC4-BFC6-0801E78A8E2E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180E3-0C2A-4FAE-B72C-48D4A48BF5F4}" type="pres">
      <dgm:prSet presAssocID="{36BE30FD-CC3C-4CC4-BFC6-0801E78A8E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639E056-1606-4F54-85FB-8EDC430BBAC4}" type="pres">
      <dgm:prSet presAssocID="{FB58ADA2-F460-4557-B733-3724192A2A46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2C84B43-8119-44C0-9590-79A7F5BA59E2}" type="pres">
      <dgm:prSet presAssocID="{BCE7C68F-A664-438C-ABAE-DF9693527212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B6D7EB4B-E608-448B-8BBD-FEF7C4A77E65}" type="pres">
      <dgm:prSet presAssocID="{BCE7C68F-A664-438C-ABAE-DF9693527212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2A348422-F6AB-4C0A-B523-2B2D1B4179B8}" type="pres">
      <dgm:prSet presAssocID="{BCE7C68F-A664-438C-ABAE-DF9693527212}" presName="image3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02D304-EE0D-4A31-A192-A5D5F9E700FE}" type="pres">
      <dgm:prSet presAssocID="{BCE7C68F-A664-438C-ABAE-DF9693527212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8593F-B8F1-4308-A6C4-24B216F74C2B}" type="pres">
      <dgm:prSet presAssocID="{BCE7C68F-A664-438C-ABAE-DF969352721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D1D9299-DA27-43FC-ADA7-10C88B9AED70}" type="pres">
      <dgm:prSet presAssocID="{7F64AC13-EAF5-4058-9522-D512197521B9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929E3E-499F-4F1A-9808-6C4A578E84A4}" type="pres">
      <dgm:prSet presAssocID="{06C7207D-05A8-4502-8344-5397880074FC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226DA642-F634-491D-A12A-2651AC4BB2AA}" type="pres">
      <dgm:prSet presAssocID="{06C7207D-05A8-4502-8344-5397880074FC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458F820B-569E-4036-844F-AD505603DAE2}" type="pres">
      <dgm:prSet presAssocID="{06C7207D-05A8-4502-8344-5397880074FC}" presName="image3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725EEF0-6F5B-4AAE-93CE-60915637D748}" type="pres">
      <dgm:prSet presAssocID="{06C7207D-05A8-4502-8344-5397880074FC}" presName="text3" presStyleLbl="revTx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EABD3C-9585-4DC8-A36B-87AA1FD8BDC9}" type="pres">
      <dgm:prSet presAssocID="{06C7207D-05A8-4502-8344-5397880074F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778FD62-E228-4C84-8DB2-4F616BBA959E}" type="pres">
      <dgm:prSet presAssocID="{14043B3C-C57E-4C09-962F-8717A12A8874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5863CF0-70D4-4310-A32B-89471767E867}" type="pres">
      <dgm:prSet presAssocID="{B09DEAC4-BF69-4513-8A5F-E50EACA584BD}" presName="hierRoot2" presStyleCnt="0"/>
      <dgm:spPr/>
      <dgm:t>
        <a:bodyPr/>
        <a:lstStyle/>
        <a:p>
          <a:pPr latinLnBrk="1"/>
          <a:endParaRPr lang="ko-KR" altLang="en-US"/>
        </a:p>
      </dgm:t>
    </dgm:pt>
    <dgm:pt modelId="{946F2568-DC49-4A7E-8CDD-AB8D2CF1393C}" type="pres">
      <dgm:prSet presAssocID="{B09DEAC4-BF69-4513-8A5F-E50EACA584BD}" presName="composite2" presStyleCnt="0"/>
      <dgm:spPr/>
      <dgm:t>
        <a:bodyPr/>
        <a:lstStyle/>
        <a:p>
          <a:pPr latinLnBrk="1"/>
          <a:endParaRPr lang="ko-KR" altLang="en-US"/>
        </a:p>
      </dgm:t>
    </dgm:pt>
    <dgm:pt modelId="{D388A513-D814-4865-BF95-F39995F3BB00}" type="pres">
      <dgm:prSet presAssocID="{B09DEAC4-BF69-4513-8A5F-E50EACA584BD}" presName="image2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ACB2F0-359D-4AAD-9ACC-633CA3105F07}" type="pres">
      <dgm:prSet presAssocID="{B09DEAC4-BF69-4513-8A5F-E50EACA584BD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E9D54-AED9-4B29-B82C-213B7061C0E5}" type="pres">
      <dgm:prSet presAssocID="{B09DEAC4-BF69-4513-8A5F-E50EACA584B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17C5BFA-89BF-4FD4-9DFC-B3F52054EA2B}" type="pres">
      <dgm:prSet presAssocID="{2D5A27AB-A228-484A-BB40-47718B63ACDB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9B0E08-CA5B-4254-8E9F-2AD7357FE26B}" type="pres">
      <dgm:prSet presAssocID="{7A074DE5-98EB-4BA2-9C1D-1FB05AEB8FF5}" presName="hierRoot3" presStyleCnt="0"/>
      <dgm:spPr/>
      <dgm:t>
        <a:bodyPr/>
        <a:lstStyle/>
        <a:p>
          <a:pPr latinLnBrk="1"/>
          <a:endParaRPr lang="ko-KR" altLang="en-US"/>
        </a:p>
      </dgm:t>
    </dgm:pt>
    <dgm:pt modelId="{D56822D1-9F1D-4F7E-AC4B-0BF8B414BF7A}" type="pres">
      <dgm:prSet presAssocID="{7A074DE5-98EB-4BA2-9C1D-1FB05AEB8FF5}" presName="composite3" presStyleCnt="0"/>
      <dgm:spPr/>
      <dgm:t>
        <a:bodyPr/>
        <a:lstStyle/>
        <a:p>
          <a:pPr latinLnBrk="1"/>
          <a:endParaRPr lang="ko-KR" altLang="en-US"/>
        </a:p>
      </dgm:t>
    </dgm:pt>
    <dgm:pt modelId="{8CCC948F-0956-4BF4-8313-CC597C6E4649}" type="pres">
      <dgm:prSet presAssocID="{7A074DE5-98EB-4BA2-9C1D-1FB05AEB8FF5}" presName="image3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A0C434D-B26E-41F1-8462-2EC1400472CA}" type="pres">
      <dgm:prSet presAssocID="{7A074DE5-98EB-4BA2-9C1D-1FB05AEB8FF5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C7330-71CA-484B-B2E0-53AFF053071B}" type="pres">
      <dgm:prSet presAssocID="{7A074DE5-98EB-4BA2-9C1D-1FB05AEB8FF5}" presName="hierChild4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0361DEE9-8444-466E-AFFD-8515D2FD6C13}" srcId="{4D7D6470-90B3-45F7-A759-69165C35F693}" destId="{9B36A97C-CF4B-4136-979B-AFEC2512B56D}" srcOrd="0" destOrd="0" parTransId="{8A6A2E7F-1BBA-4956-BB06-11BC7888F546}" sibTransId="{894DDA83-C631-4BEB-A83B-5589001D8458}"/>
    <dgm:cxn modelId="{DB0F7601-E2A3-478B-83EA-6446533B55B8}" type="presOf" srcId="{1A35D444-4768-4412-860C-E9A47BC11F04}" destId="{2CA04294-7C0F-46FA-B392-B114AC323853}" srcOrd="0" destOrd="0" presId="urn:microsoft.com/office/officeart/2009/layout/CirclePictureHierarchy"/>
    <dgm:cxn modelId="{0E435FCE-FDF4-4FA9-9710-4AF2F93DA9C3}" type="presOf" srcId="{4D7D6470-90B3-45F7-A759-69165C35F693}" destId="{18886840-CA37-4729-B5D3-DB74C7961FFD}" srcOrd="0" destOrd="0" presId="urn:microsoft.com/office/officeart/2009/layout/CirclePictureHierarchy"/>
    <dgm:cxn modelId="{C4872CC4-9874-4B6E-B2A3-2AD7EE7A1343}" srcId="{79022E50-5FB6-4155-B7CE-473310FDEEB4}" destId="{36BE30FD-CC3C-4CC4-BFC6-0801E78A8E2E}" srcOrd="0" destOrd="0" parTransId="{1A35D444-4768-4412-860C-E9A47BC11F04}" sibTransId="{410B307E-D2E7-4817-9EC6-ECA7FD6A8FB6}"/>
    <dgm:cxn modelId="{1E55EC75-0463-4C59-8FF7-79C13BC6E591}" srcId="{9B36A97C-CF4B-4136-979B-AFEC2512B56D}" destId="{79022E50-5FB6-4155-B7CE-473310FDEEB4}" srcOrd="0" destOrd="0" parTransId="{56F09601-9738-48B7-A0CA-77556CD5A346}" sibTransId="{02DBB795-C60D-4A15-A143-43B0C909C2C6}"/>
    <dgm:cxn modelId="{C670AC16-E2E2-4232-A9FD-765A8FD7445F}" type="presOf" srcId="{36BE30FD-CC3C-4CC4-BFC6-0801E78A8E2E}" destId="{E276362E-315A-4C80-BBA9-0FE7FC606501}" srcOrd="0" destOrd="0" presId="urn:microsoft.com/office/officeart/2009/layout/CirclePictureHierarchy"/>
    <dgm:cxn modelId="{9A9E3321-A85E-4FC0-AB03-539258B128B1}" type="presOf" srcId="{79022E50-5FB6-4155-B7CE-473310FDEEB4}" destId="{86561BDF-91C0-4FA2-9DE3-8F117220C550}" srcOrd="0" destOrd="0" presId="urn:microsoft.com/office/officeart/2009/layout/CirclePictureHierarchy"/>
    <dgm:cxn modelId="{81F7322D-D00F-41B5-854B-D882AA4B6B32}" srcId="{B09DEAC4-BF69-4513-8A5F-E50EACA584BD}" destId="{7A074DE5-98EB-4BA2-9C1D-1FB05AEB8FF5}" srcOrd="0" destOrd="0" parTransId="{2D5A27AB-A228-484A-BB40-47718B63ACDB}" sibTransId="{87DCC294-3BD8-4FA4-BE9F-27697BEEF7C3}"/>
    <dgm:cxn modelId="{2C445466-6819-4D2A-8303-8D4293D73D75}" type="presOf" srcId="{B09DEAC4-BF69-4513-8A5F-E50EACA584BD}" destId="{CEACB2F0-359D-4AAD-9ACC-633CA3105F07}" srcOrd="0" destOrd="0" presId="urn:microsoft.com/office/officeart/2009/layout/CirclePictureHierarchy"/>
    <dgm:cxn modelId="{A5933B90-CA31-466A-90BD-0CA8C16C7DAE}" type="presOf" srcId="{06C7207D-05A8-4502-8344-5397880074FC}" destId="{4725EEF0-6F5B-4AAE-93CE-60915637D748}" srcOrd="0" destOrd="0" presId="urn:microsoft.com/office/officeart/2009/layout/CirclePictureHierarchy"/>
    <dgm:cxn modelId="{04D177CC-90DD-494B-8757-ED5762FDCFBB}" type="presOf" srcId="{9B36A97C-CF4B-4136-979B-AFEC2512B56D}" destId="{01147D6F-939E-4644-B5A4-327ED0ECAD7B}" srcOrd="0" destOrd="0" presId="urn:microsoft.com/office/officeart/2009/layout/CirclePictureHierarchy"/>
    <dgm:cxn modelId="{720D6063-6DE3-4887-9D53-C7F434A884D1}" type="presOf" srcId="{FB58ADA2-F460-4557-B733-3724192A2A46}" destId="{6639E056-1606-4F54-85FB-8EDC430BBAC4}" srcOrd="0" destOrd="0" presId="urn:microsoft.com/office/officeart/2009/layout/CirclePictureHierarchy"/>
    <dgm:cxn modelId="{7C4FF269-89A0-4A29-ADEC-0365330DA0F0}" type="presOf" srcId="{BCE7C68F-A664-438C-ABAE-DF9693527212}" destId="{3F02D304-EE0D-4A31-A192-A5D5F9E700FE}" srcOrd="0" destOrd="0" presId="urn:microsoft.com/office/officeart/2009/layout/CirclePictureHierarchy"/>
    <dgm:cxn modelId="{3F0300A6-0A1D-4259-AC96-8F344C7EC88D}" srcId="{9B36A97C-CF4B-4136-979B-AFEC2512B56D}" destId="{B09DEAC4-BF69-4513-8A5F-E50EACA584BD}" srcOrd="1" destOrd="0" parTransId="{14043B3C-C57E-4C09-962F-8717A12A8874}" sibTransId="{B6BD6FBE-62F5-4F08-A98F-E08107B4912B}"/>
    <dgm:cxn modelId="{D4930D72-95FB-4EDC-A2A8-CFA9F5D09A5C}" type="presOf" srcId="{7F64AC13-EAF5-4058-9522-D512197521B9}" destId="{CD1D9299-DA27-43FC-ADA7-10C88B9AED70}" srcOrd="0" destOrd="0" presId="urn:microsoft.com/office/officeart/2009/layout/CirclePictureHierarchy"/>
    <dgm:cxn modelId="{51A7D362-3A91-4A03-B4E2-9CBF34616BBA}" type="presOf" srcId="{14043B3C-C57E-4C09-962F-8717A12A8874}" destId="{3778FD62-E228-4C84-8DB2-4F616BBA959E}" srcOrd="0" destOrd="0" presId="urn:microsoft.com/office/officeart/2009/layout/CirclePictureHierarchy"/>
    <dgm:cxn modelId="{53C772D8-BB4F-40E8-9325-30DA01796693}" srcId="{79022E50-5FB6-4155-B7CE-473310FDEEB4}" destId="{BCE7C68F-A664-438C-ABAE-DF9693527212}" srcOrd="1" destOrd="0" parTransId="{FB58ADA2-F460-4557-B733-3724192A2A46}" sibTransId="{0CD73571-58F9-4E3A-BFA9-32266CBF0AD7}"/>
    <dgm:cxn modelId="{7C1874AF-7F0F-4030-966A-4B2CA6177E47}" type="presOf" srcId="{7A074DE5-98EB-4BA2-9C1D-1FB05AEB8FF5}" destId="{1A0C434D-B26E-41F1-8462-2EC1400472CA}" srcOrd="0" destOrd="0" presId="urn:microsoft.com/office/officeart/2009/layout/CirclePictureHierarchy"/>
    <dgm:cxn modelId="{169B6B8A-F9B5-4A0A-BC54-959D5FA07A3B}" type="presOf" srcId="{56F09601-9738-48B7-A0CA-77556CD5A346}" destId="{B54D0085-B8E1-4FD9-8FE6-2BB8495ECC0F}" srcOrd="0" destOrd="0" presId="urn:microsoft.com/office/officeart/2009/layout/CirclePictureHierarchy"/>
    <dgm:cxn modelId="{6CE75F36-DEE8-477F-843E-C365B8650F0B}" type="presOf" srcId="{2D5A27AB-A228-484A-BB40-47718B63ACDB}" destId="{917C5BFA-89BF-4FD4-9DFC-B3F52054EA2B}" srcOrd="0" destOrd="0" presId="urn:microsoft.com/office/officeart/2009/layout/CirclePictureHierarchy"/>
    <dgm:cxn modelId="{2D61F854-113F-4084-848E-1454232FF5CF}" srcId="{79022E50-5FB6-4155-B7CE-473310FDEEB4}" destId="{06C7207D-05A8-4502-8344-5397880074FC}" srcOrd="2" destOrd="0" parTransId="{7F64AC13-EAF5-4058-9522-D512197521B9}" sibTransId="{75CFB4CE-D830-4DD3-9710-9635710C3138}"/>
    <dgm:cxn modelId="{41ECAA9F-7ED2-4622-BEE9-360378C1293D}" type="presParOf" srcId="{18886840-CA37-4729-B5D3-DB74C7961FFD}" destId="{8F76F221-3F20-4640-A1BF-134E7A8EB8D7}" srcOrd="0" destOrd="0" presId="urn:microsoft.com/office/officeart/2009/layout/CirclePictureHierarchy"/>
    <dgm:cxn modelId="{39631E2C-E5AC-4237-A433-F6A2038D921F}" type="presParOf" srcId="{8F76F221-3F20-4640-A1BF-134E7A8EB8D7}" destId="{94C02023-A927-4E13-B221-F7D033B46F2A}" srcOrd="0" destOrd="0" presId="urn:microsoft.com/office/officeart/2009/layout/CirclePictureHierarchy"/>
    <dgm:cxn modelId="{F0183437-7352-4620-BE82-A02DB4B65141}" type="presParOf" srcId="{94C02023-A927-4E13-B221-F7D033B46F2A}" destId="{30A00631-FACF-488D-8B35-9F66A88705E8}" srcOrd="0" destOrd="0" presId="urn:microsoft.com/office/officeart/2009/layout/CirclePictureHierarchy"/>
    <dgm:cxn modelId="{D76A2565-5C28-4C46-B713-F234FEA44969}" type="presParOf" srcId="{94C02023-A927-4E13-B221-F7D033B46F2A}" destId="{01147D6F-939E-4644-B5A4-327ED0ECAD7B}" srcOrd="1" destOrd="0" presId="urn:microsoft.com/office/officeart/2009/layout/CirclePictureHierarchy"/>
    <dgm:cxn modelId="{677604C4-E302-4997-84C1-B683D80AF708}" type="presParOf" srcId="{8F76F221-3F20-4640-A1BF-134E7A8EB8D7}" destId="{10B56ABC-91B0-4101-AB57-46F68670A4EE}" srcOrd="1" destOrd="0" presId="urn:microsoft.com/office/officeart/2009/layout/CirclePictureHierarchy"/>
    <dgm:cxn modelId="{F5881F1C-ED55-4AF9-9B05-5073C8619388}" type="presParOf" srcId="{10B56ABC-91B0-4101-AB57-46F68670A4EE}" destId="{B54D0085-B8E1-4FD9-8FE6-2BB8495ECC0F}" srcOrd="0" destOrd="0" presId="urn:microsoft.com/office/officeart/2009/layout/CirclePictureHierarchy"/>
    <dgm:cxn modelId="{13692A08-B288-44F1-A56E-275C4D42E691}" type="presParOf" srcId="{10B56ABC-91B0-4101-AB57-46F68670A4EE}" destId="{9275B447-695F-4F5E-ABB8-3BCF9F62E36E}" srcOrd="1" destOrd="0" presId="urn:microsoft.com/office/officeart/2009/layout/CirclePictureHierarchy"/>
    <dgm:cxn modelId="{83D07643-B382-4184-8D81-DBAA3738DD53}" type="presParOf" srcId="{9275B447-695F-4F5E-ABB8-3BCF9F62E36E}" destId="{4F2F1875-7FAE-438C-A99E-A632453E807B}" srcOrd="0" destOrd="0" presId="urn:microsoft.com/office/officeart/2009/layout/CirclePictureHierarchy"/>
    <dgm:cxn modelId="{4F404136-DA5C-4DA7-B320-E487A55BD9AE}" type="presParOf" srcId="{4F2F1875-7FAE-438C-A99E-A632453E807B}" destId="{06D5AD36-8CBE-4DE9-AEBD-8561387532CA}" srcOrd="0" destOrd="0" presId="urn:microsoft.com/office/officeart/2009/layout/CirclePictureHierarchy"/>
    <dgm:cxn modelId="{85AE682C-E14B-446C-B9B1-F7A71B1889BF}" type="presParOf" srcId="{4F2F1875-7FAE-438C-A99E-A632453E807B}" destId="{86561BDF-91C0-4FA2-9DE3-8F117220C550}" srcOrd="1" destOrd="0" presId="urn:microsoft.com/office/officeart/2009/layout/CirclePictureHierarchy"/>
    <dgm:cxn modelId="{C61A3EA3-6487-4905-ACFA-CF54F9D4EAEA}" type="presParOf" srcId="{9275B447-695F-4F5E-ABB8-3BCF9F62E36E}" destId="{1C6402C2-0516-4D4A-9DBB-7770EDAE1D7E}" srcOrd="1" destOrd="0" presId="urn:microsoft.com/office/officeart/2009/layout/CirclePictureHierarchy"/>
    <dgm:cxn modelId="{8121330C-DFC3-47CC-BBBC-DD8E3D47A3AD}" type="presParOf" srcId="{1C6402C2-0516-4D4A-9DBB-7770EDAE1D7E}" destId="{2CA04294-7C0F-46FA-B392-B114AC323853}" srcOrd="0" destOrd="0" presId="urn:microsoft.com/office/officeart/2009/layout/CirclePictureHierarchy"/>
    <dgm:cxn modelId="{8961A8CA-A9BE-4EFE-9087-7C207DAAFC3B}" type="presParOf" srcId="{1C6402C2-0516-4D4A-9DBB-7770EDAE1D7E}" destId="{6D93BCB8-73DD-40DB-8380-0D2C0C4D7A43}" srcOrd="1" destOrd="0" presId="urn:microsoft.com/office/officeart/2009/layout/CirclePictureHierarchy"/>
    <dgm:cxn modelId="{CCF9C0F7-482D-4540-9AB2-B50C6F8B26D3}" type="presParOf" srcId="{6D93BCB8-73DD-40DB-8380-0D2C0C4D7A43}" destId="{0B7C2A7B-3A28-4417-8F64-77BF714B33B1}" srcOrd="0" destOrd="0" presId="urn:microsoft.com/office/officeart/2009/layout/CirclePictureHierarchy"/>
    <dgm:cxn modelId="{2B2BE4E6-0581-42FF-9873-283A6A0C68B4}" type="presParOf" srcId="{0B7C2A7B-3A28-4417-8F64-77BF714B33B1}" destId="{E74B7070-954F-4C20-8F73-60C2CCD1267A}" srcOrd="0" destOrd="0" presId="urn:microsoft.com/office/officeart/2009/layout/CirclePictureHierarchy"/>
    <dgm:cxn modelId="{F32016F9-1E4F-4F66-8057-146B630FCC47}" type="presParOf" srcId="{0B7C2A7B-3A28-4417-8F64-77BF714B33B1}" destId="{E276362E-315A-4C80-BBA9-0FE7FC606501}" srcOrd="1" destOrd="0" presId="urn:microsoft.com/office/officeart/2009/layout/CirclePictureHierarchy"/>
    <dgm:cxn modelId="{4877CF99-E819-4C18-A17D-8DD4D4C69BA5}" type="presParOf" srcId="{6D93BCB8-73DD-40DB-8380-0D2C0C4D7A43}" destId="{107180E3-0C2A-4FAE-B72C-48D4A48BF5F4}" srcOrd="1" destOrd="0" presId="urn:microsoft.com/office/officeart/2009/layout/CirclePictureHierarchy"/>
    <dgm:cxn modelId="{8CD0C19B-9DD1-4359-9F5D-84D46FDEE6AA}" type="presParOf" srcId="{1C6402C2-0516-4D4A-9DBB-7770EDAE1D7E}" destId="{6639E056-1606-4F54-85FB-8EDC430BBAC4}" srcOrd="2" destOrd="0" presId="urn:microsoft.com/office/officeart/2009/layout/CirclePictureHierarchy"/>
    <dgm:cxn modelId="{C6E5D56C-A878-4BA4-B649-38140EDC1145}" type="presParOf" srcId="{1C6402C2-0516-4D4A-9DBB-7770EDAE1D7E}" destId="{62C84B43-8119-44C0-9590-79A7F5BA59E2}" srcOrd="3" destOrd="0" presId="urn:microsoft.com/office/officeart/2009/layout/CirclePictureHierarchy"/>
    <dgm:cxn modelId="{B9325E1F-A1E2-427E-BF48-EFE631AC3A30}" type="presParOf" srcId="{62C84B43-8119-44C0-9590-79A7F5BA59E2}" destId="{B6D7EB4B-E608-448B-8BBD-FEF7C4A77E65}" srcOrd="0" destOrd="0" presId="urn:microsoft.com/office/officeart/2009/layout/CirclePictureHierarchy"/>
    <dgm:cxn modelId="{E14EA617-6E49-45A3-AD96-4E3812F2181D}" type="presParOf" srcId="{B6D7EB4B-E608-448B-8BBD-FEF7C4A77E65}" destId="{2A348422-F6AB-4C0A-B523-2B2D1B4179B8}" srcOrd="0" destOrd="0" presId="urn:microsoft.com/office/officeart/2009/layout/CirclePictureHierarchy"/>
    <dgm:cxn modelId="{95E0CDBC-41D8-4836-9871-C59457266D1A}" type="presParOf" srcId="{B6D7EB4B-E608-448B-8BBD-FEF7C4A77E65}" destId="{3F02D304-EE0D-4A31-A192-A5D5F9E700FE}" srcOrd="1" destOrd="0" presId="urn:microsoft.com/office/officeart/2009/layout/CirclePictureHierarchy"/>
    <dgm:cxn modelId="{B9054B53-B836-451B-8E2A-BA5CDE2F5CA6}" type="presParOf" srcId="{62C84B43-8119-44C0-9590-79A7F5BA59E2}" destId="{F268593F-B8F1-4308-A6C4-24B216F74C2B}" srcOrd="1" destOrd="0" presId="urn:microsoft.com/office/officeart/2009/layout/CirclePictureHierarchy"/>
    <dgm:cxn modelId="{F3F11DAB-B7CC-49A0-A6CA-8F895B4BAB7C}" type="presParOf" srcId="{1C6402C2-0516-4D4A-9DBB-7770EDAE1D7E}" destId="{CD1D9299-DA27-43FC-ADA7-10C88B9AED70}" srcOrd="4" destOrd="0" presId="urn:microsoft.com/office/officeart/2009/layout/CirclePictureHierarchy"/>
    <dgm:cxn modelId="{4E5A22BC-95F3-4813-8C74-314DBF574820}" type="presParOf" srcId="{1C6402C2-0516-4D4A-9DBB-7770EDAE1D7E}" destId="{58929E3E-499F-4F1A-9808-6C4A578E84A4}" srcOrd="5" destOrd="0" presId="urn:microsoft.com/office/officeart/2009/layout/CirclePictureHierarchy"/>
    <dgm:cxn modelId="{45D3C622-F3E5-4776-B6F8-071AB81D5666}" type="presParOf" srcId="{58929E3E-499F-4F1A-9808-6C4A578E84A4}" destId="{226DA642-F634-491D-A12A-2651AC4BB2AA}" srcOrd="0" destOrd="0" presId="urn:microsoft.com/office/officeart/2009/layout/CirclePictureHierarchy"/>
    <dgm:cxn modelId="{E30E027C-50C9-49AE-ABA6-8E0520C30DDD}" type="presParOf" srcId="{226DA642-F634-491D-A12A-2651AC4BB2AA}" destId="{458F820B-569E-4036-844F-AD505603DAE2}" srcOrd="0" destOrd="0" presId="urn:microsoft.com/office/officeart/2009/layout/CirclePictureHierarchy"/>
    <dgm:cxn modelId="{953E79D1-C04A-4B53-B8A3-295CA565604C}" type="presParOf" srcId="{226DA642-F634-491D-A12A-2651AC4BB2AA}" destId="{4725EEF0-6F5B-4AAE-93CE-60915637D748}" srcOrd="1" destOrd="0" presId="urn:microsoft.com/office/officeart/2009/layout/CirclePictureHierarchy"/>
    <dgm:cxn modelId="{82DCC2F5-470A-4C44-82D3-9E0C4816814E}" type="presParOf" srcId="{58929E3E-499F-4F1A-9808-6C4A578E84A4}" destId="{16EABD3C-9585-4DC8-A36B-87AA1FD8BDC9}" srcOrd="1" destOrd="0" presId="urn:microsoft.com/office/officeart/2009/layout/CirclePictureHierarchy"/>
    <dgm:cxn modelId="{744F52D1-3F18-4AEA-9E20-C85391A11304}" type="presParOf" srcId="{10B56ABC-91B0-4101-AB57-46F68670A4EE}" destId="{3778FD62-E228-4C84-8DB2-4F616BBA959E}" srcOrd="2" destOrd="0" presId="urn:microsoft.com/office/officeart/2009/layout/CirclePictureHierarchy"/>
    <dgm:cxn modelId="{3528B2A2-B795-4DB7-A057-6D1830F6CB0C}" type="presParOf" srcId="{10B56ABC-91B0-4101-AB57-46F68670A4EE}" destId="{25863CF0-70D4-4310-A32B-89471767E867}" srcOrd="3" destOrd="0" presId="urn:microsoft.com/office/officeart/2009/layout/CirclePictureHierarchy"/>
    <dgm:cxn modelId="{9548D2D1-966D-4F58-82E0-054F510320C9}" type="presParOf" srcId="{25863CF0-70D4-4310-A32B-89471767E867}" destId="{946F2568-DC49-4A7E-8CDD-AB8D2CF1393C}" srcOrd="0" destOrd="0" presId="urn:microsoft.com/office/officeart/2009/layout/CirclePictureHierarchy"/>
    <dgm:cxn modelId="{A7B5B869-D32E-42D5-874D-AEAC8283D667}" type="presParOf" srcId="{946F2568-DC49-4A7E-8CDD-AB8D2CF1393C}" destId="{D388A513-D814-4865-BF95-F39995F3BB00}" srcOrd="0" destOrd="0" presId="urn:microsoft.com/office/officeart/2009/layout/CirclePictureHierarchy"/>
    <dgm:cxn modelId="{E1DCE970-197C-486D-9FA3-A4B02F4C36FE}" type="presParOf" srcId="{946F2568-DC49-4A7E-8CDD-AB8D2CF1393C}" destId="{CEACB2F0-359D-4AAD-9ACC-633CA3105F07}" srcOrd="1" destOrd="0" presId="urn:microsoft.com/office/officeart/2009/layout/CirclePictureHierarchy"/>
    <dgm:cxn modelId="{1A2696BD-DEFD-482A-BB71-3724340DF350}" type="presParOf" srcId="{25863CF0-70D4-4310-A32B-89471767E867}" destId="{714E9D54-AED9-4B29-B82C-213B7061C0E5}" srcOrd="1" destOrd="0" presId="urn:microsoft.com/office/officeart/2009/layout/CirclePictureHierarchy"/>
    <dgm:cxn modelId="{6593075C-3B05-4CBA-99DE-AB6D2BD8BD60}" type="presParOf" srcId="{714E9D54-AED9-4B29-B82C-213B7061C0E5}" destId="{917C5BFA-89BF-4FD4-9DFC-B3F52054EA2B}" srcOrd="0" destOrd="0" presId="urn:microsoft.com/office/officeart/2009/layout/CirclePictureHierarchy"/>
    <dgm:cxn modelId="{70B4A059-38EA-44B4-910F-C5BEBA370F76}" type="presParOf" srcId="{714E9D54-AED9-4B29-B82C-213B7061C0E5}" destId="{559B0E08-CA5B-4254-8E9F-2AD7357FE26B}" srcOrd="1" destOrd="0" presId="urn:microsoft.com/office/officeart/2009/layout/CirclePictureHierarchy"/>
    <dgm:cxn modelId="{D7D5B14C-3D7F-492D-BBF8-B0A859742EB7}" type="presParOf" srcId="{559B0E08-CA5B-4254-8E9F-2AD7357FE26B}" destId="{D56822D1-9F1D-4F7E-AC4B-0BF8B414BF7A}" srcOrd="0" destOrd="0" presId="urn:microsoft.com/office/officeart/2009/layout/CirclePictureHierarchy"/>
    <dgm:cxn modelId="{ED30B0B0-C262-4083-A479-CAD9E6EA4B6C}" type="presParOf" srcId="{D56822D1-9F1D-4F7E-AC4B-0BF8B414BF7A}" destId="{8CCC948F-0956-4BF4-8313-CC597C6E4649}" srcOrd="0" destOrd="0" presId="urn:microsoft.com/office/officeart/2009/layout/CirclePictureHierarchy"/>
    <dgm:cxn modelId="{420236E3-96E3-4629-9F37-32C4F895D791}" type="presParOf" srcId="{D56822D1-9F1D-4F7E-AC4B-0BF8B414BF7A}" destId="{1A0C434D-B26E-41F1-8462-2EC1400472CA}" srcOrd="1" destOrd="0" presId="urn:microsoft.com/office/officeart/2009/layout/CirclePictureHierarchy"/>
    <dgm:cxn modelId="{D800A68A-BA10-46D1-A259-D4DFB9F59A6F}" type="presParOf" srcId="{559B0E08-CA5B-4254-8E9F-2AD7357FE26B}" destId="{638C7330-71CA-484B-B2E0-53AFF053071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C5BFA-89BF-4FD4-9DFC-B3F52054EA2B}">
      <dsp:nvSpPr>
        <dsp:cNvPr id="0" name=""/>
        <dsp:cNvSpPr/>
      </dsp:nvSpPr>
      <dsp:spPr>
        <a:xfrm>
          <a:off x="3645948" y="1147507"/>
          <a:ext cx="91440" cy="132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8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8FD62-E228-4C84-8DB2-4F616BBA959E}">
      <dsp:nvSpPr>
        <dsp:cNvPr id="0" name=""/>
        <dsp:cNvSpPr/>
      </dsp:nvSpPr>
      <dsp:spPr>
        <a:xfrm>
          <a:off x="2531847" y="592902"/>
          <a:ext cx="1159821" cy="13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3"/>
              </a:lnTo>
              <a:lnTo>
                <a:pt x="1159821" y="66953"/>
              </a:lnTo>
              <a:lnTo>
                <a:pt x="1159821" y="1328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9299-DA27-43FC-ADA7-10C88B9AED70}">
      <dsp:nvSpPr>
        <dsp:cNvPr id="0" name=""/>
        <dsp:cNvSpPr/>
      </dsp:nvSpPr>
      <dsp:spPr>
        <a:xfrm>
          <a:off x="1372026" y="1147507"/>
          <a:ext cx="1159821" cy="13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3"/>
              </a:lnTo>
              <a:lnTo>
                <a:pt x="1159821" y="66953"/>
              </a:lnTo>
              <a:lnTo>
                <a:pt x="1159821" y="1328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9E056-1606-4F54-85FB-8EDC430BBAC4}">
      <dsp:nvSpPr>
        <dsp:cNvPr id="0" name=""/>
        <dsp:cNvSpPr/>
      </dsp:nvSpPr>
      <dsp:spPr>
        <a:xfrm>
          <a:off x="1326306" y="1147507"/>
          <a:ext cx="91440" cy="132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8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4294-7C0F-46FA-B392-B114AC323853}">
      <dsp:nvSpPr>
        <dsp:cNvPr id="0" name=""/>
        <dsp:cNvSpPr/>
      </dsp:nvSpPr>
      <dsp:spPr>
        <a:xfrm>
          <a:off x="212205" y="1147507"/>
          <a:ext cx="1159821" cy="132852"/>
        </a:xfrm>
        <a:custGeom>
          <a:avLst/>
          <a:gdLst/>
          <a:ahLst/>
          <a:cxnLst/>
          <a:rect l="0" t="0" r="0" b="0"/>
          <a:pathLst>
            <a:path>
              <a:moveTo>
                <a:pt x="1159821" y="0"/>
              </a:moveTo>
              <a:lnTo>
                <a:pt x="1159821" y="66953"/>
              </a:lnTo>
              <a:lnTo>
                <a:pt x="0" y="66953"/>
              </a:lnTo>
              <a:lnTo>
                <a:pt x="0" y="1328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D0085-B8E1-4FD9-8FE6-2BB8495ECC0F}">
      <dsp:nvSpPr>
        <dsp:cNvPr id="0" name=""/>
        <dsp:cNvSpPr/>
      </dsp:nvSpPr>
      <dsp:spPr>
        <a:xfrm>
          <a:off x="1372026" y="592902"/>
          <a:ext cx="1159821" cy="132852"/>
        </a:xfrm>
        <a:custGeom>
          <a:avLst/>
          <a:gdLst/>
          <a:ahLst/>
          <a:cxnLst/>
          <a:rect l="0" t="0" r="0" b="0"/>
          <a:pathLst>
            <a:path>
              <a:moveTo>
                <a:pt x="1159821" y="0"/>
              </a:moveTo>
              <a:lnTo>
                <a:pt x="1159821" y="66953"/>
              </a:lnTo>
              <a:lnTo>
                <a:pt x="0" y="66953"/>
              </a:lnTo>
              <a:lnTo>
                <a:pt x="0" y="1328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0631-FACF-488D-8B35-9F66A88705E8}">
      <dsp:nvSpPr>
        <dsp:cNvPr id="0" name=""/>
        <dsp:cNvSpPr/>
      </dsp:nvSpPr>
      <dsp:spPr>
        <a:xfrm>
          <a:off x="2320971" y="171149"/>
          <a:ext cx="421753" cy="421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7D6F-939E-4644-B5A4-327ED0ECAD7B}">
      <dsp:nvSpPr>
        <dsp:cNvPr id="0" name=""/>
        <dsp:cNvSpPr/>
      </dsp:nvSpPr>
      <dsp:spPr>
        <a:xfrm>
          <a:off x="2742724" y="170094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Malaysia</a:t>
          </a:r>
          <a:endParaRPr lang="ko-KR" altLang="en-US" sz="800" kern="1200" dirty="0"/>
        </a:p>
      </dsp:txBody>
      <dsp:txXfrm>
        <a:off x="2742724" y="170094"/>
        <a:ext cx="632629" cy="421753"/>
      </dsp:txXfrm>
    </dsp:sp>
    <dsp:sp modelId="{06D5AD36-8CBE-4DE9-AEBD-8561387532CA}">
      <dsp:nvSpPr>
        <dsp:cNvPr id="0" name=""/>
        <dsp:cNvSpPr/>
      </dsp:nvSpPr>
      <dsp:spPr>
        <a:xfrm>
          <a:off x="1161150" y="725754"/>
          <a:ext cx="421753" cy="4217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61BDF-91C0-4FA2-9DE3-8F117220C550}">
      <dsp:nvSpPr>
        <dsp:cNvPr id="0" name=""/>
        <dsp:cNvSpPr/>
      </dsp:nvSpPr>
      <dsp:spPr>
        <a:xfrm>
          <a:off x="1582903" y="724700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Capital</a:t>
          </a:r>
          <a:endParaRPr lang="ko-KR" altLang="en-US" sz="800" kern="1200" dirty="0"/>
        </a:p>
      </dsp:txBody>
      <dsp:txXfrm>
        <a:off x="1582903" y="724700"/>
        <a:ext cx="632629" cy="421753"/>
      </dsp:txXfrm>
    </dsp:sp>
    <dsp:sp modelId="{E74B7070-954F-4C20-8F73-60C2CCD1267A}">
      <dsp:nvSpPr>
        <dsp:cNvPr id="0" name=""/>
        <dsp:cNvSpPr/>
      </dsp:nvSpPr>
      <dsp:spPr>
        <a:xfrm>
          <a:off x="1329" y="1280359"/>
          <a:ext cx="421753" cy="421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362E-315A-4C80-BBA9-0FE7FC606501}">
      <dsp:nvSpPr>
        <dsp:cNvPr id="0" name=""/>
        <dsp:cNvSpPr/>
      </dsp:nvSpPr>
      <dsp:spPr>
        <a:xfrm>
          <a:off x="423082" y="1279305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K</a:t>
          </a:r>
          <a:r>
            <a:rPr lang="en-US" altLang="ko-KR" sz="1050" kern="1200" dirty="0" smtClean="0"/>
            <a:t>-</a:t>
          </a:r>
          <a:r>
            <a:rPr lang="en-US" altLang="ko-KR" sz="800" kern="1200" dirty="0" smtClean="0"/>
            <a:t>L</a:t>
          </a:r>
          <a:endParaRPr lang="ko-KR" altLang="en-US" sz="800" kern="1200" dirty="0"/>
        </a:p>
      </dsp:txBody>
      <dsp:txXfrm>
        <a:off x="423082" y="1279305"/>
        <a:ext cx="632629" cy="421753"/>
      </dsp:txXfrm>
    </dsp:sp>
    <dsp:sp modelId="{2A348422-F6AB-4C0A-B523-2B2D1B4179B8}">
      <dsp:nvSpPr>
        <dsp:cNvPr id="0" name=""/>
        <dsp:cNvSpPr/>
      </dsp:nvSpPr>
      <dsp:spPr>
        <a:xfrm>
          <a:off x="1161150" y="1280359"/>
          <a:ext cx="421753" cy="421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2D304-EE0D-4A31-A192-A5D5F9E700FE}">
      <dsp:nvSpPr>
        <dsp:cNvPr id="0" name=""/>
        <dsp:cNvSpPr/>
      </dsp:nvSpPr>
      <dsp:spPr>
        <a:xfrm>
          <a:off x="1582903" y="1279305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KL</a:t>
          </a:r>
          <a:endParaRPr lang="ko-KR" altLang="en-US" sz="800" kern="1200" dirty="0"/>
        </a:p>
      </dsp:txBody>
      <dsp:txXfrm>
        <a:off x="1582903" y="1279305"/>
        <a:ext cx="632629" cy="421753"/>
      </dsp:txXfrm>
    </dsp:sp>
    <dsp:sp modelId="{458F820B-569E-4036-844F-AD505603DAE2}">
      <dsp:nvSpPr>
        <dsp:cNvPr id="0" name=""/>
        <dsp:cNvSpPr/>
      </dsp:nvSpPr>
      <dsp:spPr>
        <a:xfrm>
          <a:off x="2320971" y="1280359"/>
          <a:ext cx="421753" cy="421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EEF0-6F5B-4AAE-93CE-60915637D748}">
      <dsp:nvSpPr>
        <dsp:cNvPr id="0" name=""/>
        <dsp:cNvSpPr/>
      </dsp:nvSpPr>
      <dsp:spPr>
        <a:xfrm>
          <a:off x="2742724" y="1279305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Kuala Lumpur</a:t>
          </a:r>
          <a:endParaRPr lang="ko-KR" altLang="en-US" sz="800" kern="1200" dirty="0"/>
        </a:p>
      </dsp:txBody>
      <dsp:txXfrm>
        <a:off x="2742724" y="1279305"/>
        <a:ext cx="632629" cy="421753"/>
      </dsp:txXfrm>
    </dsp:sp>
    <dsp:sp modelId="{D388A513-D814-4865-BF95-F39995F3BB00}">
      <dsp:nvSpPr>
        <dsp:cNvPr id="0" name=""/>
        <dsp:cNvSpPr/>
      </dsp:nvSpPr>
      <dsp:spPr>
        <a:xfrm>
          <a:off x="3480792" y="725754"/>
          <a:ext cx="421753" cy="4217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B2F0-359D-4AAD-9ACC-633CA3105F07}">
      <dsp:nvSpPr>
        <dsp:cNvPr id="0" name=""/>
        <dsp:cNvSpPr/>
      </dsp:nvSpPr>
      <dsp:spPr>
        <a:xfrm>
          <a:off x="3902545" y="724700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Population</a:t>
          </a:r>
          <a:endParaRPr lang="ko-KR" altLang="en-US" sz="800" kern="1200" dirty="0"/>
        </a:p>
      </dsp:txBody>
      <dsp:txXfrm>
        <a:off x="3902545" y="724700"/>
        <a:ext cx="632629" cy="421753"/>
      </dsp:txXfrm>
    </dsp:sp>
    <dsp:sp modelId="{8CCC948F-0956-4BF4-8313-CC597C6E4649}">
      <dsp:nvSpPr>
        <dsp:cNvPr id="0" name=""/>
        <dsp:cNvSpPr/>
      </dsp:nvSpPr>
      <dsp:spPr>
        <a:xfrm>
          <a:off x="3480792" y="1280359"/>
          <a:ext cx="421753" cy="421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434D-B26E-41F1-8462-2EC1400472CA}">
      <dsp:nvSpPr>
        <dsp:cNvPr id="0" name=""/>
        <dsp:cNvSpPr/>
      </dsp:nvSpPr>
      <dsp:spPr>
        <a:xfrm>
          <a:off x="3902545" y="1279305"/>
          <a:ext cx="632629" cy="42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7.1M</a:t>
          </a:r>
          <a:endParaRPr lang="ko-KR" altLang="en-US" sz="800" kern="1200" dirty="0"/>
        </a:p>
      </dsp:txBody>
      <dsp:txXfrm>
        <a:off x="3902545" y="1279305"/>
        <a:ext cx="632629" cy="421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C5BFA-89BF-4FD4-9DFC-B3F52054EA2B}">
      <dsp:nvSpPr>
        <dsp:cNvPr id="0" name=""/>
        <dsp:cNvSpPr/>
      </dsp:nvSpPr>
      <dsp:spPr>
        <a:xfrm>
          <a:off x="3001371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8FD62-E228-4C84-8DB2-4F616BBA959E}">
      <dsp:nvSpPr>
        <dsp:cNvPr id="0" name=""/>
        <dsp:cNvSpPr/>
      </dsp:nvSpPr>
      <dsp:spPr>
        <a:xfrm>
          <a:off x="2089779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9299-DA27-43FC-ADA7-10C88B9AED70}">
      <dsp:nvSpPr>
        <dsp:cNvPr id="0" name=""/>
        <dsp:cNvSpPr/>
      </dsp:nvSpPr>
      <dsp:spPr>
        <a:xfrm>
          <a:off x="1132466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9E056-1606-4F54-85FB-8EDC430BBAC4}">
      <dsp:nvSpPr>
        <dsp:cNvPr id="0" name=""/>
        <dsp:cNvSpPr/>
      </dsp:nvSpPr>
      <dsp:spPr>
        <a:xfrm>
          <a:off x="1086746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4294-7C0F-46FA-B392-B114AC323853}">
      <dsp:nvSpPr>
        <dsp:cNvPr id="0" name=""/>
        <dsp:cNvSpPr/>
      </dsp:nvSpPr>
      <dsp:spPr>
        <a:xfrm>
          <a:off x="175153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D0085-B8E1-4FD9-8FE6-2BB8495ECC0F}">
      <dsp:nvSpPr>
        <dsp:cNvPr id="0" name=""/>
        <dsp:cNvSpPr/>
      </dsp:nvSpPr>
      <dsp:spPr>
        <a:xfrm>
          <a:off x="1132466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0631-FACF-488D-8B35-9F66A88705E8}">
      <dsp:nvSpPr>
        <dsp:cNvPr id="0" name=""/>
        <dsp:cNvSpPr/>
      </dsp:nvSpPr>
      <dsp:spPr>
        <a:xfrm>
          <a:off x="1915722" y="268708"/>
          <a:ext cx="348113" cy="3481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7D6F-939E-4644-B5A4-327ED0ECAD7B}">
      <dsp:nvSpPr>
        <dsp:cNvPr id="0" name=""/>
        <dsp:cNvSpPr/>
      </dsp:nvSpPr>
      <dsp:spPr>
        <a:xfrm>
          <a:off x="2263835" y="26783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651</a:t>
          </a:r>
          <a:endParaRPr lang="ko-KR" altLang="en-US" sz="1000" kern="1200" dirty="0"/>
        </a:p>
      </dsp:txBody>
      <dsp:txXfrm>
        <a:off x="2263835" y="267838"/>
        <a:ext cx="522170" cy="348113"/>
      </dsp:txXfrm>
    </dsp:sp>
    <dsp:sp modelId="{06D5AD36-8CBE-4DE9-AEBD-8561387532CA}">
      <dsp:nvSpPr>
        <dsp:cNvPr id="0" name=""/>
        <dsp:cNvSpPr/>
      </dsp:nvSpPr>
      <dsp:spPr>
        <a:xfrm>
          <a:off x="958409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61BDF-91C0-4FA2-9DE3-8F117220C550}">
      <dsp:nvSpPr>
        <dsp:cNvPr id="0" name=""/>
        <dsp:cNvSpPr/>
      </dsp:nvSpPr>
      <dsp:spPr>
        <a:xfrm>
          <a:off x="1306523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954</a:t>
          </a:r>
          <a:endParaRPr lang="ko-KR" altLang="en-US" sz="1000" kern="1200" dirty="0"/>
        </a:p>
      </dsp:txBody>
      <dsp:txXfrm>
        <a:off x="1306523" y="725608"/>
        <a:ext cx="522170" cy="348113"/>
      </dsp:txXfrm>
    </dsp:sp>
    <dsp:sp modelId="{E74B7070-954F-4C20-8F73-60C2CCD1267A}">
      <dsp:nvSpPr>
        <dsp:cNvPr id="0" name=""/>
        <dsp:cNvSpPr/>
      </dsp:nvSpPr>
      <dsp:spPr>
        <a:xfrm>
          <a:off x="1096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362E-315A-4C80-BBA9-0FE7FC606501}">
      <dsp:nvSpPr>
        <dsp:cNvPr id="0" name=""/>
        <dsp:cNvSpPr/>
      </dsp:nvSpPr>
      <dsp:spPr>
        <a:xfrm>
          <a:off x="349210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0</a:t>
          </a:r>
          <a:endParaRPr lang="ko-KR" altLang="en-US" sz="1000" kern="1200" dirty="0"/>
        </a:p>
      </dsp:txBody>
      <dsp:txXfrm>
        <a:off x="349210" y="1183377"/>
        <a:ext cx="522170" cy="348113"/>
      </dsp:txXfrm>
    </dsp:sp>
    <dsp:sp modelId="{2A348422-F6AB-4C0A-B523-2B2D1B4179B8}">
      <dsp:nvSpPr>
        <dsp:cNvPr id="0" name=""/>
        <dsp:cNvSpPr/>
      </dsp:nvSpPr>
      <dsp:spPr>
        <a:xfrm>
          <a:off x="958409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2D304-EE0D-4A31-A192-A5D5F9E700FE}">
      <dsp:nvSpPr>
        <dsp:cNvPr id="0" name=""/>
        <dsp:cNvSpPr/>
      </dsp:nvSpPr>
      <dsp:spPr>
        <a:xfrm>
          <a:off x="1306523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10</a:t>
          </a:r>
          <a:endParaRPr lang="ko-KR" altLang="en-US" sz="1000" kern="1200" dirty="0"/>
        </a:p>
      </dsp:txBody>
      <dsp:txXfrm>
        <a:off x="1306523" y="1183377"/>
        <a:ext cx="522170" cy="348113"/>
      </dsp:txXfrm>
    </dsp:sp>
    <dsp:sp modelId="{458F820B-569E-4036-844F-AD505603DAE2}">
      <dsp:nvSpPr>
        <dsp:cNvPr id="0" name=""/>
        <dsp:cNvSpPr/>
      </dsp:nvSpPr>
      <dsp:spPr>
        <a:xfrm>
          <a:off x="1915722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EEF0-6F5B-4AAE-93CE-60915637D748}">
      <dsp:nvSpPr>
        <dsp:cNvPr id="0" name=""/>
        <dsp:cNvSpPr/>
      </dsp:nvSpPr>
      <dsp:spPr>
        <a:xfrm>
          <a:off x="2263835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</a:t>
          </a:r>
          <a:endParaRPr lang="ko-KR" altLang="en-US" sz="1000" kern="1200" dirty="0"/>
        </a:p>
      </dsp:txBody>
      <dsp:txXfrm>
        <a:off x="2263835" y="1183377"/>
        <a:ext cx="522170" cy="348113"/>
      </dsp:txXfrm>
    </dsp:sp>
    <dsp:sp modelId="{D388A513-D814-4865-BF95-F39995F3BB00}">
      <dsp:nvSpPr>
        <dsp:cNvPr id="0" name=""/>
        <dsp:cNvSpPr/>
      </dsp:nvSpPr>
      <dsp:spPr>
        <a:xfrm>
          <a:off x="2873034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B2F0-359D-4AAD-9ACC-633CA3105F07}">
      <dsp:nvSpPr>
        <dsp:cNvPr id="0" name=""/>
        <dsp:cNvSpPr/>
      </dsp:nvSpPr>
      <dsp:spPr>
        <a:xfrm>
          <a:off x="3221148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21989</a:t>
          </a:r>
          <a:endParaRPr lang="ko-KR" altLang="en-US" sz="1000" kern="1200" dirty="0"/>
        </a:p>
      </dsp:txBody>
      <dsp:txXfrm>
        <a:off x="3221148" y="725608"/>
        <a:ext cx="522170" cy="348113"/>
      </dsp:txXfrm>
    </dsp:sp>
    <dsp:sp modelId="{8CCC948F-0956-4BF4-8313-CC597C6E4649}">
      <dsp:nvSpPr>
        <dsp:cNvPr id="0" name=""/>
        <dsp:cNvSpPr/>
      </dsp:nvSpPr>
      <dsp:spPr>
        <a:xfrm>
          <a:off x="2873034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434D-B26E-41F1-8462-2EC1400472CA}">
      <dsp:nvSpPr>
        <dsp:cNvPr id="0" name=""/>
        <dsp:cNvSpPr/>
      </dsp:nvSpPr>
      <dsp:spPr>
        <a:xfrm>
          <a:off x="3221148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710008</a:t>
          </a:r>
          <a:endParaRPr lang="ko-KR" altLang="en-US" sz="1000" kern="1200" dirty="0"/>
        </a:p>
      </dsp:txBody>
      <dsp:txXfrm>
        <a:off x="3221148" y="1183377"/>
        <a:ext cx="522170" cy="348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C5BFA-89BF-4FD4-9DFC-B3F52054EA2B}">
      <dsp:nvSpPr>
        <dsp:cNvPr id="0" name=""/>
        <dsp:cNvSpPr/>
      </dsp:nvSpPr>
      <dsp:spPr>
        <a:xfrm>
          <a:off x="3001371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8FD62-E228-4C84-8DB2-4F616BBA959E}">
      <dsp:nvSpPr>
        <dsp:cNvPr id="0" name=""/>
        <dsp:cNvSpPr/>
      </dsp:nvSpPr>
      <dsp:spPr>
        <a:xfrm>
          <a:off x="2089779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9299-DA27-43FC-ADA7-10C88B9AED70}">
      <dsp:nvSpPr>
        <dsp:cNvPr id="0" name=""/>
        <dsp:cNvSpPr/>
      </dsp:nvSpPr>
      <dsp:spPr>
        <a:xfrm>
          <a:off x="1132466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9E056-1606-4F54-85FB-8EDC430BBAC4}">
      <dsp:nvSpPr>
        <dsp:cNvPr id="0" name=""/>
        <dsp:cNvSpPr/>
      </dsp:nvSpPr>
      <dsp:spPr>
        <a:xfrm>
          <a:off x="1086746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4294-7C0F-46FA-B392-B114AC323853}">
      <dsp:nvSpPr>
        <dsp:cNvPr id="0" name=""/>
        <dsp:cNvSpPr/>
      </dsp:nvSpPr>
      <dsp:spPr>
        <a:xfrm>
          <a:off x="175153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D0085-B8E1-4FD9-8FE6-2BB8495ECC0F}">
      <dsp:nvSpPr>
        <dsp:cNvPr id="0" name=""/>
        <dsp:cNvSpPr/>
      </dsp:nvSpPr>
      <dsp:spPr>
        <a:xfrm>
          <a:off x="1132466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0631-FACF-488D-8B35-9F66A88705E8}">
      <dsp:nvSpPr>
        <dsp:cNvPr id="0" name=""/>
        <dsp:cNvSpPr/>
      </dsp:nvSpPr>
      <dsp:spPr>
        <a:xfrm>
          <a:off x="1915722" y="268708"/>
          <a:ext cx="348113" cy="3481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7D6F-939E-4644-B5A4-327ED0ECAD7B}">
      <dsp:nvSpPr>
        <dsp:cNvPr id="0" name=""/>
        <dsp:cNvSpPr/>
      </dsp:nvSpPr>
      <dsp:spPr>
        <a:xfrm>
          <a:off x="2263835" y="26783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651</a:t>
          </a:r>
          <a:endParaRPr lang="ko-KR" altLang="en-US" sz="1000" kern="1200" dirty="0"/>
        </a:p>
      </dsp:txBody>
      <dsp:txXfrm>
        <a:off x="2263835" y="267838"/>
        <a:ext cx="522170" cy="348113"/>
      </dsp:txXfrm>
    </dsp:sp>
    <dsp:sp modelId="{06D5AD36-8CBE-4DE9-AEBD-8561387532CA}">
      <dsp:nvSpPr>
        <dsp:cNvPr id="0" name=""/>
        <dsp:cNvSpPr/>
      </dsp:nvSpPr>
      <dsp:spPr>
        <a:xfrm>
          <a:off x="958409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61BDF-91C0-4FA2-9DE3-8F117220C550}">
      <dsp:nvSpPr>
        <dsp:cNvPr id="0" name=""/>
        <dsp:cNvSpPr/>
      </dsp:nvSpPr>
      <dsp:spPr>
        <a:xfrm>
          <a:off x="1306523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954</a:t>
          </a:r>
          <a:endParaRPr lang="ko-KR" altLang="en-US" sz="1000" kern="1200" dirty="0"/>
        </a:p>
      </dsp:txBody>
      <dsp:txXfrm>
        <a:off x="1306523" y="725608"/>
        <a:ext cx="522170" cy="348113"/>
      </dsp:txXfrm>
    </dsp:sp>
    <dsp:sp modelId="{E74B7070-954F-4C20-8F73-60C2CCD1267A}">
      <dsp:nvSpPr>
        <dsp:cNvPr id="0" name=""/>
        <dsp:cNvSpPr/>
      </dsp:nvSpPr>
      <dsp:spPr>
        <a:xfrm>
          <a:off x="1096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362E-315A-4C80-BBA9-0FE7FC606501}">
      <dsp:nvSpPr>
        <dsp:cNvPr id="0" name=""/>
        <dsp:cNvSpPr/>
      </dsp:nvSpPr>
      <dsp:spPr>
        <a:xfrm>
          <a:off x="349210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0</a:t>
          </a:r>
          <a:endParaRPr lang="ko-KR" altLang="en-US" sz="1000" kern="1200" dirty="0"/>
        </a:p>
      </dsp:txBody>
      <dsp:txXfrm>
        <a:off x="349210" y="1183377"/>
        <a:ext cx="522170" cy="348113"/>
      </dsp:txXfrm>
    </dsp:sp>
    <dsp:sp modelId="{2A348422-F6AB-4C0A-B523-2B2D1B4179B8}">
      <dsp:nvSpPr>
        <dsp:cNvPr id="0" name=""/>
        <dsp:cNvSpPr/>
      </dsp:nvSpPr>
      <dsp:spPr>
        <a:xfrm>
          <a:off x="958409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2D304-EE0D-4A31-A192-A5D5F9E700FE}">
      <dsp:nvSpPr>
        <dsp:cNvPr id="0" name=""/>
        <dsp:cNvSpPr/>
      </dsp:nvSpPr>
      <dsp:spPr>
        <a:xfrm>
          <a:off x="1306523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10</a:t>
          </a:r>
          <a:endParaRPr lang="ko-KR" altLang="en-US" sz="1000" kern="1200" dirty="0"/>
        </a:p>
      </dsp:txBody>
      <dsp:txXfrm>
        <a:off x="1306523" y="1183377"/>
        <a:ext cx="522170" cy="348113"/>
      </dsp:txXfrm>
    </dsp:sp>
    <dsp:sp modelId="{458F820B-569E-4036-844F-AD505603DAE2}">
      <dsp:nvSpPr>
        <dsp:cNvPr id="0" name=""/>
        <dsp:cNvSpPr/>
      </dsp:nvSpPr>
      <dsp:spPr>
        <a:xfrm>
          <a:off x="1915722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EEF0-6F5B-4AAE-93CE-60915637D748}">
      <dsp:nvSpPr>
        <dsp:cNvPr id="0" name=""/>
        <dsp:cNvSpPr/>
      </dsp:nvSpPr>
      <dsp:spPr>
        <a:xfrm>
          <a:off x="2263835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</a:t>
          </a:r>
          <a:endParaRPr lang="ko-KR" altLang="en-US" sz="1000" kern="1200" dirty="0"/>
        </a:p>
      </dsp:txBody>
      <dsp:txXfrm>
        <a:off x="2263835" y="1183377"/>
        <a:ext cx="522170" cy="348113"/>
      </dsp:txXfrm>
    </dsp:sp>
    <dsp:sp modelId="{D388A513-D814-4865-BF95-F39995F3BB00}">
      <dsp:nvSpPr>
        <dsp:cNvPr id="0" name=""/>
        <dsp:cNvSpPr/>
      </dsp:nvSpPr>
      <dsp:spPr>
        <a:xfrm>
          <a:off x="2873034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B2F0-359D-4AAD-9ACC-633CA3105F07}">
      <dsp:nvSpPr>
        <dsp:cNvPr id="0" name=""/>
        <dsp:cNvSpPr/>
      </dsp:nvSpPr>
      <dsp:spPr>
        <a:xfrm>
          <a:off x="3221148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21989</a:t>
          </a:r>
          <a:endParaRPr lang="ko-KR" altLang="en-US" sz="1000" kern="1200" dirty="0"/>
        </a:p>
      </dsp:txBody>
      <dsp:txXfrm>
        <a:off x="3221148" y="725608"/>
        <a:ext cx="522170" cy="348113"/>
      </dsp:txXfrm>
    </dsp:sp>
    <dsp:sp modelId="{8CCC948F-0956-4BF4-8313-CC597C6E4649}">
      <dsp:nvSpPr>
        <dsp:cNvPr id="0" name=""/>
        <dsp:cNvSpPr/>
      </dsp:nvSpPr>
      <dsp:spPr>
        <a:xfrm>
          <a:off x="2873034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434D-B26E-41F1-8462-2EC1400472CA}">
      <dsp:nvSpPr>
        <dsp:cNvPr id="0" name=""/>
        <dsp:cNvSpPr/>
      </dsp:nvSpPr>
      <dsp:spPr>
        <a:xfrm>
          <a:off x="3221148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710008</a:t>
          </a:r>
          <a:endParaRPr lang="ko-KR" altLang="en-US" sz="1000" kern="1200" dirty="0"/>
        </a:p>
      </dsp:txBody>
      <dsp:txXfrm>
        <a:off x="3221148" y="1183377"/>
        <a:ext cx="522170" cy="348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C5BFA-89BF-4FD4-9DFC-B3F52054EA2B}">
      <dsp:nvSpPr>
        <dsp:cNvPr id="0" name=""/>
        <dsp:cNvSpPr/>
      </dsp:nvSpPr>
      <dsp:spPr>
        <a:xfrm>
          <a:off x="3001371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8FD62-E228-4C84-8DB2-4F616BBA959E}">
      <dsp:nvSpPr>
        <dsp:cNvPr id="0" name=""/>
        <dsp:cNvSpPr/>
      </dsp:nvSpPr>
      <dsp:spPr>
        <a:xfrm>
          <a:off x="2089779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9299-DA27-43FC-ADA7-10C88B9AED70}">
      <dsp:nvSpPr>
        <dsp:cNvPr id="0" name=""/>
        <dsp:cNvSpPr/>
      </dsp:nvSpPr>
      <dsp:spPr>
        <a:xfrm>
          <a:off x="1132466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3"/>
              </a:lnTo>
              <a:lnTo>
                <a:pt x="957312" y="55263"/>
              </a:lnTo>
              <a:lnTo>
                <a:pt x="957312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9E056-1606-4F54-85FB-8EDC430BBAC4}">
      <dsp:nvSpPr>
        <dsp:cNvPr id="0" name=""/>
        <dsp:cNvSpPr/>
      </dsp:nvSpPr>
      <dsp:spPr>
        <a:xfrm>
          <a:off x="1086746" y="1074591"/>
          <a:ext cx="91440" cy="1096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4294-7C0F-46FA-B392-B114AC323853}">
      <dsp:nvSpPr>
        <dsp:cNvPr id="0" name=""/>
        <dsp:cNvSpPr/>
      </dsp:nvSpPr>
      <dsp:spPr>
        <a:xfrm>
          <a:off x="175153" y="1074591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D0085-B8E1-4FD9-8FE6-2BB8495ECC0F}">
      <dsp:nvSpPr>
        <dsp:cNvPr id="0" name=""/>
        <dsp:cNvSpPr/>
      </dsp:nvSpPr>
      <dsp:spPr>
        <a:xfrm>
          <a:off x="1132466" y="616822"/>
          <a:ext cx="957312" cy="109655"/>
        </a:xfrm>
        <a:custGeom>
          <a:avLst/>
          <a:gdLst/>
          <a:ahLst/>
          <a:cxnLst/>
          <a:rect l="0" t="0" r="0" b="0"/>
          <a:pathLst>
            <a:path>
              <a:moveTo>
                <a:pt x="957312" y="0"/>
              </a:moveTo>
              <a:lnTo>
                <a:pt x="957312" y="55263"/>
              </a:lnTo>
              <a:lnTo>
                <a:pt x="0" y="55263"/>
              </a:lnTo>
              <a:lnTo>
                <a:pt x="0" y="10965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0631-FACF-488D-8B35-9F66A88705E8}">
      <dsp:nvSpPr>
        <dsp:cNvPr id="0" name=""/>
        <dsp:cNvSpPr/>
      </dsp:nvSpPr>
      <dsp:spPr>
        <a:xfrm>
          <a:off x="1915722" y="268708"/>
          <a:ext cx="348113" cy="3481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7D6F-939E-4644-B5A4-327ED0ECAD7B}">
      <dsp:nvSpPr>
        <dsp:cNvPr id="0" name=""/>
        <dsp:cNvSpPr/>
      </dsp:nvSpPr>
      <dsp:spPr>
        <a:xfrm>
          <a:off x="2263835" y="26783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651</a:t>
          </a:r>
          <a:endParaRPr lang="ko-KR" altLang="en-US" sz="1000" kern="1200" dirty="0"/>
        </a:p>
      </dsp:txBody>
      <dsp:txXfrm>
        <a:off x="2263835" y="267838"/>
        <a:ext cx="522170" cy="348113"/>
      </dsp:txXfrm>
    </dsp:sp>
    <dsp:sp modelId="{06D5AD36-8CBE-4DE9-AEBD-8561387532CA}">
      <dsp:nvSpPr>
        <dsp:cNvPr id="0" name=""/>
        <dsp:cNvSpPr/>
      </dsp:nvSpPr>
      <dsp:spPr>
        <a:xfrm>
          <a:off x="958409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61BDF-91C0-4FA2-9DE3-8F117220C550}">
      <dsp:nvSpPr>
        <dsp:cNvPr id="0" name=""/>
        <dsp:cNvSpPr/>
      </dsp:nvSpPr>
      <dsp:spPr>
        <a:xfrm>
          <a:off x="1306523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954</a:t>
          </a:r>
          <a:endParaRPr lang="ko-KR" altLang="en-US" sz="1000" kern="1200" dirty="0"/>
        </a:p>
      </dsp:txBody>
      <dsp:txXfrm>
        <a:off x="1306523" y="725608"/>
        <a:ext cx="522170" cy="348113"/>
      </dsp:txXfrm>
    </dsp:sp>
    <dsp:sp modelId="{E74B7070-954F-4C20-8F73-60C2CCD1267A}">
      <dsp:nvSpPr>
        <dsp:cNvPr id="0" name=""/>
        <dsp:cNvSpPr/>
      </dsp:nvSpPr>
      <dsp:spPr>
        <a:xfrm>
          <a:off x="1096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362E-315A-4C80-BBA9-0FE7FC606501}">
      <dsp:nvSpPr>
        <dsp:cNvPr id="0" name=""/>
        <dsp:cNvSpPr/>
      </dsp:nvSpPr>
      <dsp:spPr>
        <a:xfrm>
          <a:off x="349210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0</a:t>
          </a:r>
          <a:endParaRPr lang="ko-KR" altLang="en-US" sz="1000" kern="1200" dirty="0"/>
        </a:p>
      </dsp:txBody>
      <dsp:txXfrm>
        <a:off x="349210" y="1183377"/>
        <a:ext cx="522170" cy="348113"/>
      </dsp:txXfrm>
    </dsp:sp>
    <dsp:sp modelId="{2A348422-F6AB-4C0A-B523-2B2D1B4179B8}">
      <dsp:nvSpPr>
        <dsp:cNvPr id="0" name=""/>
        <dsp:cNvSpPr/>
      </dsp:nvSpPr>
      <dsp:spPr>
        <a:xfrm>
          <a:off x="958409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2D304-EE0D-4A31-A192-A5D5F9E700FE}">
      <dsp:nvSpPr>
        <dsp:cNvPr id="0" name=""/>
        <dsp:cNvSpPr/>
      </dsp:nvSpPr>
      <dsp:spPr>
        <a:xfrm>
          <a:off x="1306523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10</a:t>
          </a:r>
          <a:endParaRPr lang="ko-KR" altLang="en-US" sz="1000" kern="1200" dirty="0"/>
        </a:p>
      </dsp:txBody>
      <dsp:txXfrm>
        <a:off x="1306523" y="1183377"/>
        <a:ext cx="522170" cy="348113"/>
      </dsp:txXfrm>
    </dsp:sp>
    <dsp:sp modelId="{458F820B-569E-4036-844F-AD505603DAE2}">
      <dsp:nvSpPr>
        <dsp:cNvPr id="0" name=""/>
        <dsp:cNvSpPr/>
      </dsp:nvSpPr>
      <dsp:spPr>
        <a:xfrm>
          <a:off x="1915722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EEF0-6F5B-4AAE-93CE-60915637D748}">
      <dsp:nvSpPr>
        <dsp:cNvPr id="0" name=""/>
        <dsp:cNvSpPr/>
      </dsp:nvSpPr>
      <dsp:spPr>
        <a:xfrm>
          <a:off x="2263835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</a:t>
          </a:r>
          <a:endParaRPr lang="ko-KR" altLang="en-US" sz="1000" kern="1200" dirty="0"/>
        </a:p>
      </dsp:txBody>
      <dsp:txXfrm>
        <a:off x="2263835" y="1183377"/>
        <a:ext cx="522170" cy="348113"/>
      </dsp:txXfrm>
    </dsp:sp>
    <dsp:sp modelId="{D388A513-D814-4865-BF95-F39995F3BB00}">
      <dsp:nvSpPr>
        <dsp:cNvPr id="0" name=""/>
        <dsp:cNvSpPr/>
      </dsp:nvSpPr>
      <dsp:spPr>
        <a:xfrm>
          <a:off x="2873034" y="726478"/>
          <a:ext cx="348113" cy="348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B2F0-359D-4AAD-9ACC-633CA3105F07}">
      <dsp:nvSpPr>
        <dsp:cNvPr id="0" name=""/>
        <dsp:cNvSpPr/>
      </dsp:nvSpPr>
      <dsp:spPr>
        <a:xfrm>
          <a:off x="3221148" y="725608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21989</a:t>
          </a:r>
          <a:endParaRPr lang="ko-KR" altLang="en-US" sz="1000" kern="1200" dirty="0"/>
        </a:p>
      </dsp:txBody>
      <dsp:txXfrm>
        <a:off x="3221148" y="725608"/>
        <a:ext cx="522170" cy="348113"/>
      </dsp:txXfrm>
    </dsp:sp>
    <dsp:sp modelId="{8CCC948F-0956-4BF4-8313-CC597C6E4649}">
      <dsp:nvSpPr>
        <dsp:cNvPr id="0" name=""/>
        <dsp:cNvSpPr/>
      </dsp:nvSpPr>
      <dsp:spPr>
        <a:xfrm>
          <a:off x="2873034" y="1184247"/>
          <a:ext cx="348113" cy="348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434D-B26E-41F1-8462-2EC1400472CA}">
      <dsp:nvSpPr>
        <dsp:cNvPr id="0" name=""/>
        <dsp:cNvSpPr/>
      </dsp:nvSpPr>
      <dsp:spPr>
        <a:xfrm>
          <a:off x="3221148" y="1183377"/>
          <a:ext cx="522170" cy="34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710008</a:t>
          </a:r>
          <a:endParaRPr lang="ko-KR" altLang="en-US" sz="1000" kern="1200" dirty="0"/>
        </a:p>
      </dsp:txBody>
      <dsp:txXfrm>
        <a:off x="3221148" y="1183377"/>
        <a:ext cx="522170" cy="34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저희가 분석해보려고 하는 </a:t>
            </a:r>
            <a:r>
              <a:rPr lang="en-US" altLang="ko-KR" dirty="0" smtClean="0"/>
              <a:t>RDF</a:t>
            </a:r>
            <a:r>
              <a:rPr lang="en-US" altLang="ko-KR" baseline="0" dirty="0" smtClean="0"/>
              <a:t> 3X </a:t>
            </a:r>
            <a:r>
              <a:rPr lang="ko-KR" altLang="en-US" baseline="0" dirty="0" smtClean="0"/>
              <a:t>논문에서 저희가 공부하고 있는 부분을 설명드리자면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지금 이미 존재하고 있는 </a:t>
            </a:r>
            <a:r>
              <a:rPr lang="en-US" altLang="ko-KR" baseline="0" dirty="0" smtClean="0"/>
              <a:t>RDF system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triple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RDB </a:t>
            </a:r>
            <a:r>
              <a:rPr lang="ko-KR" altLang="en-US" baseline="0" dirty="0" smtClean="0"/>
              <a:t>테이블에 </a:t>
            </a:r>
            <a:r>
              <a:rPr lang="en-US" altLang="ko-KR" baseline="0" dirty="0" smtClean="0"/>
              <a:t>storing</a:t>
            </a:r>
            <a:r>
              <a:rPr lang="ko-KR" altLang="en-US" baseline="0" dirty="0" smtClean="0"/>
              <a:t>을 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System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storing</a:t>
            </a:r>
            <a:r>
              <a:rPr lang="ko-KR" altLang="en-US" dirty="0" smtClean="0"/>
              <a:t>하는 방법에는 세가지가 있는데요 모든 </a:t>
            </a:r>
            <a:r>
              <a:rPr lang="en-US" altLang="ko-KR" dirty="0" smtClean="0"/>
              <a:t>triple</a:t>
            </a:r>
            <a:r>
              <a:rPr lang="ko-KR" altLang="en-US" dirty="0" smtClean="0"/>
              <a:t>들을 하나의 테이블에 함께 저장하는 방법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property table</a:t>
            </a:r>
            <a:r>
              <a:rPr lang="ko-KR" altLang="en-US" dirty="0" smtClean="0"/>
              <a:t>이라고 해서 같은 </a:t>
            </a:r>
            <a:r>
              <a:rPr lang="en-US" altLang="ko-KR" dirty="0" smtClean="0"/>
              <a:t>predicate</a:t>
            </a:r>
            <a:r>
              <a:rPr lang="ko-KR" altLang="en-US" dirty="0" smtClean="0"/>
              <a:t>을 같은것들끼리 테이블을 나누는 방법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마지막으로 같은 클래스나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서로 관계가 있는 </a:t>
            </a:r>
            <a:r>
              <a:rPr lang="en-US" altLang="ko-KR" baseline="0" dirty="0" smtClean="0"/>
              <a:t>predicate</a:t>
            </a:r>
            <a:r>
              <a:rPr lang="ko-KR" altLang="en-US" baseline="0" dirty="0" smtClean="0"/>
              <a:t>들을 묶어서 테이블을 만드는 </a:t>
            </a:r>
            <a:r>
              <a:rPr lang="en-US" altLang="ko-KR" baseline="0" dirty="0" smtClean="0"/>
              <a:t>Cluster-property table </a:t>
            </a:r>
            <a:r>
              <a:rPr lang="ko-KR" altLang="en-US" baseline="0" dirty="0" smtClean="0"/>
              <a:t>방법이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2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이것을 보시면 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쿼리에서는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predicate</a:t>
            </a:r>
            <a:r>
              <a:rPr lang="ko-KR" altLang="en-US" dirty="0" smtClean="0"/>
              <a:t>으로 바인딩 되어있는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만을 찾기 때문에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predicate</a:t>
            </a:r>
            <a:r>
              <a:rPr lang="ko-KR" altLang="en-US" baseline="0" dirty="0" smtClean="0"/>
              <a:t>인지는 중요하지 않습니다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그랬을때에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Aggregated index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SO index</a:t>
            </a:r>
            <a:r>
              <a:rPr lang="ko-KR" altLang="en-US" baseline="0" dirty="0" smtClean="0"/>
              <a:t>를 사용해서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subject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같는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트리플만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뼤오면</a:t>
            </a:r>
            <a:r>
              <a:rPr lang="ko-KR" altLang="en-US" baseline="0" dirty="0" smtClean="0"/>
              <a:t> 더 효율적인 쿼리 </a:t>
            </a:r>
            <a:r>
              <a:rPr lang="ko-KR" altLang="en-US" baseline="0" dirty="0" err="1" smtClean="0"/>
              <a:t>프로세싱이</a:t>
            </a:r>
            <a:r>
              <a:rPr lang="ko-KR" altLang="en-US" baseline="0" dirty="0" smtClean="0"/>
              <a:t> 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이러한 </a:t>
            </a:r>
            <a:r>
              <a:rPr lang="en-US" altLang="ko-KR" dirty="0" smtClean="0"/>
              <a:t>RDF-3X</a:t>
            </a:r>
            <a:r>
              <a:rPr lang="ko-KR" altLang="en-US" dirty="0" smtClean="0"/>
              <a:t>기법 은 결국 인덱스가 </a:t>
            </a:r>
            <a:r>
              <a:rPr lang="en-US" altLang="ko-KR" dirty="0" smtClean="0"/>
              <a:t>SPO</a:t>
            </a:r>
            <a:r>
              <a:rPr lang="ko-KR" altLang="en-US" dirty="0" smtClean="0"/>
              <a:t>모든 순서에 따라 중복적으로 저장이 되기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리던던시가</a:t>
            </a:r>
            <a:r>
              <a:rPr lang="ko-KR" altLang="en-US" dirty="0" smtClean="0"/>
              <a:t> 있다는 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인덱스를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compressin</a:t>
            </a:r>
            <a:r>
              <a:rPr lang="ko-KR" altLang="en-US" baseline="0" dirty="0" err="1" smtClean="0"/>
              <a:t>할때의</a:t>
            </a:r>
            <a:r>
              <a:rPr lang="ko-KR" altLang="en-US" baseline="0" dirty="0" smtClean="0"/>
              <a:t> 알고리즘이 복잡합니다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컴퓨테이션</a:t>
            </a:r>
            <a:r>
              <a:rPr lang="ko-KR" altLang="en-US" baseline="0" dirty="0" smtClean="0"/>
              <a:t> 코스트가 발생하고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저희가 </a:t>
            </a:r>
            <a:r>
              <a:rPr lang="ko-KR" altLang="en-US" baseline="0" dirty="0" err="1" smtClean="0"/>
              <a:t>빅데이터</a:t>
            </a:r>
            <a:r>
              <a:rPr lang="ko-KR" altLang="en-US" baseline="0" dirty="0" smtClean="0"/>
              <a:t> 이슈로 주목하고 </a:t>
            </a:r>
            <a:r>
              <a:rPr lang="ko-KR" altLang="en-US" baseline="0" dirty="0" err="1" smtClean="0"/>
              <a:t>있는것은</a:t>
            </a:r>
            <a:r>
              <a:rPr lang="ko-KR" altLang="en-US" baseline="0" dirty="0" smtClean="0"/>
              <a:t> 이렇게 </a:t>
            </a:r>
            <a:r>
              <a:rPr lang="ko-KR" altLang="en-US" baseline="0" dirty="0" err="1" smtClean="0"/>
              <a:t>리던던트</a:t>
            </a:r>
            <a:r>
              <a:rPr lang="ko-KR" altLang="en-US" baseline="0" dirty="0" smtClean="0"/>
              <a:t> 하지 않은 </a:t>
            </a:r>
            <a:r>
              <a:rPr lang="ko-KR" altLang="en-US" baseline="0" dirty="0" err="1" smtClean="0"/>
              <a:t>빅</a:t>
            </a:r>
            <a:r>
              <a:rPr lang="ko-KR" altLang="en-US" baseline="0" dirty="0" smtClean="0"/>
              <a:t> 데이터베이스와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압축하지 않고 </a:t>
            </a:r>
            <a:r>
              <a:rPr lang="ko-KR" altLang="en-US" baseline="0" dirty="0" err="1" smtClean="0"/>
              <a:t>컨트롤링</a:t>
            </a:r>
            <a:r>
              <a:rPr lang="ko-KR" altLang="en-US" baseline="0" dirty="0" smtClean="0"/>
              <a:t> 하는 점을 생각하고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3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세가지 중에서 </a:t>
            </a:r>
            <a:r>
              <a:rPr lang="en-US" altLang="ko-KR" dirty="0" smtClean="0"/>
              <a:t>RDF-3X</a:t>
            </a:r>
            <a:r>
              <a:rPr lang="ko-KR" altLang="en-US" dirty="0" smtClean="0"/>
              <a:t>기법이 사용하고있는 방법은 첫번째 즉 </a:t>
            </a:r>
            <a:r>
              <a:rPr lang="en-US" altLang="ko-KR" dirty="0" smtClean="0"/>
              <a:t>triples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table</a:t>
            </a:r>
            <a:r>
              <a:rPr lang="ko-KR" altLang="en-US" baseline="0" dirty="0" smtClean="0"/>
              <a:t>인데요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</a:t>
            </a:r>
            <a:r>
              <a:rPr lang="ko-KR" altLang="en-US" baseline="0" dirty="0" err="1" smtClean="0"/>
              <a:t>테이터를</a:t>
            </a:r>
            <a:r>
              <a:rPr lang="ko-KR" altLang="en-US" baseline="0" dirty="0" smtClean="0"/>
              <a:t> 하나의 큰 테이블에 저장시킵니다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트리플들은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clustered B+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에 저장이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하나 </a:t>
            </a:r>
            <a:r>
              <a:rPr lang="en-US" altLang="ko-KR" baseline="0" dirty="0" smtClean="0"/>
              <a:t>RDF3X</a:t>
            </a:r>
            <a:r>
              <a:rPr lang="ko-KR" altLang="en-US" baseline="0" dirty="0" smtClean="0"/>
              <a:t>가 가지고 </a:t>
            </a:r>
            <a:r>
              <a:rPr lang="ko-KR" altLang="en-US" baseline="0" dirty="0" err="1" smtClean="0"/>
              <a:t>있는게</a:t>
            </a:r>
            <a:r>
              <a:rPr lang="ko-KR" altLang="en-US" baseline="0" dirty="0" smtClean="0"/>
              <a:t> 이 </a:t>
            </a:r>
            <a:r>
              <a:rPr lang="en-US" altLang="ko-KR" baseline="0" dirty="0" smtClean="0"/>
              <a:t>mapping </a:t>
            </a:r>
            <a:r>
              <a:rPr lang="en-US" altLang="ko-KR" baseline="0" dirty="0" err="1" smtClean="0"/>
              <a:t>dictionar</a:t>
            </a:r>
            <a:r>
              <a:rPr lang="ko-KR" altLang="en-US" baseline="0" dirty="0" smtClean="0"/>
              <a:t>인데요 이것은 </a:t>
            </a:r>
            <a:r>
              <a:rPr lang="ko-KR" altLang="en-US" baseline="0" dirty="0" err="1" smtClean="0"/>
              <a:t>트리플을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구성하고있는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litera</a:t>
            </a:r>
            <a:r>
              <a:rPr lang="ko-KR" altLang="en-US" baseline="0" dirty="0" smtClean="0"/>
              <a:t>을 간단한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부여하여 그 아이디로 테이블에 저장을 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이로써 훨씬 압축된 테이블을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9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Query processing </a:t>
            </a:r>
            <a:r>
              <a:rPr lang="ko-KR" altLang="en-US" dirty="0" smtClean="0"/>
              <a:t>작업이 </a:t>
            </a:r>
            <a:r>
              <a:rPr lang="en-US" altLang="ko-KR" dirty="0" smtClean="0"/>
              <a:t>reduce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됬다는</a:t>
            </a:r>
            <a:r>
              <a:rPr lang="ko-KR" altLang="en-US" baseline="0" dirty="0" smtClean="0"/>
              <a:t> 의미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자 이제 </a:t>
            </a:r>
            <a:r>
              <a:rPr lang="en-US" altLang="ko-KR" dirty="0" smtClean="0"/>
              <a:t>RDF3X</a:t>
            </a:r>
            <a:r>
              <a:rPr lang="ko-KR" altLang="en-US" dirty="0" smtClean="0"/>
              <a:t>가 가지고 있는 </a:t>
            </a:r>
            <a:r>
              <a:rPr lang="en-US" altLang="ko-KR" dirty="0" smtClean="0"/>
              <a:t>RISC-style</a:t>
            </a:r>
            <a:r>
              <a:rPr lang="ko-KR" altLang="en-US" dirty="0" smtClean="0"/>
              <a:t>에 대한 설명을 드리겠는데요 이것은 </a:t>
            </a:r>
            <a:r>
              <a:rPr lang="ko-KR" altLang="en-US" dirty="0" err="1" smtClean="0"/>
              <a:t>리듀스드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인스트럭션</a:t>
            </a:r>
            <a:r>
              <a:rPr lang="ko-KR" altLang="en-US" dirty="0" smtClean="0"/>
              <a:t> 셋 컴퓨팅이라고 하여 </a:t>
            </a:r>
            <a:endParaRPr lang="en-US" altLang="ko-KR" dirty="0" smtClean="0"/>
          </a:p>
          <a:p>
            <a:r>
              <a:rPr lang="ko-KR" altLang="en-US" dirty="0" smtClean="0"/>
              <a:t>명령어의 가짓수가 훨씬 적은 컴퓨팅입니다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보시면 전체의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프로의 명령어가 거의 </a:t>
            </a:r>
            <a:r>
              <a:rPr lang="en-US" altLang="ko-KR" baseline="0" dirty="0" smtClean="0"/>
              <a:t>80</a:t>
            </a:r>
            <a:r>
              <a:rPr lang="ko-KR" altLang="en-US" baseline="0" dirty="0" smtClean="0"/>
              <a:t>프로의 일을 한다고 하고요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적은 가짓수의 간단한 명령어를 씁니다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RDF3X</a:t>
            </a:r>
            <a:r>
              <a:rPr lang="ko-KR" altLang="en-US" dirty="0" smtClean="0"/>
              <a:t>에서 어떻게 </a:t>
            </a:r>
            <a:r>
              <a:rPr lang="en-US" altLang="ko-KR" dirty="0" smtClean="0"/>
              <a:t>RDF storage</a:t>
            </a:r>
            <a:r>
              <a:rPr lang="ko-KR" altLang="en-US" dirty="0" smtClean="0"/>
              <a:t>로 만들었냐 하면 방금 </a:t>
            </a:r>
            <a:r>
              <a:rPr lang="ko-KR" altLang="en-US" dirty="0" err="1" smtClean="0"/>
              <a:t>말씀드린대로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mapping dictionary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literal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바꿔서 단순화하고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triple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compress</a:t>
            </a:r>
            <a:r>
              <a:rPr lang="ko-KR" altLang="en-US" dirty="0" smtClean="0"/>
              <a:t>를 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8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RDF-3X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indexing </a:t>
            </a:r>
            <a:r>
              <a:rPr lang="ko-KR" altLang="en-US" dirty="0" smtClean="0"/>
              <a:t>방법을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여기서는 우리가 원하는 </a:t>
            </a:r>
            <a:r>
              <a:rPr lang="ko-KR" altLang="en-US" dirty="0" err="1" smtClean="0"/>
              <a:t>트리플을</a:t>
            </a:r>
            <a:r>
              <a:rPr lang="ko-KR" altLang="en-US" dirty="0" smtClean="0"/>
              <a:t> 한번에 찾기 위해서 </a:t>
            </a:r>
            <a:r>
              <a:rPr lang="en-US" altLang="ko-KR" dirty="0" smtClean="0"/>
              <a:t>SPO </a:t>
            </a:r>
            <a:r>
              <a:rPr lang="ko-KR" altLang="en-US" dirty="0" err="1" smtClean="0"/>
              <a:t>트리플에</a:t>
            </a:r>
            <a:r>
              <a:rPr lang="ko-KR" altLang="en-US" dirty="0" smtClean="0"/>
              <a:t> 대한 모든 순서에 대해 인덱싱을 해놓습니다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보시면 저렇게 </a:t>
            </a:r>
            <a:r>
              <a:rPr lang="en-US" altLang="ko-KR" dirty="0" smtClean="0"/>
              <a:t>SPO,SOP,…</a:t>
            </a:r>
            <a:r>
              <a:rPr lang="ko-KR" altLang="en-US" dirty="0" err="1" smtClean="0"/>
              <a:t>여섯가지</a:t>
            </a:r>
            <a:r>
              <a:rPr lang="ko-KR" altLang="en-US" dirty="0" smtClean="0"/>
              <a:t> 인덱스를 만드는데요 이 인덱스들을 각각 </a:t>
            </a:r>
            <a:r>
              <a:rPr lang="en-US" altLang="ko-KR" dirty="0" smtClean="0"/>
              <a:t>clustered B+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에 저장을 해놓습니다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트리에</a:t>
            </a:r>
            <a:r>
              <a:rPr lang="ko-KR" altLang="en-US" baseline="0" dirty="0" smtClean="0"/>
              <a:t> 저장을 </a:t>
            </a:r>
            <a:r>
              <a:rPr lang="ko-KR" altLang="en-US" baseline="0" dirty="0" err="1" smtClean="0"/>
              <a:t>할때에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트리플들을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어휘순으로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정렬되어있어있음으로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leaf page</a:t>
            </a:r>
            <a:r>
              <a:rPr lang="ko-KR" altLang="en-US" baseline="0" dirty="0" smtClean="0"/>
              <a:t>에 보면 서로 비슷한 인덱스들끼리 이웃하게 저장이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실제로 </a:t>
            </a:r>
            <a:r>
              <a:rPr lang="en-US" altLang="ko-KR" baseline="0" dirty="0" smtClean="0"/>
              <a:t>storing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할때에</a:t>
            </a:r>
            <a:r>
              <a:rPr lang="ko-KR" altLang="en-US" baseline="0" dirty="0" smtClean="0"/>
              <a:t> 이웃하는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인덱스와의 차이만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숫자로 나타내어 저장을 하여 </a:t>
            </a:r>
            <a:r>
              <a:rPr lang="en-US" altLang="ko-KR" baseline="0" dirty="0" smtClean="0"/>
              <a:t>Compressing</a:t>
            </a:r>
            <a:r>
              <a:rPr lang="ko-KR" altLang="en-US" baseline="0" dirty="0" smtClean="0"/>
              <a:t>을 시킵니다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6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0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말한 </a:t>
            </a:r>
            <a:r>
              <a:rPr lang="ko-KR" altLang="en-US" dirty="0" err="1" smtClean="0"/>
              <a:t>트리플간의</a:t>
            </a:r>
            <a:r>
              <a:rPr lang="ko-KR" altLang="en-US" dirty="0" smtClean="0"/>
              <a:t> 차이만 저장을 </a:t>
            </a:r>
            <a:r>
              <a:rPr lang="ko-KR" altLang="en-US" dirty="0" err="1" smtClean="0"/>
              <a:t>한다는것이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어떤거냐면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이것처럼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있을때에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보시면 </a:t>
            </a:r>
            <a:r>
              <a:rPr lang="en-US" altLang="ko-KR" baseline="0" dirty="0" smtClean="0"/>
              <a:t>subject</a:t>
            </a:r>
            <a:r>
              <a:rPr lang="ko-KR" altLang="en-US" baseline="0" dirty="0" smtClean="0"/>
              <a:t>랑 </a:t>
            </a:r>
            <a:r>
              <a:rPr lang="en-US" altLang="ko-KR" baseline="0" dirty="0" smtClean="0"/>
              <a:t>predicate</a:t>
            </a:r>
            <a:r>
              <a:rPr lang="ko-KR" altLang="en-US" baseline="0" dirty="0" smtClean="0"/>
              <a:t>은 같고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만 다르죠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이럴 경우에 저장을 </a:t>
            </a:r>
            <a:r>
              <a:rPr lang="ko-KR" altLang="en-US" baseline="0" dirty="0" err="1" smtClean="0"/>
              <a:t>할때에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subject predicate</a:t>
            </a:r>
            <a:r>
              <a:rPr lang="ko-KR" altLang="en-US" baseline="0" dirty="0" smtClean="0"/>
              <a:t>은 한번만 저장을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오브젝트부분은 앞의 </a:t>
            </a:r>
            <a:r>
              <a:rPr lang="en-US" altLang="ko-KR" baseline="0" dirty="0" err="1" smtClean="0"/>
              <a:t>tripl</a:t>
            </a:r>
            <a:r>
              <a:rPr lang="ko-KR" altLang="en-US" baseline="0" dirty="0" smtClean="0"/>
              <a:t>과의 차이만 계산을 하여 저장합니다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보시면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트리플을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이라고 하고 그 다음은 </a:t>
            </a:r>
            <a:r>
              <a:rPr lang="en-US" altLang="ko-KR" baseline="0" dirty="0" smtClean="0"/>
              <a:t>1,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세번째는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라는 차가 계산되어 들어가는 형식입니다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5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smtClean="0"/>
              <a:t>이 그림을 보시면 이렇게 원래 </a:t>
            </a:r>
            <a:r>
              <a:rPr lang="ko-KR" altLang="en-US" b="0" i="0" dirty="0" err="1" smtClean="0"/>
              <a:t>트리플들이</a:t>
            </a:r>
            <a:r>
              <a:rPr lang="ko-KR" altLang="en-US" b="0" i="0" dirty="0" smtClean="0"/>
              <a:t> 이 구조로 저장이 된다고 하면은</a:t>
            </a:r>
            <a:r>
              <a:rPr lang="en-US" altLang="ko-KR" b="0" i="0" dirty="0" smtClean="0"/>
              <a:t>,</a:t>
            </a:r>
            <a:r>
              <a:rPr lang="en-US" altLang="ko-KR" b="0" i="0" baseline="0" dirty="0" smtClean="0"/>
              <a:t> </a:t>
            </a:r>
            <a:r>
              <a:rPr lang="ko-KR" altLang="en-US" b="0" i="0" baseline="0" dirty="0" smtClean="0"/>
              <a:t>이것에 해당하는 </a:t>
            </a:r>
            <a:r>
              <a:rPr lang="en-US" altLang="ko-KR" b="0" i="0" baseline="0" dirty="0" smtClean="0"/>
              <a:t>compressed index </a:t>
            </a:r>
            <a:r>
              <a:rPr lang="ko-KR" altLang="en-US" b="0" i="0" baseline="0" dirty="0" err="1" smtClean="0"/>
              <a:t>트리는</a:t>
            </a:r>
            <a:r>
              <a:rPr lang="ko-KR" altLang="en-US" b="0" i="0" baseline="0" dirty="0" smtClean="0"/>
              <a:t> 이렇게 되겠죠</a:t>
            </a:r>
            <a:endParaRPr lang="en-US" altLang="ko-KR" b="0" i="0" baseline="0" dirty="0" smtClean="0"/>
          </a:p>
          <a:p>
            <a:r>
              <a:rPr lang="ko-KR" altLang="en-US" b="0" i="0" baseline="0" dirty="0" smtClean="0"/>
              <a:t>이 </a:t>
            </a:r>
            <a:r>
              <a:rPr lang="en-US" altLang="ko-KR" b="0" i="0" baseline="0" dirty="0" smtClean="0"/>
              <a:t>leaf</a:t>
            </a:r>
            <a:r>
              <a:rPr lang="ko-KR" altLang="en-US" b="0" i="0" baseline="0" dirty="0" smtClean="0"/>
              <a:t>들에 보시면 역시 전 </a:t>
            </a:r>
            <a:r>
              <a:rPr lang="ko-KR" altLang="en-US" b="0" i="0" baseline="0" dirty="0" err="1" smtClean="0"/>
              <a:t>트리플과의</a:t>
            </a:r>
            <a:r>
              <a:rPr lang="ko-KR" altLang="en-US" b="0" i="0" baseline="0" dirty="0" smtClean="0"/>
              <a:t> 차이</a:t>
            </a:r>
            <a:r>
              <a:rPr lang="en-US" altLang="ko-KR" b="0" i="0" baseline="0" dirty="0" smtClean="0"/>
              <a:t>, </a:t>
            </a:r>
            <a:r>
              <a:rPr lang="ko-KR" altLang="en-US" b="0" i="0" baseline="0" dirty="0" smtClean="0"/>
              <a:t>즉 여기서 </a:t>
            </a:r>
            <a:r>
              <a:rPr lang="en-US" altLang="ko-KR" b="0" i="0" baseline="0" dirty="0" smtClean="0"/>
              <a:t>0, 10, 5</a:t>
            </a:r>
            <a:r>
              <a:rPr lang="ko-KR" altLang="en-US" b="0" i="0" baseline="0" dirty="0" smtClean="0"/>
              <a:t>로만 저장이 됩니다</a:t>
            </a:r>
            <a:r>
              <a:rPr lang="en-US" altLang="ko-KR" b="0" i="0" baseline="0" dirty="0" smtClean="0"/>
              <a:t>.</a:t>
            </a:r>
            <a:endParaRPr lang="ko-KR" altLang="en-US" b="0" i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0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leaf</a:t>
            </a:r>
            <a:r>
              <a:rPr lang="en-US" altLang="ko-KR" baseline="0" dirty="0" smtClean="0"/>
              <a:t> level</a:t>
            </a:r>
            <a:r>
              <a:rPr lang="ko-KR" altLang="en-US" baseline="0" dirty="0" smtClean="0"/>
              <a:t>에서의 압축 방법을 보여드리면은 이렇게 </a:t>
            </a:r>
            <a:r>
              <a:rPr lang="en-US" altLang="ko-KR" baseline="0" dirty="0" smtClean="0"/>
              <a:t>leaf</a:t>
            </a:r>
            <a:r>
              <a:rPr lang="ko-KR" altLang="en-US" baseline="0" dirty="0" smtClean="0"/>
              <a:t>들을 한꺼번에 압축하지 않고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leaf page</a:t>
            </a:r>
            <a:r>
              <a:rPr lang="ko-KR" altLang="en-US" baseline="0" dirty="0" smtClean="0"/>
              <a:t>마다 따로따로 압축을 함으로써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트리플을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읽어올때의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decompression cost</a:t>
            </a:r>
            <a:r>
              <a:rPr lang="ko-KR" altLang="en-US" baseline="0" dirty="0" smtClean="0"/>
              <a:t>를 줄이고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업데이트와 </a:t>
            </a:r>
            <a:r>
              <a:rPr lang="en-US" altLang="ko-KR" baseline="0" dirty="0" smtClean="0"/>
              <a:t>concurrency control</a:t>
            </a:r>
            <a:r>
              <a:rPr lang="ko-KR" altLang="en-US" baseline="0" dirty="0" smtClean="0"/>
              <a:t>에 용이하게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0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Count is needed for duplicates</a:t>
            </a:r>
          </a:p>
          <a:p>
            <a:r>
              <a:rPr lang="en-US" altLang="ko-KR" dirty="0" smtClean="0"/>
              <a:t>Much</a:t>
            </a:r>
            <a:r>
              <a:rPr lang="en-US" altLang="ko-KR" baseline="0" dirty="0" smtClean="0"/>
              <a:t> smaller than full index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방금 말한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인덱스와는 별개로 </a:t>
            </a:r>
            <a:r>
              <a:rPr lang="en-US" altLang="ko-KR" baseline="0" dirty="0" smtClean="0"/>
              <a:t>aggregate index</a:t>
            </a:r>
            <a:r>
              <a:rPr lang="ko-KR" altLang="en-US" baseline="0" dirty="0" smtClean="0"/>
              <a:t>를 추가로 저장을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SPARQL query</a:t>
            </a:r>
            <a:r>
              <a:rPr lang="ko-KR" altLang="en-US" baseline="0" dirty="0" smtClean="0"/>
              <a:t>중에서 </a:t>
            </a:r>
            <a:r>
              <a:rPr lang="ko-KR" altLang="en-US" baseline="0" dirty="0" err="1" smtClean="0"/>
              <a:t>세개중에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두개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혹은 한 개만 인덱싱 하여도 충분한 쿼리들이 있기 때문에 저장해놓습니다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세개중에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두개를</a:t>
            </a:r>
            <a:r>
              <a:rPr lang="ko-KR" altLang="en-US" baseline="0" dirty="0" smtClean="0"/>
              <a:t> 묶어서 저장한 인덱스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하나씩만 </a:t>
            </a:r>
            <a:r>
              <a:rPr lang="ko-KR" altLang="en-US" baseline="0" dirty="0" err="1" smtClean="0"/>
              <a:t>뺴서</a:t>
            </a:r>
            <a:r>
              <a:rPr lang="ko-KR" altLang="en-US" baseline="0" dirty="0" smtClean="0"/>
              <a:t> 저장한 인덱스가 있는데요 보시면 </a:t>
            </a:r>
            <a:r>
              <a:rPr lang="ko-KR" altLang="en-US" baseline="0" dirty="0" err="1" smtClean="0"/>
              <a:t>트리플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벨류를</a:t>
            </a:r>
            <a:r>
              <a:rPr lang="ko-KR" altLang="en-US" baseline="0" dirty="0" smtClean="0"/>
              <a:t> 저장하고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대신 그 </a:t>
            </a:r>
            <a:r>
              <a:rPr lang="ko-KR" altLang="en-US" baseline="0" dirty="0" err="1" smtClean="0"/>
              <a:t>벨류들을</a:t>
            </a:r>
            <a:r>
              <a:rPr lang="ko-KR" altLang="en-US" baseline="0" dirty="0" smtClean="0"/>
              <a:t> 갖는 </a:t>
            </a:r>
            <a:r>
              <a:rPr lang="ko-KR" altLang="en-US" baseline="0" dirty="0" err="1" smtClean="0"/>
              <a:t>트리플의</a:t>
            </a:r>
            <a:r>
              <a:rPr lang="ko-KR" altLang="en-US" baseline="0" dirty="0" smtClean="0"/>
              <a:t> 카운트를 저장을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/13&gt;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RDF-3X : </a:t>
            </a:r>
            <a:r>
              <a:rPr lang="en-US" altLang="ko-KR" sz="3200" dirty="0" smtClean="0"/>
              <a:t>RISC-Style RDF Database Engine 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Thomas Neumann, Gerhard </a:t>
            </a:r>
            <a:r>
              <a:rPr lang="en-US" altLang="ko-KR" dirty="0" err="1" smtClean="0"/>
              <a:t>Weikum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PVLDB 2008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09 Jan 2014</a:t>
            </a:r>
            <a:endParaRPr lang="en-US" altLang="ko-KR" dirty="0"/>
          </a:p>
          <a:p>
            <a:pPr algn="r"/>
            <a:r>
              <a:rPr lang="en-US" altLang="ko-KR" dirty="0" smtClean="0"/>
              <a:t>SNU </a:t>
            </a:r>
            <a:r>
              <a:rPr lang="en-US" altLang="ko-KR" dirty="0"/>
              <a:t>IDB Lab.</a:t>
            </a:r>
          </a:p>
          <a:p>
            <a:pPr algn="r"/>
            <a:r>
              <a:rPr lang="en-US" altLang="ko-KR" dirty="0" smtClean="0"/>
              <a:t>Woo Hyun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716016" y="3789041"/>
            <a:ext cx="4176464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</a:t>
            </a:r>
            <a:r>
              <a:rPr lang="en-US" altLang="ko-KR" dirty="0"/>
              <a:t>Compressed </a:t>
            </a:r>
            <a:r>
              <a:rPr lang="en-US" altLang="ko-KR" dirty="0" smtClean="0"/>
              <a:t>Indexes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Leaf level Compression</a:t>
            </a:r>
          </a:p>
          <a:p>
            <a:pPr lvl="1"/>
            <a:r>
              <a:rPr lang="en-US" altLang="ko-KR" dirty="0" smtClean="0"/>
              <a:t>Directly read triple (less decompression cost)</a:t>
            </a:r>
          </a:p>
          <a:p>
            <a:pPr lvl="1"/>
            <a:r>
              <a:rPr lang="en-US" altLang="ko-KR" dirty="0" smtClean="0"/>
              <a:t>Easy update</a:t>
            </a:r>
          </a:p>
          <a:p>
            <a:pPr lvl="1"/>
            <a:r>
              <a:rPr lang="en-US" altLang="ko-KR" dirty="0" smtClean="0"/>
              <a:t>Better </a:t>
            </a:r>
            <a:r>
              <a:rPr lang="en-US" altLang="ko-KR" dirty="0"/>
              <a:t>c</a:t>
            </a:r>
            <a:r>
              <a:rPr lang="en-US" altLang="ko-KR" dirty="0" smtClean="0"/>
              <a:t>oncurrency control and recovery </a:t>
            </a:r>
          </a:p>
        </p:txBody>
      </p:sp>
      <p:graphicFrame>
        <p:nvGraphicFramePr>
          <p:cNvPr id="47" name="다이어그램 46"/>
          <p:cNvGraphicFramePr/>
          <p:nvPr>
            <p:extLst/>
          </p:nvPr>
        </p:nvGraphicFramePr>
        <p:xfrm>
          <a:off x="5076056" y="4365104"/>
          <a:ext cx="37444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타원 54"/>
          <p:cNvSpPr/>
          <p:nvPr/>
        </p:nvSpPr>
        <p:spPr>
          <a:xfrm>
            <a:off x="5922150" y="5381600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875022" y="5372422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008731" y="5372422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38100" y="3900330"/>
            <a:ext cx="2532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</a:rPr>
              <a:t>L</a:t>
            </a:r>
            <a:r>
              <a:rPr lang="en-US" altLang="ko-KR" sz="1200" b="1" dirty="0" smtClean="0">
                <a:latin typeface="Calibri" panose="020F0502020204030204" pitchFamily="34" charset="0"/>
              </a:rPr>
              <a:t>eaf Level Compressed B+ Tree Index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49694" y="4337409"/>
            <a:ext cx="223138" cy="31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endParaRPr lang="en-US" altLang="ko-KR" sz="1200" dirty="0" smtClean="0">
              <a:latin typeface="Calibri" panose="020F050202020403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8" y="3789041"/>
            <a:ext cx="4176464" cy="2376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다이어그램 21"/>
          <p:cNvGraphicFramePr/>
          <p:nvPr>
            <p:extLst/>
          </p:nvPr>
        </p:nvGraphicFramePr>
        <p:xfrm>
          <a:off x="683568" y="4365104"/>
          <a:ext cx="37444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75464" y="3900331"/>
            <a:ext cx="2672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</a:rPr>
              <a:t>Chunk Level Compressed B+ Tree Index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7206" y="4337409"/>
            <a:ext cx="223138" cy="31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endParaRPr lang="en-US" altLang="ko-KR" sz="1200" dirty="0" smtClean="0">
              <a:latin typeface="Calibri" panose="020F05020202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3454" y="5321662"/>
            <a:ext cx="2520280" cy="767947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06392" y="3356992"/>
            <a:ext cx="22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alibri" panose="020F0502020204030204" pitchFamily="34" charset="0"/>
              </a:rPr>
              <a:t>&lt;Previous Approach&gt;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98881" y="3356992"/>
            <a:ext cx="233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alibri" panose="020F0502020204030204" pitchFamily="34" charset="0"/>
              </a:rPr>
              <a:t>&lt;RISC Style Approach&gt;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</a:t>
            </a:r>
            <a:r>
              <a:rPr lang="en-US" altLang="ko-KR" dirty="0"/>
              <a:t>Aggregated </a:t>
            </a:r>
            <a:r>
              <a:rPr lang="en-US" altLang="ko-KR" dirty="0" smtClean="0"/>
              <a:t>Indexes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many SPARQL patterns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ndexing partial triples rather than full triples would be sufficient</a:t>
            </a:r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/>
              <a:t>?a ?b WHERE { ?a </a:t>
            </a:r>
            <a:r>
              <a:rPr lang="en-US" altLang="ko-KR" b="1" dirty="0">
                <a:solidFill>
                  <a:srgbClr val="FF0000"/>
                </a:solidFill>
              </a:rPr>
              <a:t>?b </a:t>
            </a:r>
            <a:r>
              <a:rPr lang="en-US" altLang="ko-KR" dirty="0"/>
              <a:t>?c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Two-value indexes</a:t>
            </a:r>
          </a:p>
          <a:p>
            <a:pPr lvl="1"/>
            <a:r>
              <a:rPr lang="en-US" altLang="ko-KR" dirty="0" smtClean="0"/>
              <a:t>Two of three columns of a triple</a:t>
            </a:r>
          </a:p>
          <a:p>
            <a:pPr lvl="1"/>
            <a:r>
              <a:rPr lang="en-US" altLang="ko-KR" dirty="0" smtClean="0"/>
              <a:t>(value1, value2, count)</a:t>
            </a:r>
          </a:p>
          <a:p>
            <a:pPr lvl="1"/>
            <a:r>
              <a:rPr lang="en-US" altLang="ko-KR" dirty="0" smtClean="0"/>
              <a:t>(SP, PS, SO, OS, PO, OP)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One-value indexes</a:t>
            </a:r>
          </a:p>
          <a:p>
            <a:pPr lvl="1"/>
            <a:r>
              <a:rPr lang="en-US" altLang="ko-KR" dirty="0" smtClean="0"/>
              <a:t>One of three columns of a triple</a:t>
            </a:r>
          </a:p>
          <a:p>
            <a:pPr lvl="1"/>
            <a:r>
              <a:rPr lang="en-US" altLang="ko-KR" dirty="0" smtClean="0"/>
              <a:t>(value, count)</a:t>
            </a:r>
          </a:p>
          <a:p>
            <a:pPr lvl="1"/>
            <a:r>
              <a:rPr lang="en-US" altLang="ko-KR" dirty="0" smtClean="0"/>
              <a:t>(S, P, O)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74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Aggregated </a:t>
            </a:r>
            <a:r>
              <a:rPr lang="en-US" altLang="ko-KR" dirty="0"/>
              <a:t>Indexes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1" name="직사각형 4"/>
          <p:cNvSpPr/>
          <p:nvPr/>
        </p:nvSpPr>
        <p:spPr>
          <a:xfrm>
            <a:off x="2515557" y="2017648"/>
            <a:ext cx="3960440" cy="87420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latin typeface="Calibri" pitchFamily="34" charset="0"/>
              </a:rPr>
              <a:t>SELECT </a:t>
            </a: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</a:rPr>
              <a:t>?a </a:t>
            </a: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</a:rPr>
              <a:t>?</a:t>
            </a: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</a:rPr>
              <a:t>c </a:t>
            </a:r>
          </a:p>
          <a:p>
            <a:pPr algn="ctr">
              <a:buNone/>
            </a:pPr>
            <a:r>
              <a:rPr lang="en-US" altLang="ko-KR" dirty="0" smtClean="0">
                <a:latin typeface="Calibri" pitchFamily="34" charset="0"/>
              </a:rPr>
              <a:t>WHERE</a:t>
            </a:r>
            <a:r>
              <a:rPr lang="en-US" altLang="ko-KR" dirty="0" smtClean="0">
                <a:latin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</a:rPr>
              <a:t>{ </a:t>
            </a:r>
            <a:r>
              <a:rPr lang="en-US" altLang="ko-KR" dirty="0" smtClean="0">
                <a:latin typeface="Calibri" pitchFamily="34" charset="0"/>
              </a:rPr>
              <a:t>?</a:t>
            </a:r>
            <a:r>
              <a:rPr lang="en-US" altLang="ko-KR" dirty="0" smtClean="0">
                <a:latin typeface="Calibri" pitchFamily="34" charset="0"/>
              </a:rPr>
              <a:t>a 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?b</a:t>
            </a:r>
            <a:r>
              <a:rPr lang="en-US" altLang="ko-KR" dirty="0" smtClean="0">
                <a:latin typeface="Calibri" pitchFamily="34" charset="0"/>
              </a:rPr>
              <a:t>  ?</a:t>
            </a:r>
            <a:r>
              <a:rPr lang="en-US" altLang="ko-KR" dirty="0" smtClean="0">
                <a:latin typeface="Calibri" pitchFamily="34" charset="0"/>
              </a:rPr>
              <a:t>c. }</a:t>
            </a:r>
            <a:endParaRPr lang="en-US" altLang="ko-KR" dirty="0" smtClean="0">
              <a:latin typeface="Calibri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1746"/>
              </p:ext>
            </p:extLst>
          </p:nvPr>
        </p:nvGraphicFramePr>
        <p:xfrm>
          <a:off x="4443996" y="3861048"/>
          <a:ext cx="4064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r>
                        <a:rPr lang="en-US" altLang="ko-KR" sz="1400" baseline="0" dirty="0" smtClean="0"/>
                        <a:t>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Malaysia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Kuala</a:t>
                      </a:r>
                      <a:r>
                        <a:rPr lang="en-US" altLang="ko-KR" sz="1400" baseline="0" dirty="0" smtClean="0"/>
                        <a:t> Lumpur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Malaysia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Islam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4261751" y="2377688"/>
            <a:ext cx="468052" cy="437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63829" y="2377687"/>
            <a:ext cx="468052" cy="437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59" idx="4"/>
          </p:cNvCxnSpPr>
          <p:nvPr/>
        </p:nvCxnSpPr>
        <p:spPr>
          <a:xfrm>
            <a:off x="4495777" y="2814791"/>
            <a:ext cx="633721" cy="143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4"/>
          </p:cNvCxnSpPr>
          <p:nvPr/>
        </p:nvCxnSpPr>
        <p:spPr>
          <a:xfrm>
            <a:off x="5197855" y="2814790"/>
            <a:ext cx="1209785" cy="143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18244"/>
              </p:ext>
            </p:extLst>
          </p:nvPr>
        </p:nvGraphicFramePr>
        <p:xfrm>
          <a:off x="467544" y="3861048"/>
          <a:ext cx="3600399" cy="1143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133"/>
                <a:gridCol w="1200133"/>
                <a:gridCol w="1200133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</a:t>
                      </a:r>
                      <a:r>
                        <a:rPr lang="en-US" altLang="ko-KR" sz="1200" baseline="0" dirty="0" smtClean="0"/>
                        <a:t>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Value3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Malaysia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Capital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Kuala</a:t>
                      </a:r>
                      <a:r>
                        <a:rPr lang="en-US" altLang="ko-KR" sz="1200" baseline="0" dirty="0" smtClean="0"/>
                        <a:t> Lumpur</a:t>
                      </a:r>
                      <a:endParaRPr lang="ko-KR" altLang="en-US" sz="1200" dirty="0"/>
                    </a:p>
                  </a:txBody>
                  <a:tcPr/>
                </a:tc>
              </a:tr>
              <a:tr h="28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PartOf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SNU</a:t>
                      </a:r>
                      <a:endParaRPr lang="ko-KR" altLang="en-US" sz="1200" dirty="0"/>
                    </a:p>
                  </a:txBody>
                  <a:tcPr/>
                </a:tc>
              </a:tr>
              <a:tr h="266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Malaysia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Religion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Islamic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6875692" y="3532343"/>
            <a:ext cx="1717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</a:rPr>
              <a:t>Aggregated Indexes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7544" y="3532342"/>
            <a:ext cx="1717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</a:rPr>
              <a:t>Aggregated Indexes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Redundancy</a:t>
            </a:r>
          </a:p>
          <a:p>
            <a:pPr lvl="1"/>
            <a:r>
              <a:rPr lang="en-US" altLang="ko-KR" dirty="0" smtClean="0"/>
              <a:t>From simple single </a:t>
            </a:r>
            <a:r>
              <a:rPr lang="en-US" altLang="ko-KR" dirty="0" smtClean="0"/>
              <a:t>index to </a:t>
            </a:r>
            <a:r>
              <a:rPr lang="en-US" altLang="ko-KR" dirty="0" smtClean="0"/>
              <a:t>multiple duplicated indices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Complex compression </a:t>
            </a:r>
            <a:r>
              <a:rPr lang="en-US" altLang="ko-KR" dirty="0"/>
              <a:t>algorithm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computation </a:t>
            </a:r>
            <a:r>
              <a:rPr lang="en-US" altLang="ko-KR" dirty="0" smtClean="0"/>
              <a:t>cost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Need for Index</a:t>
            </a:r>
          </a:p>
          <a:p>
            <a:pPr lvl="1"/>
            <a:r>
              <a:rPr lang="en-US" altLang="ko-KR" dirty="0" smtClean="0"/>
              <a:t>Cheaper &amp; Faster Hardware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smtClean="0"/>
              <a:t>Not verified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5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52872" y="1720256"/>
            <a:ext cx="1224136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021024" y="2116300"/>
            <a:ext cx="158417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15237" y="1484784"/>
            <a:ext cx="1524385" cy="14347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1812" y="211630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RDF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41492" y="1854356"/>
            <a:ext cx="919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19971" y="1962039"/>
            <a:ext cx="15204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Schema-less &amp;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Not normalized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320018">
            <a:off x="2004035" y="3021663"/>
            <a:ext cx="1584176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57311" y="3165679"/>
            <a:ext cx="1224136" cy="11521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3726" y="3294612"/>
            <a:ext cx="1103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/>
              <a:t>IsFor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880917" y="3499130"/>
            <a:ext cx="1176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SEMANTIC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WEB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320018">
            <a:off x="5221013" y="4173791"/>
            <a:ext cx="1584176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44755" y="4198742"/>
            <a:ext cx="1224136" cy="11521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97940" y="4383199"/>
            <a:ext cx="1103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IS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6956177" y="4482418"/>
            <a:ext cx="1201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Effective &amp;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Efficient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5477408" y="2116300"/>
            <a:ext cx="158417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36296" y="1647624"/>
            <a:ext cx="1224136" cy="11521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07295" y="1832623"/>
            <a:ext cx="919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7261771" y="2054411"/>
            <a:ext cx="119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EXPENSIVE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896774" y="3366106"/>
            <a:ext cx="736332" cy="2880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2872" y="4083905"/>
            <a:ext cx="1224136" cy="11521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4178" y="3288157"/>
            <a:ext cx="1103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Needs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784520" y="4383199"/>
            <a:ext cx="960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Effective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System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1627409">
            <a:off x="1955959" y="5088736"/>
            <a:ext cx="736332" cy="2880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849109" y="5044348"/>
            <a:ext cx="1224136" cy="11521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09241" y="4846598"/>
            <a:ext cx="1103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IS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3020190" y="5451135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RDF-3X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RDF-3X*: Existing RDF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Triples are stored in RDB</a:t>
            </a:r>
          </a:p>
          <a:p>
            <a:pPr lvl="1"/>
            <a:r>
              <a:rPr lang="en-US" altLang="ko-KR" dirty="0" smtClean="0"/>
              <a:t>Type1: Triples Table</a:t>
            </a:r>
          </a:p>
          <a:p>
            <a:pPr lvl="2"/>
            <a:r>
              <a:rPr lang="en-US" altLang="ko-KR" dirty="0" smtClean="0"/>
              <a:t>All in a single table with 3 columns (Subject, Predicate, Object)</a:t>
            </a:r>
          </a:p>
          <a:p>
            <a:pPr lvl="1"/>
            <a:r>
              <a:rPr lang="en-US" altLang="ko-KR" dirty="0" smtClean="0"/>
              <a:t>Type2: Property Table</a:t>
            </a:r>
          </a:p>
          <a:p>
            <a:pPr lvl="2"/>
            <a:r>
              <a:rPr lang="en-US" altLang="ko-KR" dirty="0" smtClean="0"/>
              <a:t>Grouped by predicates</a:t>
            </a:r>
          </a:p>
          <a:p>
            <a:pPr lvl="1"/>
            <a:r>
              <a:rPr lang="en-US" altLang="ko-KR" dirty="0" smtClean="0"/>
              <a:t>Type3: Cluster-Property Table</a:t>
            </a:r>
          </a:p>
          <a:p>
            <a:pPr lvl="2"/>
            <a:r>
              <a:rPr lang="en-US" altLang="ko-KR" dirty="0" smtClean="0"/>
              <a:t>Clustered by correlated predicates, entity class, occurrence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95536" y="4221088"/>
          <a:ext cx="3024335" cy="18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/>
                <a:gridCol w="1032115"/>
                <a:gridCol w="960105"/>
              </a:tblGrid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Predicate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Object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Capital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K.L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Hong Kong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Population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7.155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Vietnam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Capital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Hanoi</a:t>
                      </a: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Singapore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Currency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Dollar</a:t>
                      </a: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ISO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563888" y="4221088"/>
          <a:ext cx="2160240" cy="9386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/>
                <a:gridCol w="1080120"/>
              </a:tblGrid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Object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K.L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Vietnam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Hanoi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298689" y="3913311"/>
            <a:ext cx="690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Capital</a:t>
            </a:r>
            <a:endParaRPr lang="ko-KR" altLang="en-US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868143" y="4221088"/>
          <a:ext cx="2880321" cy="12427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0107"/>
                <a:gridCol w="960107"/>
                <a:gridCol w="960107"/>
              </a:tblGrid>
              <a:tr h="30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Predicate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Object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Currency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Ringgit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GDP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432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GNP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6324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231889" y="4653136"/>
            <a:ext cx="47601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282310" y="5013176"/>
            <a:ext cx="425594" cy="288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281012" y="4679776"/>
            <a:ext cx="4515124" cy="1269506"/>
            <a:chOff x="1281012" y="4679776"/>
            <a:chExt cx="4515124" cy="1269506"/>
          </a:xfrm>
        </p:grpSpPr>
        <p:cxnSp>
          <p:nvCxnSpPr>
            <p:cNvPr id="14" name="꺾인 연결선 13"/>
            <p:cNvCxnSpPr/>
            <p:nvPr/>
          </p:nvCxnSpPr>
          <p:spPr>
            <a:xfrm flipV="1">
              <a:off x="2123730" y="5373216"/>
              <a:ext cx="3672406" cy="5760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/>
            <p:nvPr/>
          </p:nvCxnSpPr>
          <p:spPr>
            <a:xfrm rot="16200000" flipH="1">
              <a:off x="1067618" y="4893170"/>
              <a:ext cx="1269506" cy="842718"/>
            </a:xfrm>
            <a:prstGeom prst="bentConnector3">
              <a:avLst>
                <a:gd name="adj1" fmla="val 100270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6876256" y="3913310"/>
            <a:ext cx="829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Statistics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91124" y="3913311"/>
            <a:ext cx="992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RDF Triples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733854" y="6263734"/>
            <a:ext cx="56762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</a:t>
            </a:r>
            <a:r>
              <a:rPr lang="en-US" altLang="ko-KR" sz="1050" dirty="0" smtClean="0"/>
              <a:t> Thomas </a:t>
            </a:r>
            <a:r>
              <a:rPr lang="en-US" altLang="ko-KR" sz="1050" dirty="0"/>
              <a:t>Neumann, Gerhard </a:t>
            </a:r>
            <a:r>
              <a:rPr lang="en-US" altLang="ko-KR" sz="1050" dirty="0" err="1" smtClean="0"/>
              <a:t>Weikum</a:t>
            </a:r>
            <a:r>
              <a:rPr lang="en-US" altLang="ko-KR" sz="1050" dirty="0" smtClean="0"/>
              <a:t>, </a:t>
            </a:r>
            <a:r>
              <a:rPr lang="en-US" altLang="ko-KR" sz="1050" dirty="0"/>
              <a:t>RDF-3X : a RISC-style Engine for </a:t>
            </a:r>
            <a:r>
              <a:rPr lang="en-US" altLang="ko-KR" sz="1050" dirty="0" smtClean="0"/>
              <a:t>RDF, PVLDB ‘08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1982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RDF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Huge Triples Table</a:t>
            </a:r>
          </a:p>
          <a:p>
            <a:r>
              <a:rPr lang="en-US" altLang="ko-KR" dirty="0" smtClean="0"/>
              <a:t>All triples stored in a clustered B+ tree in lexicographical order</a:t>
            </a:r>
          </a:p>
          <a:p>
            <a:pPr lvl="1"/>
            <a:r>
              <a:rPr lang="en-US" altLang="ko-KR" dirty="0" smtClean="0"/>
              <a:t>Fast Range scan</a:t>
            </a:r>
          </a:p>
          <a:p>
            <a:r>
              <a:rPr lang="en-US" altLang="ko-KR" dirty="0" smtClean="0"/>
              <a:t>Mapping Dictionary</a:t>
            </a:r>
          </a:p>
          <a:p>
            <a:pPr lvl="1"/>
            <a:r>
              <a:rPr lang="en-US" altLang="ko-KR" dirty="0" smtClean="0"/>
              <a:t>All literals are mapped to IDs</a:t>
            </a:r>
            <a:endParaRPr lang="en-US" altLang="ko-KR" dirty="0"/>
          </a:p>
          <a:p>
            <a:pPr lvl="1"/>
            <a:r>
              <a:rPr lang="en-US" altLang="ko-KR" dirty="0" smtClean="0"/>
              <a:t>Compressed</a:t>
            </a:r>
          </a:p>
          <a:p>
            <a:pPr lvl="1"/>
            <a:r>
              <a:rPr lang="en-US" altLang="ko-KR" dirty="0" smtClean="0"/>
              <a:t>Simple query processing</a:t>
            </a:r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27584" y="4168806"/>
          <a:ext cx="3240360" cy="156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Predicate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Object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Malaysia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Capital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K.L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Hong Kong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Population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7.155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Vietnam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Capital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Hanoi</a:t>
                      </a: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Singapore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Currency</a:t>
                      </a:r>
                      <a:endParaRPr lang="ko-KR" altLang="en-US" sz="12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Calibri" panose="020F0502020204030204" pitchFamily="34" charset="0"/>
                        </a:rPr>
                        <a:t>Dollar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48064" y="4168806"/>
          <a:ext cx="3240360" cy="156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/>
                <a:gridCol w="1080120"/>
                <a:gridCol w="1080120"/>
              </a:tblGrid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Subject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Predicate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Object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693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1065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594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7.155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693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19875</a:t>
                      </a:r>
                      <a:endParaRPr lang="en-US" altLang="ko-KR" sz="1050" b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235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597</a:t>
                      </a:r>
                      <a:endParaRPr lang="ko-KR" altLang="en-US" sz="105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3329</a:t>
                      </a:r>
                      <a:endParaRPr lang="en-US" altLang="ko-KR" sz="1050" b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283968" y="4693078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RISC-Style RDF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RISC (Reduced Instruction Set Computing)</a:t>
            </a:r>
          </a:p>
          <a:p>
            <a:pPr lvl="1"/>
            <a:r>
              <a:rPr lang="en-US" altLang="ko-KR" dirty="0" smtClean="0"/>
              <a:t>Proposed by John </a:t>
            </a:r>
            <a:r>
              <a:rPr lang="en-US" altLang="ko-KR" dirty="0" err="1" smtClean="0"/>
              <a:t>Cocke</a:t>
            </a:r>
            <a:r>
              <a:rPr lang="en-US" altLang="ko-KR" dirty="0" smtClean="0"/>
              <a:t> (IBM) in 1974</a:t>
            </a:r>
          </a:p>
          <a:p>
            <a:pPr lvl="1"/>
            <a:r>
              <a:rPr lang="en-US" altLang="ko-KR" dirty="0" smtClean="0"/>
              <a:t>20% of all instructions does 80% of the work</a:t>
            </a:r>
          </a:p>
          <a:p>
            <a:pPr lvl="1"/>
            <a:r>
              <a:rPr lang="en-US" altLang="ko-KR" dirty="0" smtClean="0"/>
              <a:t>Use simple instructions</a:t>
            </a:r>
          </a:p>
          <a:p>
            <a:pPr lvl="1"/>
            <a:r>
              <a:rPr lang="en-US" altLang="ko-KR" dirty="0" smtClean="0"/>
              <a:t>Simplification leads to more intuitive processing and less overhead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RISC-Style RDF Storage</a:t>
            </a:r>
          </a:p>
          <a:p>
            <a:pPr lvl="1"/>
            <a:r>
              <a:rPr lang="en-US" altLang="ko-KR" dirty="0" smtClean="0"/>
              <a:t>Reduced Complexity</a:t>
            </a:r>
          </a:p>
          <a:p>
            <a:pPr lvl="2"/>
            <a:r>
              <a:rPr lang="en-US" altLang="ko-KR" dirty="0" smtClean="0"/>
              <a:t>Mapping Dictionary</a:t>
            </a:r>
          </a:p>
          <a:p>
            <a:pPr lvl="3"/>
            <a:r>
              <a:rPr lang="en-US" altLang="ko-KR" dirty="0" smtClean="0"/>
              <a:t>Convert literals to Integer-based IDs </a:t>
            </a:r>
          </a:p>
          <a:p>
            <a:pPr lvl="3"/>
            <a:r>
              <a:rPr lang="en-US" altLang="ko-KR" dirty="0" smtClean="0"/>
              <a:t>Compare IDs</a:t>
            </a:r>
          </a:p>
          <a:p>
            <a:pPr lvl="3"/>
            <a:r>
              <a:rPr lang="en-US" altLang="ko-KR" dirty="0" smtClean="0"/>
              <a:t>Produce streams of ID tuples</a:t>
            </a:r>
          </a:p>
          <a:p>
            <a:pPr lvl="2"/>
            <a:r>
              <a:rPr lang="en-US" altLang="ko-KR" dirty="0" smtClean="0"/>
              <a:t>Compressed triples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1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</a:t>
            </a:r>
            <a:r>
              <a:rPr lang="en-US" altLang="ko-KR" dirty="0"/>
              <a:t>Compressed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Six separate indexes</a:t>
            </a:r>
          </a:p>
          <a:p>
            <a:pPr lvl="1"/>
            <a:r>
              <a:rPr lang="en-US" altLang="ko-KR" dirty="0" smtClean="0"/>
              <a:t>(SPO</a:t>
            </a:r>
            <a:r>
              <a:rPr lang="en-US" altLang="ko-KR" dirty="0"/>
              <a:t>, SOP, OSP, OPS, PSO, POS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Stored in the leaf pages of the clustered B+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2584" y="3314883"/>
            <a:ext cx="2066909" cy="30777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dirty="0"/>
              <a:t>- &lt;P&gt; - &lt;O&gt;</a:t>
            </a:r>
            <a:endParaRPr lang="ko-KR" altLang="en-US" sz="1400" dirty="0"/>
          </a:p>
        </p:txBody>
      </p:sp>
      <p:sp>
        <p:nvSpPr>
          <p:cNvPr id="6" name="오른쪽 화살표 18"/>
          <p:cNvSpPr/>
          <p:nvPr/>
        </p:nvSpPr>
        <p:spPr bwMode="auto">
          <a:xfrm>
            <a:off x="4435325" y="4088205"/>
            <a:ext cx="977900" cy="4857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굴림" charset="-127"/>
            </a:endParaRPr>
          </a:p>
        </p:txBody>
      </p:sp>
      <p:sp>
        <p:nvSpPr>
          <p:cNvPr id="7" name="직사각형 20"/>
          <p:cNvSpPr/>
          <p:nvPr/>
        </p:nvSpPr>
        <p:spPr>
          <a:xfrm>
            <a:off x="1399658" y="3444390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SPO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8" name="직사각형 21"/>
          <p:cNvSpPr/>
          <p:nvPr/>
        </p:nvSpPr>
        <p:spPr>
          <a:xfrm>
            <a:off x="1399658" y="365870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" name="직사각형 22"/>
          <p:cNvSpPr/>
          <p:nvPr/>
        </p:nvSpPr>
        <p:spPr>
          <a:xfrm>
            <a:off x="1399658" y="387301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" name="직사각형 23"/>
          <p:cNvSpPr/>
          <p:nvPr/>
        </p:nvSpPr>
        <p:spPr>
          <a:xfrm>
            <a:off x="1399658" y="408733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이등변 삼각형 24"/>
          <p:cNvSpPr/>
          <p:nvPr/>
        </p:nvSpPr>
        <p:spPr>
          <a:xfrm rot="16200000">
            <a:off x="756716" y="3658704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SPO</a:t>
            </a:r>
            <a:endParaRPr lang="ko-KR" altLang="en-US" sz="900" dirty="0"/>
          </a:p>
        </p:txBody>
      </p:sp>
      <p:sp>
        <p:nvSpPr>
          <p:cNvPr id="12" name="직사각형 25"/>
          <p:cNvSpPr/>
          <p:nvPr/>
        </p:nvSpPr>
        <p:spPr>
          <a:xfrm>
            <a:off x="2471229" y="3444390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SOP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3" name="직사각형 26"/>
          <p:cNvSpPr/>
          <p:nvPr/>
        </p:nvSpPr>
        <p:spPr>
          <a:xfrm>
            <a:off x="2471229" y="365870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직사각형 27"/>
          <p:cNvSpPr/>
          <p:nvPr/>
        </p:nvSpPr>
        <p:spPr>
          <a:xfrm>
            <a:off x="2471229" y="387301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28"/>
          <p:cNvSpPr/>
          <p:nvPr/>
        </p:nvSpPr>
        <p:spPr>
          <a:xfrm>
            <a:off x="2471229" y="408733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이등변 삼각형 29"/>
          <p:cNvSpPr/>
          <p:nvPr/>
        </p:nvSpPr>
        <p:spPr>
          <a:xfrm rot="16200000">
            <a:off x="1828287" y="3658704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SOP</a:t>
            </a:r>
            <a:endParaRPr lang="ko-KR" altLang="en-US" sz="900" dirty="0"/>
          </a:p>
        </p:txBody>
      </p:sp>
      <p:sp>
        <p:nvSpPr>
          <p:cNvPr id="17" name="직사각형 30"/>
          <p:cNvSpPr/>
          <p:nvPr/>
        </p:nvSpPr>
        <p:spPr>
          <a:xfrm>
            <a:off x="3542798" y="3444390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PSO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8" name="직사각형 31"/>
          <p:cNvSpPr/>
          <p:nvPr/>
        </p:nvSpPr>
        <p:spPr>
          <a:xfrm>
            <a:off x="3542798" y="365870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" name="직사각형 32"/>
          <p:cNvSpPr/>
          <p:nvPr/>
        </p:nvSpPr>
        <p:spPr>
          <a:xfrm>
            <a:off x="3542798" y="387301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0" name="직사각형 33"/>
          <p:cNvSpPr/>
          <p:nvPr/>
        </p:nvSpPr>
        <p:spPr>
          <a:xfrm>
            <a:off x="3542798" y="408733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이등변 삼각형 34"/>
          <p:cNvSpPr/>
          <p:nvPr/>
        </p:nvSpPr>
        <p:spPr>
          <a:xfrm rot="16200000">
            <a:off x="2899856" y="3658704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PSO</a:t>
            </a:r>
            <a:endParaRPr lang="ko-KR" altLang="en-US" sz="900" dirty="0"/>
          </a:p>
        </p:txBody>
      </p:sp>
      <p:sp>
        <p:nvSpPr>
          <p:cNvPr id="22" name="직사각형 35"/>
          <p:cNvSpPr/>
          <p:nvPr/>
        </p:nvSpPr>
        <p:spPr>
          <a:xfrm>
            <a:off x="1399658" y="437308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POS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3" name="직사각형 36"/>
          <p:cNvSpPr/>
          <p:nvPr/>
        </p:nvSpPr>
        <p:spPr>
          <a:xfrm>
            <a:off x="1399658" y="458739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4" name="직사각형 37"/>
          <p:cNvSpPr/>
          <p:nvPr/>
        </p:nvSpPr>
        <p:spPr>
          <a:xfrm>
            <a:off x="1399658" y="480171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38"/>
          <p:cNvSpPr/>
          <p:nvPr/>
        </p:nvSpPr>
        <p:spPr>
          <a:xfrm>
            <a:off x="1399658" y="5016026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6" name="이등변 삼각형 39"/>
          <p:cNvSpPr/>
          <p:nvPr/>
        </p:nvSpPr>
        <p:spPr>
          <a:xfrm rot="16200000">
            <a:off x="756716" y="4587398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POS</a:t>
            </a:r>
            <a:endParaRPr lang="ko-KR" altLang="en-US" sz="900" dirty="0"/>
          </a:p>
        </p:txBody>
      </p:sp>
      <p:sp>
        <p:nvSpPr>
          <p:cNvPr id="27" name="직사각형 40"/>
          <p:cNvSpPr/>
          <p:nvPr/>
        </p:nvSpPr>
        <p:spPr>
          <a:xfrm>
            <a:off x="2471228" y="437308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OSP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8" name="직사각형 41"/>
          <p:cNvSpPr/>
          <p:nvPr/>
        </p:nvSpPr>
        <p:spPr>
          <a:xfrm>
            <a:off x="2471228" y="458739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9" name="직사각형 42"/>
          <p:cNvSpPr/>
          <p:nvPr/>
        </p:nvSpPr>
        <p:spPr>
          <a:xfrm>
            <a:off x="2471228" y="480171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0" name="직사각형 43"/>
          <p:cNvSpPr/>
          <p:nvPr/>
        </p:nvSpPr>
        <p:spPr>
          <a:xfrm>
            <a:off x="2471228" y="5016026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이등변 삼각형 44"/>
          <p:cNvSpPr/>
          <p:nvPr/>
        </p:nvSpPr>
        <p:spPr>
          <a:xfrm rot="16200000">
            <a:off x="1828286" y="4587398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OSP</a:t>
            </a:r>
            <a:endParaRPr lang="ko-KR" altLang="en-US" sz="900" dirty="0"/>
          </a:p>
        </p:txBody>
      </p:sp>
      <p:sp>
        <p:nvSpPr>
          <p:cNvPr id="32" name="직사각형 45"/>
          <p:cNvSpPr/>
          <p:nvPr/>
        </p:nvSpPr>
        <p:spPr>
          <a:xfrm>
            <a:off x="3542798" y="4373084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OPS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3" name="직사각형 46"/>
          <p:cNvSpPr/>
          <p:nvPr/>
        </p:nvSpPr>
        <p:spPr>
          <a:xfrm>
            <a:off x="3542798" y="4587398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4" name="직사각형 47"/>
          <p:cNvSpPr/>
          <p:nvPr/>
        </p:nvSpPr>
        <p:spPr>
          <a:xfrm>
            <a:off x="3542798" y="4801712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직사각형 48"/>
          <p:cNvSpPr/>
          <p:nvPr/>
        </p:nvSpPr>
        <p:spPr>
          <a:xfrm>
            <a:off x="3542798" y="5016026"/>
            <a:ext cx="500066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이등변 삼각형 49"/>
          <p:cNvSpPr/>
          <p:nvPr/>
        </p:nvSpPr>
        <p:spPr>
          <a:xfrm rot="16200000">
            <a:off x="2899856" y="4587398"/>
            <a:ext cx="857256" cy="428628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OPS</a:t>
            </a:r>
            <a:endParaRPr lang="ko-KR" altLang="en-US" sz="900" dirty="0"/>
          </a:p>
        </p:txBody>
      </p:sp>
      <p:sp>
        <p:nvSpPr>
          <p:cNvPr id="37" name="모서리가 둥근 직사각형 50"/>
          <p:cNvSpPr/>
          <p:nvPr/>
        </p:nvSpPr>
        <p:spPr>
          <a:xfrm>
            <a:off x="899592" y="3301514"/>
            <a:ext cx="3286148" cy="2071702"/>
          </a:xfrm>
          <a:prstGeom prst="roundRect">
            <a:avLst>
              <a:gd name="adj" fmla="val 697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1850516" y="301576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Triple Index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2581" y="4112843"/>
            <a:ext cx="2066912" cy="30777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 smtClean="0"/>
              <a:t>&lt;S&gt; </a:t>
            </a:r>
            <a:r>
              <a:rPr lang="en-US" altLang="ko-KR" sz="1400" dirty="0"/>
              <a:t>- &lt;P&gt; </a:t>
            </a:r>
            <a:r>
              <a:rPr lang="en-US" altLang="ko-KR" sz="1400" b="1" dirty="0"/>
              <a:t>-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52581" y="4511545"/>
            <a:ext cx="2066912" cy="30777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/>
              <a:t>?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dirty="0"/>
              <a:t>- &lt;P&gt; -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?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2581" y="3714141"/>
            <a:ext cx="2066911" cy="30777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 smtClean="0"/>
              <a:t>&lt;S&gt; </a:t>
            </a:r>
            <a:r>
              <a:rPr lang="en-US" altLang="ko-KR" sz="1400" dirty="0"/>
              <a:t>-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?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 &lt;O&gt;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82096" y="4833265"/>
            <a:ext cx="461665" cy="4679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∙ ∙ 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9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 : Compressed Index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0907" y="1484784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&lt;Malaysia&gt; &lt;Capital&gt; &lt;Kuala Lumpur&gt;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20907" y="1988840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&lt;Malaysia&gt; &lt;Kuala Lumpur&gt; &lt;Capital&gt;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20907" y="2492896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&lt;Capital&gt;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&lt;Malaysia&gt; &lt;Kuala Lumpur&gt;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20907" y="3051619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&lt;Capital&gt; &lt;Kuala Lumpur&gt;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&lt;Malaysia&gt;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20907" y="3622479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&lt;Kuala Lumpur&gt; &lt;Malaysia&gt; &lt;Capital&gt;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23252" y="4193339"/>
            <a:ext cx="4608512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&lt;Kuala Lumpur&gt; &lt;Capital&gt; &lt;Malaysia&gt;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48478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SPO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2835" y="200728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SOP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249289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PSO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305161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POS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361034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OSP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418702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OPS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9273" y="5378647"/>
            <a:ext cx="3916835" cy="307777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</a:rPr>
              <a:t>?X</a:t>
            </a:r>
            <a:r>
              <a:rPr lang="en-US" altLang="ko-KR" sz="1400" dirty="0" smtClean="0"/>
              <a:t>- &lt;</a:t>
            </a:r>
            <a:r>
              <a:rPr lang="en-US" altLang="ko-KR" sz="1400" dirty="0" smtClean="0"/>
              <a:t>Capital&gt; - &lt;Kuala Lumpur&gt;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4084" y="5051437"/>
            <a:ext cx="9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SPARQL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9" name="꺾인 연결선 18"/>
          <p:cNvCxnSpPr>
            <a:stCxn id="16" idx="0"/>
            <a:endCxn id="13" idx="1"/>
          </p:cNvCxnSpPr>
          <p:nvPr/>
        </p:nvCxnSpPr>
        <p:spPr>
          <a:xfrm rot="16200000" flipV="1">
            <a:off x="1488136" y="3769091"/>
            <a:ext cx="2173140" cy="1045971"/>
          </a:xfrm>
          <a:prstGeom prst="bentConnector4">
            <a:avLst>
              <a:gd name="adj1" fmla="val 24931"/>
              <a:gd name="adj2" fmla="val 2090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83968" y="5852110"/>
            <a:ext cx="3916835" cy="30777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&lt;Malaysia&gt;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/>
              <a:t>- </a:t>
            </a:r>
            <a:r>
              <a:rPr lang="en-US" altLang="ko-KR" sz="1400" b="1" dirty="0" smtClean="0"/>
              <a:t>?X</a:t>
            </a:r>
            <a:r>
              <a:rPr lang="en-US" altLang="ko-KR" sz="1400" dirty="0" smtClean="0"/>
              <a:t>- &lt;Kuala Lumpur&gt;</a:t>
            </a:r>
            <a:endParaRPr lang="ko-KR" altLang="en-US" sz="1400" dirty="0"/>
          </a:p>
        </p:txBody>
      </p:sp>
      <p:cxnSp>
        <p:nvCxnSpPr>
          <p:cNvPr id="27" name="꺾인 연결선 26"/>
          <p:cNvCxnSpPr>
            <a:stCxn id="23" idx="0"/>
            <a:endCxn id="5" idx="3"/>
          </p:cNvCxnSpPr>
          <p:nvPr/>
        </p:nvCxnSpPr>
        <p:spPr>
          <a:xfrm rot="5400000" flipH="1" flipV="1">
            <a:off x="4931212" y="3453904"/>
            <a:ext cx="3709381" cy="1087033"/>
          </a:xfrm>
          <a:prstGeom prst="bentConnector4">
            <a:avLst>
              <a:gd name="adj1" fmla="val 18402"/>
              <a:gd name="adj2" fmla="val 1210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7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</a:t>
            </a:r>
            <a:r>
              <a:rPr lang="en-US" altLang="ko-KR" dirty="0"/>
              <a:t>Compressed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graphicFrame>
        <p:nvGraphicFramePr>
          <p:cNvPr id="46" name="내용 개체 틀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44659"/>
              </p:ext>
            </p:extLst>
          </p:nvPr>
        </p:nvGraphicFramePr>
        <p:xfrm>
          <a:off x="2741440" y="2564904"/>
          <a:ext cx="3516273" cy="129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91"/>
                <a:gridCol w="1172091"/>
                <a:gridCol w="1172091"/>
              </a:tblGrid>
              <a:tr h="32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32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2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  <a:tr h="32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Store collation order</a:t>
            </a:r>
          </a:p>
          <a:p>
            <a:pPr lvl="1"/>
            <a:r>
              <a:rPr lang="en-US" altLang="ko-KR" dirty="0" smtClean="0"/>
              <a:t>Neighboring indexes are very similar</a:t>
            </a:r>
          </a:p>
          <a:p>
            <a:pPr lvl="1"/>
            <a:r>
              <a:rPr lang="en-US" altLang="ko-KR" dirty="0" smtClean="0"/>
              <a:t>Stores </a:t>
            </a:r>
            <a:r>
              <a:rPr lang="en-US" altLang="ko-KR" dirty="0"/>
              <a:t>the change between triples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3" name="내용 개체 틀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813048"/>
              </p:ext>
            </p:extLst>
          </p:nvPr>
        </p:nvGraphicFramePr>
        <p:xfrm>
          <a:off x="2729321" y="4797152"/>
          <a:ext cx="3528393" cy="1425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131"/>
                <a:gridCol w="1176131"/>
                <a:gridCol w="1176131"/>
              </a:tblGrid>
              <a:tr h="35639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356399">
                <a:tc rowSpan="3">
                  <a:txBody>
                    <a:bodyPr/>
                    <a:lstStyle/>
                    <a:p>
                      <a:pPr algn="dist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dist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(2-2) = 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63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(3-2) =</a:t>
                      </a:r>
                      <a:r>
                        <a:rPr lang="en-US" altLang="ko-KR" sz="1400" b="1" baseline="0" dirty="0" smtClean="0"/>
                        <a:t> 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63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(5-3) =</a:t>
                      </a:r>
                      <a:r>
                        <a:rPr lang="en-US" altLang="ko-KR" sz="1400" b="1" baseline="0" dirty="0" smtClean="0"/>
                        <a:t> 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아래쪽 화살표 53"/>
          <p:cNvSpPr/>
          <p:nvPr/>
        </p:nvSpPr>
        <p:spPr>
          <a:xfrm>
            <a:off x="4340555" y="4083717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89561" y="4181856"/>
            <a:ext cx="22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Compression using LZ77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2492896"/>
            <a:ext cx="1008112" cy="144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5936" y="2494844"/>
            <a:ext cx="1008112" cy="143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395536" y="2132856"/>
            <a:ext cx="4752528" cy="2192394"/>
          </a:xfrm>
          <a:prstGeom prst="roundRect">
            <a:avLst>
              <a:gd name="adj" fmla="val 1073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44008" y="4480047"/>
            <a:ext cx="4176464" cy="190128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RDF-3X: </a:t>
            </a:r>
            <a:r>
              <a:rPr lang="en-US" altLang="ko-KR" dirty="0"/>
              <a:t>Compressed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Compression</a:t>
            </a:r>
          </a:p>
          <a:p>
            <a:pPr lvl="1"/>
            <a:r>
              <a:rPr lang="en-US" altLang="ko-KR" dirty="0" smtClean="0"/>
              <a:t>Stores only the change (</a:t>
            </a:r>
            <a:r>
              <a:rPr lang="el-GR" altLang="ko-KR" dirty="0" smtClean="0"/>
              <a:t>δ</a:t>
            </a:r>
            <a:r>
              <a:rPr lang="en-US" altLang="ko-KR" dirty="0" smtClean="0"/>
              <a:t>) between triples</a:t>
            </a:r>
          </a:p>
        </p:txBody>
      </p:sp>
      <p:graphicFrame>
        <p:nvGraphicFramePr>
          <p:cNvPr id="4" name="다이어그램 3"/>
          <p:cNvGraphicFramePr/>
          <p:nvPr>
            <p:extLst/>
          </p:nvPr>
        </p:nvGraphicFramePr>
        <p:xfrm>
          <a:off x="611559" y="2420888"/>
          <a:ext cx="4536504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다이어그램 46"/>
          <p:cNvGraphicFramePr/>
          <p:nvPr>
            <p:extLst/>
          </p:nvPr>
        </p:nvGraphicFramePr>
        <p:xfrm>
          <a:off x="5004048" y="4581128"/>
          <a:ext cx="37444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0" name="위로 굽은 화살표 49"/>
          <p:cNvSpPr/>
          <p:nvPr/>
        </p:nvSpPr>
        <p:spPr>
          <a:xfrm flipV="1">
            <a:off x="5508104" y="3352800"/>
            <a:ext cx="936104" cy="79628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850142" y="5597624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803014" y="5588446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936723" y="5588446"/>
            <a:ext cx="756084" cy="64807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242996" y="4653136"/>
            <a:ext cx="23208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Calibri" panose="020F0502020204030204" pitchFamily="34" charset="0"/>
              </a:rPr>
              <a:t>&lt;</a:t>
            </a:r>
            <a:r>
              <a:rPr lang="en-US" altLang="ko-KR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Malaysia, Capital</a:t>
            </a:r>
            <a:r>
              <a:rPr lang="en-US" altLang="ko-KR" sz="1200" dirty="0" smtClean="0">
                <a:latin typeface="Calibri" panose="020F0502020204030204" pitchFamily="34" charset="0"/>
              </a:rPr>
              <a:t>, K-L&gt;</a:t>
            </a:r>
          </a:p>
          <a:p>
            <a:r>
              <a:rPr lang="en-US" altLang="ko-KR" sz="1200" dirty="0">
                <a:latin typeface="Calibri" panose="020F0502020204030204" pitchFamily="34" charset="0"/>
              </a:rPr>
              <a:t>&lt;</a:t>
            </a:r>
            <a:r>
              <a:rPr lang="en-US" altLang="ko-KR" sz="1200" dirty="0">
                <a:solidFill>
                  <a:schemeClr val="tx2"/>
                </a:solidFill>
                <a:latin typeface="Calibri" panose="020F0502020204030204" pitchFamily="34" charset="0"/>
              </a:rPr>
              <a:t>Malaysia, Capital</a:t>
            </a:r>
            <a:r>
              <a:rPr lang="en-US" altLang="ko-KR" sz="1200" dirty="0">
                <a:latin typeface="Calibri" panose="020F0502020204030204" pitchFamily="34" charset="0"/>
              </a:rPr>
              <a:t>, </a:t>
            </a:r>
            <a:r>
              <a:rPr lang="en-US" altLang="ko-KR" sz="1200" dirty="0" smtClean="0">
                <a:latin typeface="Calibri" panose="020F0502020204030204" pitchFamily="34" charset="0"/>
              </a:rPr>
              <a:t>KL</a:t>
            </a:r>
            <a:r>
              <a:rPr lang="en-US" altLang="ko-KR" sz="1200" dirty="0">
                <a:latin typeface="Calibri" panose="020F0502020204030204" pitchFamily="34" charset="0"/>
              </a:rPr>
              <a:t>&gt;</a:t>
            </a:r>
          </a:p>
          <a:p>
            <a:r>
              <a:rPr lang="en-US" altLang="ko-KR" sz="1200" dirty="0">
                <a:latin typeface="Calibri" panose="020F0502020204030204" pitchFamily="34" charset="0"/>
              </a:rPr>
              <a:t>&lt;</a:t>
            </a:r>
            <a:r>
              <a:rPr lang="en-US" altLang="ko-KR" sz="1200" dirty="0">
                <a:solidFill>
                  <a:schemeClr val="tx2"/>
                </a:solidFill>
                <a:latin typeface="Calibri" panose="020F0502020204030204" pitchFamily="34" charset="0"/>
              </a:rPr>
              <a:t>Malaysia, Capital</a:t>
            </a:r>
            <a:r>
              <a:rPr lang="en-US" altLang="ko-KR" sz="1200" dirty="0">
                <a:latin typeface="Calibri" panose="020F0502020204030204" pitchFamily="34" charset="0"/>
              </a:rPr>
              <a:t>, </a:t>
            </a:r>
            <a:r>
              <a:rPr lang="en-US" altLang="ko-KR" sz="1200" dirty="0" smtClean="0">
                <a:latin typeface="Calibri" panose="020F0502020204030204" pitchFamily="34" charset="0"/>
              </a:rPr>
              <a:t>Kuala Lumpur&gt;</a:t>
            </a:r>
          </a:p>
          <a:p>
            <a:endParaRPr lang="en-US" altLang="ko-KR" sz="1200" dirty="0">
              <a:latin typeface="Calibri" panose="020F0502020204030204" pitchFamily="34" charset="0"/>
            </a:endParaRPr>
          </a:p>
          <a:p>
            <a:endParaRPr lang="en-US" altLang="ko-KR" sz="1200" dirty="0" smtClean="0">
              <a:latin typeface="Calibri" panose="020F0502020204030204" pitchFamily="34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&lt;651, 954, </a:t>
            </a:r>
            <a:r>
              <a:rPr lang="en-US" altLang="ko-KR" sz="1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260</a:t>
            </a:r>
            <a:r>
              <a:rPr lang="en-US" altLang="ko-KR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&gt;</a:t>
            </a:r>
            <a:endParaRPr lang="en-US" altLang="ko-KR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altLang="ko-KR" sz="1200" dirty="0">
                <a:solidFill>
                  <a:schemeClr val="tx2"/>
                </a:solidFill>
                <a:latin typeface="Calibri" panose="020F0502020204030204" pitchFamily="34" charset="0"/>
              </a:rPr>
              <a:t>&lt;651, 954, </a:t>
            </a:r>
            <a:r>
              <a:rPr lang="en-US" altLang="ko-KR" sz="1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270</a:t>
            </a:r>
            <a:r>
              <a:rPr lang="en-US" altLang="ko-KR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&gt;</a:t>
            </a:r>
            <a:endParaRPr lang="en-US" altLang="ko-KR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altLang="ko-KR" sz="1200" dirty="0">
                <a:solidFill>
                  <a:schemeClr val="tx2"/>
                </a:solidFill>
                <a:latin typeface="Calibri" panose="020F0502020204030204" pitchFamily="34" charset="0"/>
              </a:rPr>
              <a:t>&lt;651, 954, </a:t>
            </a:r>
            <a:r>
              <a:rPr lang="en-US" altLang="ko-KR" sz="1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275</a:t>
            </a:r>
            <a:r>
              <a:rPr lang="en-US" altLang="ko-KR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&gt;</a:t>
            </a:r>
            <a:endParaRPr lang="en-US" altLang="ko-KR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ko-KR" altLang="en-US" sz="1200" dirty="0">
              <a:latin typeface="Calibri" panose="020F0502020204030204" pitchFamily="34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 rot="5400000">
            <a:off x="1763770" y="5330993"/>
            <a:ext cx="18258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2510223" y="5749727"/>
            <a:ext cx="424508" cy="193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618" y="2392872"/>
            <a:ext cx="1047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</a:rPr>
              <a:t>B+ Tree Index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0368" y="2235009"/>
            <a:ext cx="223138" cy="31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endParaRPr lang="en-US" altLang="ko-KR" sz="1200" dirty="0" smtClean="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51599" y="4725144"/>
            <a:ext cx="1868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</a:rPr>
              <a:t>Compressed B+ Tree Index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77686" y="4553433"/>
            <a:ext cx="223138" cy="31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r>
              <a:rPr lang="en-US" altLang="ko-KR" sz="1200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ts val="300"/>
              </a:lnSpc>
            </a:pPr>
            <a:endParaRPr lang="en-US" altLang="ko-KR" sz="1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1433</Words>
  <Application>Microsoft Office PowerPoint</Application>
  <PresentationFormat>화면 슬라이드 쇼(4:3)</PresentationFormat>
  <Paragraphs>361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Arial</vt:lpstr>
      <vt:lpstr>Calibri</vt:lpstr>
      <vt:lpstr>Wingdings</vt:lpstr>
      <vt:lpstr>SNU IDB Lab.</vt:lpstr>
      <vt:lpstr>RDF-3X : RISC-Style RDF Database Engine </vt:lpstr>
      <vt:lpstr>Introduction</vt:lpstr>
      <vt:lpstr>RDF-3X*: Existing RDF Systems</vt:lpstr>
      <vt:lpstr>RDF-3X: RDF Storage</vt:lpstr>
      <vt:lpstr>RDF-3X: RISC-Style RDF Storage</vt:lpstr>
      <vt:lpstr>RDF-3X: Compressed Index</vt:lpstr>
      <vt:lpstr>RDF-3X : Compressed Index</vt:lpstr>
      <vt:lpstr>RDF-3X: Compressed Index</vt:lpstr>
      <vt:lpstr>RDF-3X: Compressed Index</vt:lpstr>
      <vt:lpstr>RDF-3X: Compressed Indexes</vt:lpstr>
      <vt:lpstr>RDF-3X: Aggregated Indexes [1/2]</vt:lpstr>
      <vt:lpstr>RDF-3X: Aggregated Indexes [2/2]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ZOMBIE</cp:lastModifiedBy>
  <cp:revision>172</cp:revision>
  <cp:lastPrinted>2012-10-31T07:54:07Z</cp:lastPrinted>
  <dcterms:created xsi:type="dcterms:W3CDTF">2006-10-05T04:04:58Z</dcterms:created>
  <dcterms:modified xsi:type="dcterms:W3CDTF">2014-01-09T03:13:35Z</dcterms:modified>
</cp:coreProperties>
</file>