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43" autoAdjust="0"/>
  </p:normalViewPr>
  <p:slideViewPr>
    <p:cSldViewPr>
      <p:cViewPr varScale="1">
        <p:scale>
          <a:sx n="127" d="100"/>
          <a:sy n="127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</a:t>
            </a:r>
            <a:r>
              <a:rPr lang="en-US" altLang="ko-KR" smtClean="0"/>
              <a:t>1: Writing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Laboratory</a:t>
            </a:r>
          </a:p>
          <a:p>
            <a:pPr algn="r"/>
            <a:r>
              <a:rPr lang="en-US" altLang="ko-KR" dirty="0" smtClean="0"/>
              <a:t>July, </a:t>
            </a:r>
            <a:r>
              <a:rPr lang="en-US" altLang="ko-KR" dirty="0" smtClean="0"/>
              <a:t>2011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</a:t>
            </a:r>
            <a:r>
              <a:rPr lang="en-US" altLang="ko-KR" dirty="0" smtClean="0"/>
              <a:t>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[4/5]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Using empty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3374990"/>
            <a:ext cx="8424936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language=“English”&gt;Colossus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&lt;source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56792"/>
            <a:ext cx="42672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9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[5/5]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7. Writing comments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596856"/>
            <a:ext cx="8424936" cy="4801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language=“English”&gt;Colossus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&lt;!–- the research on this wonder of the world came in part from the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of the newspaper (identified by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in the source tag below --&gt;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&lt;source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Predefined Entities – Five Special Symbols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&amp;amp;</a:t>
            </a:r>
            <a:r>
              <a:rPr lang="en-US" altLang="ko-KR" dirty="0" smtClean="0"/>
              <a:t> to create an ampersand sign (&amp;)</a:t>
            </a:r>
          </a:p>
          <a:p>
            <a:r>
              <a:rPr lang="en-US" altLang="ko-KR" dirty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ko-KR" dirty="0" smtClean="0"/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(&lt;)</a:t>
            </a:r>
            <a:endParaRPr lang="ko-KR" altLang="en-US" dirty="0"/>
          </a:p>
          <a:p>
            <a:r>
              <a:rPr lang="en-US" altLang="ko-KR" dirty="0" smtClean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(&gt;)</a:t>
            </a:r>
            <a:endParaRPr lang="ko-KR" altLang="en-US" dirty="0"/>
          </a:p>
          <a:p>
            <a:r>
              <a:rPr lang="en-US" altLang="ko-KR" dirty="0" smtClean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quot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(“)</a:t>
            </a:r>
            <a:endParaRPr lang="ko-KR" altLang="en-US" dirty="0"/>
          </a:p>
          <a:p>
            <a:r>
              <a:rPr lang="en-US" altLang="ko-KR" dirty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apos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(‘)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861048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units=“feet”&gt;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107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&lt;/height&gt;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79912" y="4149080"/>
            <a:ext cx="576064" cy="998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170" y="5190291"/>
            <a:ext cx="1612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atin typeface="Times New Roman" pitchFamily="18" charset="0"/>
                <a:cs typeface="Times New Roman" pitchFamily="18" charset="0"/>
              </a:rPr>
              <a:t>&lt; 107</a:t>
            </a:r>
            <a:endParaRPr lang="ko-KR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[1/4]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532" y="1724030"/>
            <a:ext cx="8424936" cy="4801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&lt;tags&gt;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&lt;appearance&gt;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&lt;wonder&gt;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&lt;name language=“English”&gt;Colossus of Rhodes&lt;/name&gt;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&lt;location&gt;Rhodes, Greece&lt;/location&gt;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&lt;height units=“feet”&gt;107&lt;/height&gt;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&lt;source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&lt;/appearance&gt;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&lt;/tags&gt;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Displaying elements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[2/4]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Displaying elements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78" y="1772816"/>
            <a:ext cx="657344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5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966476"/>
            <a:ext cx="7740860" cy="47705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&lt;tags&gt;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&lt;appearance&gt;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&lt;![CDATA[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language=“English”&gt;Colossus of Rhodes&lt;/name&gt;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&lt;location&gt;Rhodes, Greece&lt;/location&gt;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&lt;height units=“feet”&gt;107&lt;/height&gt;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&lt;source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&lt;/wonder&gt;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]]&gt;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&lt;/appearance&gt;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&lt;/tags&gt;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[3/4]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6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Displaying elements as text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&lt;![CDATA[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]]&gt;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[4/4]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&lt;![CDATA[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]]&gt;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42" y="2060848"/>
            <a:ext cx="7059116" cy="4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XML Sample</a:t>
            </a:r>
          </a:p>
          <a:p>
            <a:r>
              <a:rPr lang="en-US" altLang="ko-KR" dirty="0" smtClean="0"/>
              <a:t>Rules for Writing XML</a:t>
            </a:r>
          </a:p>
          <a:p>
            <a:r>
              <a:rPr lang="en-US" altLang="ko-KR" dirty="0" smtClean="0"/>
              <a:t>Elements, Attributes, and Values</a:t>
            </a:r>
          </a:p>
          <a:p>
            <a:r>
              <a:rPr lang="en-US" altLang="ko-KR" dirty="0" smtClean="0"/>
              <a:t>Writing XML</a:t>
            </a:r>
          </a:p>
          <a:p>
            <a:r>
              <a:rPr lang="en-US" altLang="ko-KR" dirty="0" smtClean="0"/>
              <a:t>Predefined Entities</a:t>
            </a:r>
          </a:p>
          <a:p>
            <a:r>
              <a:rPr lang="en-US" altLang="ko-KR" dirty="0" smtClean="0"/>
              <a:t>Displaying Elements as Text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XML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XML document describing one of </a:t>
            </a:r>
            <a:r>
              <a:rPr lang="en-US" altLang="ko-KR" i="1" dirty="0" smtClean="0"/>
              <a:t>the Sever Wonders of the World: the Colossus of Rhodes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7684" y="2837835"/>
            <a:ext cx="5688632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units=“feet”&gt;107&lt;/height&gt;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10" idx="1"/>
          </p:cNvCxnSpPr>
          <p:nvPr/>
        </p:nvCxnSpPr>
        <p:spPr>
          <a:xfrm flipH="1">
            <a:off x="4562620" y="2533546"/>
            <a:ext cx="1377532" cy="4634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XML declaration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35596" y="3286981"/>
            <a:ext cx="900100" cy="27874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012" y="2917649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element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6695728" y="3853497"/>
            <a:ext cx="869799" cy="24854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65527" y="3917377"/>
            <a:ext cx="15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child elements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직선 화살표 연결선 24"/>
          <p:cNvCxnSpPr>
            <a:stCxn id="20" idx="1"/>
          </p:cNvCxnSpPr>
          <p:nvPr/>
        </p:nvCxnSpPr>
        <p:spPr>
          <a:xfrm flipH="1">
            <a:off x="6840252" y="4102043"/>
            <a:ext cx="725275" cy="37571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1"/>
          </p:cNvCxnSpPr>
          <p:nvPr/>
        </p:nvCxnSpPr>
        <p:spPr>
          <a:xfrm flipH="1">
            <a:off x="7130627" y="4102043"/>
            <a:ext cx="4349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4139952" y="4540478"/>
            <a:ext cx="90518" cy="67943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92388" y="5219908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0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 for Writing XML </a:t>
            </a:r>
            <a:r>
              <a:rPr lang="en-US" altLang="ko-KR" sz="2000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A root element is required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Closing tags are required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688632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812847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file=“colossus.jpg”/&gt;</a:t>
            </a:r>
            <a:endParaRPr lang="en-US" altLang="ko-KR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Elements must be properly nested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Case matters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Values must be enclosed in quotation marks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568863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Rules for Writing XML </a:t>
            </a:r>
            <a:r>
              <a:rPr lang="en-US" altLang="ko-KR" sz="2000" dirty="0" smtClean="0"/>
              <a:t>[2/2]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150821"/>
            <a:ext cx="568863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9" name="&quot;없음&quot; 기호 8"/>
          <p:cNvSpPr/>
          <p:nvPr/>
        </p:nvSpPr>
        <p:spPr>
          <a:xfrm>
            <a:off x="6372200" y="414908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518973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file=“colossus.jpg”/&gt;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641574"/>
            <a:ext cx="5688632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13" name="&quot;없음&quot; 기호 12"/>
          <p:cNvSpPr/>
          <p:nvPr/>
        </p:nvSpPr>
        <p:spPr>
          <a:xfrm>
            <a:off x="6372200" y="190754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Elements, Attributes, and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element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Attributes and values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5435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0495"/>
            <a:ext cx="43815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2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[1/5]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To declare the version of XML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Every XML document must have one, and only one </a:t>
            </a:r>
            <a:r>
              <a:rPr lang="en-US" altLang="ko-KR" i="1" dirty="0" smtClean="0"/>
              <a:t>root element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 smtClean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3. Writing child elements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887776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048016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[2/5]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Nesting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63640"/>
            <a:ext cx="6480720" cy="25853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&lt;name&gt;Colossus of Rhodes&lt;/name&gt;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41093"/>
            <a:ext cx="50863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8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[3/5]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Adding attributes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Attribute values </a:t>
            </a:r>
            <a:r>
              <a:rPr lang="en-US" altLang="ko-KR" b="1" dirty="0" smtClean="0"/>
              <a:t>must</a:t>
            </a:r>
            <a:r>
              <a:rPr lang="en-US" altLang="ko-KR" dirty="0" smtClean="0"/>
              <a:t> be in quotes</a:t>
            </a:r>
          </a:p>
          <a:p>
            <a:pPr lvl="1"/>
            <a:r>
              <a:rPr lang="en-US" altLang="ko-KR" dirty="0" smtClean="0"/>
              <a:t>If an attribute’s value contains double quotes, use single quotes to contain the value (and vice versa)</a:t>
            </a:r>
          </a:p>
          <a:p>
            <a:pPr marL="914400" lvl="2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comment=‘She said, “The Colossus has fallen!”’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663640"/>
            <a:ext cx="8424936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language=“English”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14541</TotalTime>
  <Words>726</Words>
  <Application>Microsoft Office PowerPoint</Application>
  <PresentationFormat>화면 슬라이드 쇼(4:3)</PresentationFormat>
  <Paragraphs>228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SNU IDB Lab.</vt:lpstr>
      <vt:lpstr>Ch. 1: Writing XML</vt:lpstr>
      <vt:lpstr>Contents</vt:lpstr>
      <vt:lpstr>An XML Sample</vt:lpstr>
      <vt:lpstr>Rules for Writing XML [1/2]</vt:lpstr>
      <vt:lpstr>Rules for Writing XML [2/2]</vt:lpstr>
      <vt:lpstr>Elements, Attributes, and Values</vt:lpstr>
      <vt:lpstr>Writing XML [1/5]</vt:lpstr>
      <vt:lpstr>Writing XML [2/5]</vt:lpstr>
      <vt:lpstr>Writing XML [3/5]</vt:lpstr>
      <vt:lpstr>Writing XML [4/5]</vt:lpstr>
      <vt:lpstr>Writing XML [5/5]</vt:lpstr>
      <vt:lpstr>Predefined Entities – Five Special Symbols</vt:lpstr>
      <vt:lpstr>Displaying Elements as Text [1/4]</vt:lpstr>
      <vt:lpstr>Displaying Elements as Text [2/4]</vt:lpstr>
      <vt:lpstr>Displaying Elements as Text [3/4]</vt:lpstr>
      <vt:lpstr>Displaying Elements as Text [4/4]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1204</cp:revision>
  <dcterms:created xsi:type="dcterms:W3CDTF">2006-10-05T04:04:58Z</dcterms:created>
  <dcterms:modified xsi:type="dcterms:W3CDTF">2011-07-07T05:33:06Z</dcterms:modified>
</cp:coreProperties>
</file>