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00CCFF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2" autoAdjust="0"/>
    <p:restoredTop sz="95943" autoAdjust="0"/>
  </p:normalViewPr>
  <p:slideViewPr>
    <p:cSldViewPr>
      <p:cViewPr varScale="1">
        <p:scale>
          <a:sx n="101" d="100"/>
          <a:sy n="101" d="100"/>
        </p:scale>
        <p:origin x="-84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724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CB361-3D4A-4F34-B15F-E155E4F637E1}" type="datetimeFigureOut">
              <a:rPr lang="ko-KR" altLang="en-US" smtClean="0"/>
              <a:pPr/>
              <a:t>2011-07-05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5ECF-8581-44AE-9CEB-464E4EBC46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82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itchFamily="34" charset="0"/>
              </a:defRPr>
            </a:lvl1pPr>
          </a:lstStyle>
          <a:p>
            <a:fld id="{A2D915CE-DEBD-4A47-BF96-224F81E542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Corbel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9460" y="6197600"/>
            <a:ext cx="973079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Ch. </a:t>
            </a:r>
            <a:r>
              <a:rPr lang="en-US" altLang="ko-KR" smtClean="0"/>
              <a:t>1: Writing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Seoul </a:t>
            </a:r>
            <a:r>
              <a:rPr lang="en-US" altLang="ko-KR" smtClean="0"/>
              <a:t>National </a:t>
            </a:r>
            <a:r>
              <a:rPr lang="en-US" altLang="ko-KR" smtClean="0"/>
              <a:t>University, </a:t>
            </a:r>
            <a:r>
              <a:rPr lang="en-US" altLang="ko-KR" dirty="0" smtClean="0"/>
              <a:t>Internet Database Laboratory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55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[4/5]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6. Using empty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3374990"/>
            <a:ext cx="8424936" cy="34163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language=“English”&gt;Colossus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&lt;source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56792"/>
            <a:ext cx="42672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9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[5/5]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7. Writing comments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596856"/>
            <a:ext cx="8424936" cy="4801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language=“English”&gt;Colossus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&lt;!–- the research on this wonder of the world came in part from the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of the newspaper (identified by 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in the source tag below --&gt;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&lt;source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Predefined Entities – Five Special Symbols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Type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&amp;amp;</a:t>
            </a:r>
            <a:r>
              <a:rPr lang="en-US" altLang="ko-KR" dirty="0" smtClean="0"/>
              <a:t> to create an ampersand sign (&amp;)</a:t>
            </a:r>
          </a:p>
          <a:p>
            <a:r>
              <a:rPr lang="en-US" altLang="ko-KR" dirty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US" altLang="ko-KR" dirty="0" smtClean="0"/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(&lt;)</a:t>
            </a:r>
            <a:endParaRPr lang="ko-KR" altLang="en-US" dirty="0"/>
          </a:p>
          <a:p>
            <a:r>
              <a:rPr lang="en-US" altLang="ko-KR" dirty="0" smtClean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(&gt;)</a:t>
            </a:r>
            <a:endParaRPr lang="ko-KR" altLang="en-US" dirty="0"/>
          </a:p>
          <a:p>
            <a:r>
              <a:rPr lang="en-US" altLang="ko-KR" dirty="0" smtClean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quot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(“)</a:t>
            </a:r>
            <a:endParaRPr lang="ko-KR" altLang="en-US" dirty="0"/>
          </a:p>
          <a:p>
            <a:r>
              <a:rPr lang="en-US" altLang="ko-KR" dirty="0"/>
              <a:t>Type 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>
                <a:latin typeface="Consolas" pitchFamily="49" charset="0"/>
                <a:cs typeface="Consolas" pitchFamily="49" charset="0"/>
              </a:rPr>
              <a:t>apos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ko-KR" dirty="0"/>
              <a:t>to create a less than sign </a:t>
            </a:r>
            <a:r>
              <a:rPr lang="en-US" altLang="ko-KR" dirty="0" smtClean="0"/>
              <a:t>(‘)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861048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&lt;height units=“feet”&gt;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lt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107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&lt;/height&gt;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79912" y="4149080"/>
            <a:ext cx="576064" cy="9988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7170" y="5190291"/>
            <a:ext cx="1612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atin typeface="Times New Roman" pitchFamily="18" charset="0"/>
                <a:cs typeface="Times New Roman" pitchFamily="18" charset="0"/>
              </a:rPr>
              <a:t>&lt; 107</a:t>
            </a:r>
            <a:endParaRPr lang="ko-KR" altLang="en-US" sz="4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0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[1/4]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532" y="1724030"/>
            <a:ext cx="8424936" cy="4801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&lt;tags&gt;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&lt;appearance&gt;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&lt;wonder&gt;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&lt;name language=“English”&gt;Colossus of Rhodes&lt;/name&gt;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language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&lt;location&gt;Rhodes, Greece&lt;/location&gt;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&lt;height units=“feet”&gt;107&lt;/height&gt;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&lt;source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&lt;/appearance&gt;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&lt;/tags&gt;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Displaying elements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08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[2/4]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Displaying elements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78" y="1772816"/>
            <a:ext cx="657344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5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966476"/>
            <a:ext cx="7740860" cy="47705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&lt;tags&gt;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&lt;appearance&gt;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&lt;![CDATA[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&lt;wonder&gt;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&lt;name language=“English”&gt;Colossus of Rhodes&lt;/name&gt;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 language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=“Greek”&gt;</a:t>
            </a:r>
            <a:r>
              <a:rPr lang="el-GR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&lt;location&gt;Rhodes, Greece&lt;/location&gt;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&lt;height units=“feet”&gt;107&lt;/height&gt;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 w=“528 h=“349”/&gt;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&lt;source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sectionid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=“101” 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newspaperid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=“21”&gt;&lt;/source&gt;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&lt;/wonder&gt;</a:t>
            </a:r>
            <a:endParaRPr lang="en-US" altLang="ko-KR" sz="16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]]&gt;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&lt;/appearance&gt;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&lt;/tags&gt;</a:t>
            </a:r>
          </a:p>
          <a:p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sz="1600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xml_book</a:t>
            </a:r>
            <a:r>
              <a:rPr lang="en-US" altLang="ko-KR" sz="1600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sz="1600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[3/4]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6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/>
          <a:lstStyle/>
          <a:p>
            <a:r>
              <a:rPr lang="en-US" altLang="ko-KR" dirty="0" smtClean="0"/>
              <a:t>Displaying elements as text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&lt;![CDATA[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]]&gt;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3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 </a:t>
            </a:r>
            <a:r>
              <a:rPr lang="en-US" altLang="ko-KR" sz="2000" dirty="0" smtClean="0"/>
              <a:t>[4/4]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Displaying elements as text</a:t>
            </a:r>
          </a:p>
          <a:p>
            <a:pPr marL="457200" lvl="1" indent="0">
              <a:buNone/>
            </a:pP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&lt;![CDATA[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b="1" dirty="0" smtClean="0">
                <a:latin typeface="Consolas" pitchFamily="49" charset="0"/>
                <a:cs typeface="Consolas" pitchFamily="49" charset="0"/>
              </a:rPr>
              <a:t>]]&gt;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442" y="2060848"/>
            <a:ext cx="7059116" cy="451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5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XML Sample</a:t>
            </a:r>
          </a:p>
          <a:p>
            <a:r>
              <a:rPr lang="en-US" altLang="ko-KR" dirty="0" smtClean="0"/>
              <a:t>Rules for Writing XML</a:t>
            </a:r>
          </a:p>
          <a:p>
            <a:r>
              <a:rPr lang="en-US" altLang="ko-KR" dirty="0" smtClean="0"/>
              <a:t>Elements, Attributes, and Values</a:t>
            </a:r>
          </a:p>
          <a:p>
            <a:r>
              <a:rPr lang="en-US" altLang="ko-KR" dirty="0" smtClean="0"/>
              <a:t>Writing XML</a:t>
            </a:r>
          </a:p>
          <a:p>
            <a:r>
              <a:rPr lang="en-US" altLang="ko-KR" dirty="0" smtClean="0"/>
              <a:t>Predefined Entities</a:t>
            </a:r>
          </a:p>
          <a:p>
            <a:r>
              <a:rPr lang="en-US" altLang="ko-KR" dirty="0" smtClean="0"/>
              <a:t>Displaying Elements as Text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0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XML Sample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XML document describing one of </a:t>
            </a:r>
            <a:r>
              <a:rPr lang="en-US" altLang="ko-KR" i="1" dirty="0" smtClean="0"/>
              <a:t>the Sever Wonders of the World: the Colossus of Rhodes</a:t>
            </a:r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i="1" dirty="0" smtClean="0"/>
          </a:p>
          <a:p>
            <a:endParaRPr lang="en-US" altLang="ko-KR" i="1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7684" y="2837835"/>
            <a:ext cx="5688632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&lt;height units=“feet”&gt;107&lt;/height&gt;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>
            <a:stCxn id="10" idx="1"/>
          </p:cNvCxnSpPr>
          <p:nvPr/>
        </p:nvCxnSpPr>
        <p:spPr>
          <a:xfrm flipH="1">
            <a:off x="4562620" y="2533546"/>
            <a:ext cx="1377532" cy="46340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0152" y="23488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XML declaration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935596" y="3286981"/>
            <a:ext cx="900100" cy="27874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8012" y="2917649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root element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 flipV="1">
            <a:off x="6695728" y="3853497"/>
            <a:ext cx="869799" cy="24854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65527" y="3917377"/>
            <a:ext cx="15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child elements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직선 화살표 연결선 24"/>
          <p:cNvCxnSpPr>
            <a:stCxn id="20" idx="1"/>
          </p:cNvCxnSpPr>
          <p:nvPr/>
        </p:nvCxnSpPr>
        <p:spPr>
          <a:xfrm flipH="1">
            <a:off x="6840252" y="4102043"/>
            <a:ext cx="725275" cy="375719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1"/>
          </p:cNvCxnSpPr>
          <p:nvPr/>
        </p:nvCxnSpPr>
        <p:spPr>
          <a:xfrm flipH="1">
            <a:off x="7130627" y="4102043"/>
            <a:ext cx="434900" cy="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6" idx="0"/>
          </p:cNvCxnSpPr>
          <p:nvPr/>
        </p:nvCxnSpPr>
        <p:spPr>
          <a:xfrm flipH="1" flipV="1">
            <a:off x="4139952" y="4540478"/>
            <a:ext cx="90518" cy="67943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92388" y="5219908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endParaRPr lang="ko-KR" alt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4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0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Rules for Writing XML </a:t>
            </a:r>
            <a:r>
              <a:rPr lang="en-US" altLang="ko-KR" sz="2000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A root element is required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Closing tags are required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5688632" cy="12003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&lt;name&gt;Colossus of Rhodes&lt;/name&gt;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812847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file=“colossus.jpg”/&gt;</a:t>
            </a:r>
            <a:endParaRPr lang="en-US" altLang="ko-KR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3. Elements must be properly nested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Case matters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Values must be enclosed in quotation marks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356992"/>
            <a:ext cx="5688632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</p:spPr>
        <p:txBody>
          <a:bodyPr/>
          <a:lstStyle/>
          <a:p>
            <a:r>
              <a:rPr lang="en-US" altLang="ko-KR" dirty="0" smtClean="0"/>
              <a:t>Rules for Writing XML </a:t>
            </a:r>
            <a:r>
              <a:rPr lang="en-US" altLang="ko-KR" sz="2000" dirty="0" smtClean="0"/>
              <a:t>[2/2]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150821"/>
            <a:ext cx="5688632" cy="3693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9" name="&quot;없음&quot; 기호 8"/>
          <p:cNvSpPr/>
          <p:nvPr/>
        </p:nvSpPr>
        <p:spPr>
          <a:xfrm>
            <a:off x="6372200" y="414908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5518973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main_image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file=“colossus.jpg”/&gt;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641574"/>
            <a:ext cx="5688632" cy="923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&lt;wonder&gt;</a:t>
            </a:r>
          </a:p>
          <a:p>
            <a:r>
              <a:rPr lang="en-US" altLang="ko-KR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&lt;name&gt;</a:t>
            </a:r>
            <a:r>
              <a:rPr lang="en-US" altLang="ko-KR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&lt;/wonder&gt;</a:t>
            </a:r>
          </a:p>
          <a:p>
            <a:r>
              <a:rPr lang="en-US" altLang="ko-KR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&lt;/name&gt;</a:t>
            </a:r>
          </a:p>
        </p:txBody>
      </p:sp>
      <p:sp>
        <p:nvSpPr>
          <p:cNvPr id="13" name="&quot;없음&quot; 기호 12"/>
          <p:cNvSpPr/>
          <p:nvPr/>
        </p:nvSpPr>
        <p:spPr>
          <a:xfrm>
            <a:off x="6372200" y="1907540"/>
            <a:ext cx="360040" cy="369332"/>
          </a:xfrm>
          <a:prstGeom prst="noSmoking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Elements, Attributes, and Values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XML element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Attributes and values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5435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280495"/>
            <a:ext cx="438150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62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[1/5]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To declare the version of XML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Every XML document must have one, and only one </a:t>
            </a:r>
            <a:r>
              <a:rPr lang="en-US" altLang="ko-KR" i="1" dirty="0" smtClean="0"/>
              <a:t>root element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 smtClean="0"/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endParaRPr lang="en-US" altLang="ko-KR" i="1" dirty="0" smtClean="0"/>
          </a:p>
          <a:p>
            <a:pPr marL="0" indent="0">
              <a:buNone/>
            </a:pPr>
            <a:r>
              <a:rPr lang="en-US" altLang="ko-KR" dirty="0" smtClean="0"/>
              <a:t>3. Writing child elements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628800"/>
            <a:ext cx="5688632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2887776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5048016"/>
            <a:ext cx="5688632" cy="14773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Colossus of Rhodes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[2/5]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4. Nesting Elements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63640"/>
            <a:ext cx="6480720" cy="25853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&lt;name&gt;Colossus of Rhodes&lt;/name&gt;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41093"/>
            <a:ext cx="508635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08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Writing XML </a:t>
            </a:r>
            <a:r>
              <a:rPr lang="en-US" altLang="ko-KR" sz="2000" dirty="0" smtClean="0"/>
              <a:t>[3/5]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5. Adding attributes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Attribute values </a:t>
            </a:r>
            <a:r>
              <a:rPr lang="en-US" altLang="ko-KR" b="1" dirty="0" smtClean="0"/>
              <a:t>must</a:t>
            </a:r>
            <a:r>
              <a:rPr lang="en-US" altLang="ko-KR" dirty="0" smtClean="0"/>
              <a:t> be in quotes</a:t>
            </a:r>
          </a:p>
          <a:p>
            <a:pPr lvl="1"/>
            <a:r>
              <a:rPr lang="en-US" altLang="ko-KR" dirty="0" smtClean="0"/>
              <a:t>If an attribute’s value contains double quotes, use single quotes to contain the value (and vice versa)</a:t>
            </a:r>
          </a:p>
          <a:p>
            <a:pPr marL="914400" lvl="2" indent="0">
              <a:buNone/>
            </a:pPr>
            <a:r>
              <a:rPr lang="en-US" altLang="ko-KR" dirty="0" smtClean="0"/>
              <a:t>ex)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comment=‘She said, “The Colossus has fallen!”’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9532" y="1663640"/>
            <a:ext cx="8424936" cy="28623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version=“1.0”?&gt;</a:t>
            </a:r>
          </a:p>
          <a:p>
            <a:endParaRPr lang="en-US" altLang="ko-KR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&lt;wonder&gt;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&lt;name 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language=“English”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&gt;Colossus of Rhodes&lt;/name&gt;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&lt;name </a:t>
            </a:r>
            <a:r>
              <a:rPr lang="en-US" altLang="ko-KR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language</a:t>
            </a:r>
            <a:r>
              <a:rPr lang="en-US" altLang="ko-KR" b="1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=“Greek”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l-GR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Κολοσσός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της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l-GR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Ρόδου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&lt;location&gt;Rhodes, Greece&lt;/location&gt;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&lt;height units=“feet”&gt;107&lt;/height&gt;</a:t>
            </a:r>
          </a:p>
          <a:p>
            <a:r>
              <a:rPr lang="en-US" altLang="ko-KR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&lt;/wonder&gt;</a:t>
            </a:r>
            <a:endParaRPr lang="en-US" altLang="ko-KR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altLang="ko-KR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ancient_wonders</a:t>
            </a:r>
            <a:r>
              <a:rPr lang="en-US" altLang="ko-KR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ko-KR" altLang="en-US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rbe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14540</TotalTime>
  <Words>721</Words>
  <Application>Microsoft Office PowerPoint</Application>
  <PresentationFormat>화면 슬라이드 쇼(4:3)</PresentationFormat>
  <Paragraphs>226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SNU IDB Lab.</vt:lpstr>
      <vt:lpstr>Ch. 1: Writing XML</vt:lpstr>
      <vt:lpstr>Contents</vt:lpstr>
      <vt:lpstr>An XML Sample</vt:lpstr>
      <vt:lpstr>Rules for Writing XML [1/2]</vt:lpstr>
      <vt:lpstr>Rules for Writing XML [2/2]</vt:lpstr>
      <vt:lpstr>Elements, Attributes, and Values</vt:lpstr>
      <vt:lpstr>Writing XML [1/5]</vt:lpstr>
      <vt:lpstr>Writing XML [2/5]</vt:lpstr>
      <vt:lpstr>Writing XML [3/5]</vt:lpstr>
      <vt:lpstr>Writing XML [4/5]</vt:lpstr>
      <vt:lpstr>Writing XML [5/5]</vt:lpstr>
      <vt:lpstr>Predefined Entities – Five Special Symbols</vt:lpstr>
      <vt:lpstr>Displaying Elements as Text [1/4]</vt:lpstr>
      <vt:lpstr>Displaying Elements as Text [2/4]</vt:lpstr>
      <vt:lpstr>Displaying Elements as Text [3/4]</vt:lpstr>
      <vt:lpstr>Displaying Elements as Text [4/4]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XML</dc:title>
  <dc:creator>Hyunwoo Kim</dc:creator>
  <cp:lastModifiedBy>Ruud</cp:lastModifiedBy>
  <cp:revision>1200</cp:revision>
  <dcterms:created xsi:type="dcterms:W3CDTF">2006-10-05T04:04:58Z</dcterms:created>
  <dcterms:modified xsi:type="dcterms:W3CDTF">2011-07-05T04:47:35Z</dcterms:modified>
</cp:coreProperties>
</file>