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000"/>
            </a:lvl1pPr>
            <a:lvl2pPr>
              <a:buClr>
                <a:srgbClr val="C00000"/>
              </a:buClr>
              <a:defRPr sz="18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600"/>
            </a:lvl3pPr>
            <a:lvl4pPr>
              <a:buClr>
                <a:srgbClr val="C00000"/>
              </a:buClr>
              <a:defRPr sz="14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234B4C0E-6F2D-4E82-AD86-0C09EB1A4275}" type="datetimeFigureOut">
              <a:rPr lang="ko-KR" altLang="en-US" smtClean="0"/>
              <a:t>2013-09-13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73B993E5-53F8-4028-8F8E-F2F3A5BB41E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Hadoop Streaming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atinLnBrk="0"/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 13, 2013</a:t>
            </a:r>
          </a:p>
          <a:p>
            <a:pPr algn="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Team: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-gook Jun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29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Motivation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Script </a:t>
            </a:r>
            <a:r>
              <a:rPr lang="en-US" altLang="ko-KR" dirty="0" smtClean="0"/>
              <a:t>Language</a:t>
            </a:r>
            <a:endParaRPr lang="en-US" altLang="ko-KR" dirty="0"/>
          </a:p>
          <a:p>
            <a:pPr lvl="1"/>
            <a:r>
              <a:rPr lang="ko-KR" altLang="en-US" dirty="0"/>
              <a:t>빠른 개발 시간</a:t>
            </a:r>
          </a:p>
          <a:p>
            <a:pPr lvl="1"/>
            <a:r>
              <a:rPr lang="ko-KR" altLang="en-US" dirty="0"/>
              <a:t>직관적 코드</a:t>
            </a:r>
            <a:r>
              <a:rPr lang="en-US" altLang="ko-KR" dirty="0"/>
              <a:t>, </a:t>
            </a:r>
            <a:r>
              <a:rPr lang="ko-KR" altLang="en-US" dirty="0"/>
              <a:t>디버깅 편의성</a:t>
            </a:r>
          </a:p>
          <a:p>
            <a:pPr lvl="1"/>
            <a:r>
              <a:rPr lang="ko-KR" altLang="en-US" dirty="0"/>
              <a:t>기존 프로그램</a:t>
            </a:r>
            <a:r>
              <a:rPr lang="en-US" altLang="ko-KR" dirty="0"/>
              <a:t>, </a:t>
            </a:r>
            <a:r>
              <a:rPr lang="ko-KR" altLang="en-US" dirty="0"/>
              <a:t>라이브러리 재사용</a:t>
            </a:r>
          </a:p>
          <a:p>
            <a:pPr lvl="0"/>
            <a:r>
              <a:rPr lang="ko-KR" altLang="en-US" dirty="0"/>
              <a:t>대용량 처리 방법론은 그대로 유지</a:t>
            </a:r>
          </a:p>
        </p:txBody>
      </p:sp>
    </p:spTree>
    <p:extLst>
      <p:ext uri="{BB962C8B-B14F-4D97-AF65-F5344CB8AC3E}">
        <p14:creationId xmlns:p14="http://schemas.microsoft.com/office/powerpoint/2010/main" val="341950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HadoopStreaming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Hadoop</a:t>
            </a:r>
            <a:r>
              <a:rPr lang="en-US" altLang="ko-KR" dirty="0"/>
              <a:t> </a:t>
            </a:r>
            <a:r>
              <a:rPr lang="en-US" altLang="ko-KR" dirty="0" err="1"/>
              <a:t>MapReduce</a:t>
            </a:r>
            <a:r>
              <a:rPr lang="ko-KR" altLang="en-US" dirty="0"/>
              <a:t>의 </a:t>
            </a:r>
            <a:r>
              <a:rPr lang="en-US" altLang="ko-KR" dirty="0"/>
              <a:t>Contribute </a:t>
            </a:r>
            <a:r>
              <a:rPr lang="en-US" altLang="ko-KR" dirty="0" smtClean="0"/>
              <a:t>Project</a:t>
            </a:r>
            <a:r>
              <a:rPr lang="ko-KR" altLang="en-US" dirty="0"/>
              <a:t>로 시작</a:t>
            </a:r>
          </a:p>
          <a:p>
            <a:pPr lvl="0"/>
            <a:r>
              <a:rPr lang="ko-KR" altLang="en-US" dirty="0"/>
              <a:t>간단한 </a:t>
            </a:r>
            <a:r>
              <a:rPr lang="ko-KR" altLang="en-US" dirty="0" err="1"/>
              <a:t>전처리에</a:t>
            </a:r>
            <a:r>
              <a:rPr lang="ko-KR" altLang="en-US" dirty="0"/>
              <a:t> 용이</a:t>
            </a:r>
          </a:p>
          <a:p>
            <a:pPr lvl="0"/>
            <a:r>
              <a:rPr lang="en-US" altLang="ko-KR" dirty="0" err="1"/>
              <a:t>stdin</a:t>
            </a:r>
            <a:r>
              <a:rPr lang="en-US" altLang="ko-KR" dirty="0"/>
              <a:t>, </a:t>
            </a:r>
            <a:r>
              <a:rPr lang="en-US" altLang="ko-KR" dirty="0" err="1"/>
              <a:t>stdout</a:t>
            </a:r>
            <a:r>
              <a:rPr lang="en-US" altLang="ko-KR" dirty="0"/>
              <a:t> </a:t>
            </a:r>
            <a:r>
              <a:rPr lang="ko-KR" altLang="en-US" dirty="0"/>
              <a:t>형태의 데이터 흐름 및 처리방식</a:t>
            </a:r>
          </a:p>
          <a:p>
            <a:pPr lvl="0"/>
            <a:r>
              <a:rPr lang="ko-KR" altLang="en-US" dirty="0"/>
              <a:t>각각 별도의 프로그램으로 </a:t>
            </a:r>
            <a:r>
              <a:rPr lang="en-US" altLang="ko-KR" dirty="0" smtClean="0"/>
              <a:t>Mapper</a:t>
            </a:r>
            <a:r>
              <a:rPr lang="en-US" altLang="ko-KR" dirty="0"/>
              <a:t>, </a:t>
            </a:r>
            <a:r>
              <a:rPr lang="en-US" altLang="ko-KR" dirty="0" smtClean="0"/>
              <a:t>Reducer </a:t>
            </a:r>
            <a:r>
              <a:rPr lang="ko-KR" altLang="en-US" dirty="0"/>
              <a:t>사용가능</a:t>
            </a:r>
          </a:p>
        </p:txBody>
      </p:sp>
    </p:spTree>
    <p:extLst>
      <p:ext uri="{BB962C8B-B14F-4D97-AF65-F5344CB8AC3E}">
        <p14:creationId xmlns:p14="http://schemas.microsoft.com/office/powerpoint/2010/main" val="248287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Format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하나의 라인에서 </a:t>
            </a:r>
            <a:r>
              <a:rPr lang="en-US" altLang="ko-KR" dirty="0"/>
              <a:t>(k, v) </a:t>
            </a:r>
            <a:r>
              <a:rPr lang="ko-KR" altLang="en-US" dirty="0"/>
              <a:t>쌍으로 전달</a:t>
            </a:r>
          </a:p>
          <a:p>
            <a:pPr lvl="1"/>
            <a:r>
              <a:rPr lang="en-US" altLang="ko-KR" dirty="0" smtClean="0"/>
              <a:t>Default </a:t>
            </a:r>
            <a:r>
              <a:rPr lang="ko-KR" altLang="en-US" dirty="0" smtClean="0"/>
              <a:t>형태는 </a:t>
            </a:r>
            <a:r>
              <a:rPr lang="en-US" altLang="ko-KR" dirty="0" smtClean="0"/>
              <a:t>Key </a:t>
            </a:r>
            <a:r>
              <a:rPr lang="en-US" altLang="ko-KR" dirty="0"/>
              <a:t>(tab) </a:t>
            </a:r>
            <a:r>
              <a:rPr lang="en-US" altLang="ko-KR" dirty="0" smtClean="0"/>
              <a:t>Value </a:t>
            </a:r>
            <a:r>
              <a:rPr lang="en-US" altLang="ko-KR" dirty="0"/>
              <a:t>(newline)</a:t>
            </a:r>
          </a:p>
          <a:p>
            <a:pPr lvl="0"/>
            <a:r>
              <a:rPr lang="ko-KR" altLang="en-US" dirty="0"/>
              <a:t>텍스트 형태로 </a:t>
            </a:r>
            <a:r>
              <a:rPr lang="en-US" altLang="ko-KR" dirty="0"/>
              <a:t>data </a:t>
            </a:r>
            <a:r>
              <a:rPr lang="ko-KR" altLang="en-US" dirty="0"/>
              <a:t>전달</a:t>
            </a:r>
          </a:p>
          <a:p>
            <a:pPr lvl="0"/>
            <a:r>
              <a:rPr lang="ko-KR" altLang="en-US" dirty="0"/>
              <a:t>같은 라인의 형태로 </a:t>
            </a:r>
            <a:r>
              <a:rPr lang="en-US" altLang="ko-KR" dirty="0"/>
              <a:t>(k, v) </a:t>
            </a:r>
            <a:r>
              <a:rPr lang="en-US" altLang="ko-KR" dirty="0" smtClean="0"/>
              <a:t>Pair</a:t>
            </a:r>
            <a:r>
              <a:rPr lang="ko-KR" altLang="en-US" dirty="0" smtClean="0"/>
              <a:t>들을 </a:t>
            </a:r>
            <a:r>
              <a:rPr lang="en-US" altLang="ko-KR" dirty="0" err="1"/>
              <a:t>stdout</a:t>
            </a:r>
            <a:r>
              <a:rPr lang="ko-KR" altLang="en-US" dirty="0"/>
              <a:t>으로 출력</a:t>
            </a:r>
          </a:p>
        </p:txBody>
      </p:sp>
    </p:spTree>
    <p:extLst>
      <p:ext uri="{BB962C8B-B14F-4D97-AF65-F5344CB8AC3E}">
        <p14:creationId xmlns:p14="http://schemas.microsoft.com/office/powerpoint/2010/main" val="260111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Example: </a:t>
            </a:r>
            <a:r>
              <a:rPr lang="en-US" altLang="ko-KR" dirty="0"/>
              <a:t>map(k, v) -&gt; (v, k)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#! /</a:t>
            </a:r>
            <a:r>
              <a:rPr lang="en-US" altLang="ko-KR" dirty="0" err="1"/>
              <a:t>usr</a:t>
            </a:r>
            <a:r>
              <a:rPr lang="en-US" altLang="ko-KR" dirty="0"/>
              <a:t>/bin/</a:t>
            </a:r>
            <a:r>
              <a:rPr lang="en-US" altLang="ko-KR" dirty="0" err="1"/>
              <a:t>env</a:t>
            </a:r>
            <a:r>
              <a:rPr lang="en-US" altLang="ko-KR" dirty="0"/>
              <a:t> python</a:t>
            </a:r>
          </a:p>
          <a:p>
            <a:pPr marL="0" lvl="0" indent="0">
              <a:buNone/>
            </a:pPr>
            <a:r>
              <a:rPr lang="en-US" altLang="ko-KR" dirty="0"/>
              <a:t>import sys</a:t>
            </a:r>
          </a:p>
          <a:p>
            <a:pPr marL="0" lvl="0" indent="0">
              <a:buNone/>
            </a:pPr>
            <a:r>
              <a:rPr lang="en-US" altLang="ko-KR" dirty="0"/>
              <a:t>while True:</a:t>
            </a:r>
          </a:p>
          <a:p>
            <a:pPr marL="0" indent="0">
              <a:buNone/>
            </a:pPr>
            <a:r>
              <a:rPr lang="en-US" altLang="ko-KR" dirty="0" smtClean="0"/>
              <a:t>    line </a:t>
            </a:r>
            <a:r>
              <a:rPr lang="en-US" altLang="ko-KR" dirty="0"/>
              <a:t>= </a:t>
            </a:r>
            <a:r>
              <a:rPr lang="en-US" altLang="ko-KR" dirty="0" err="1"/>
              <a:t>sys.stdin.readline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    if </a:t>
            </a:r>
            <a:r>
              <a:rPr lang="en-US" altLang="ko-KR" dirty="0" err="1"/>
              <a:t>len</a:t>
            </a:r>
            <a:r>
              <a:rPr lang="en-US" altLang="ko-KR" dirty="0"/>
              <a:t>(line) == 0:</a:t>
            </a:r>
          </a:p>
          <a:p>
            <a:pPr marL="0" indent="0">
              <a:buNone/>
            </a:pPr>
            <a:r>
              <a:rPr lang="en-US" altLang="ko-KR" dirty="0" smtClean="0"/>
              <a:t>        break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(k, v) = </a:t>
            </a:r>
            <a:r>
              <a:rPr lang="en-US" altLang="ko-KR" dirty="0" err="1"/>
              <a:t>line.strip</a:t>
            </a:r>
            <a:r>
              <a:rPr lang="en-US" altLang="ko-KR" dirty="0"/>
              <a:t>().split("\t")</a:t>
            </a:r>
          </a:p>
          <a:p>
            <a:pPr marL="0" indent="0">
              <a:buNone/>
            </a:pPr>
            <a:r>
              <a:rPr lang="en-US" altLang="ko-KR" dirty="0"/>
              <a:t>print v + "\t" + k</a:t>
            </a:r>
          </a:p>
        </p:txBody>
      </p:sp>
    </p:spTree>
    <p:extLst>
      <p:ext uri="{BB962C8B-B14F-4D97-AF65-F5344CB8AC3E}">
        <p14:creationId xmlns:p14="http://schemas.microsoft.com/office/powerpoint/2010/main" val="93757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Streaming Job </a:t>
            </a:r>
            <a:r>
              <a:rPr lang="ko-KR" altLang="en-US"/>
              <a:t>실행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Hadoop</a:t>
            </a:r>
            <a:r>
              <a:rPr lang="en-US" altLang="ko-KR" dirty="0"/>
              <a:t> </a:t>
            </a:r>
            <a:r>
              <a:rPr lang="ko-KR" altLang="en-US" dirty="0"/>
              <a:t>코어와 분리된 별도의 </a:t>
            </a:r>
            <a:r>
              <a:rPr lang="en-US" altLang="ko-KR" dirty="0"/>
              <a:t>Streaming Jar </a:t>
            </a:r>
            <a:r>
              <a:rPr lang="ko-KR" altLang="en-US" dirty="0"/>
              <a:t>패키지로 실행</a:t>
            </a:r>
          </a:p>
          <a:p>
            <a:pPr lvl="0"/>
            <a:r>
              <a:rPr lang="ko-KR" altLang="en-US" dirty="0"/>
              <a:t>인자로 </a:t>
            </a:r>
            <a:r>
              <a:rPr lang="en-US" altLang="ko-KR" dirty="0" smtClean="0"/>
              <a:t>Mapper</a:t>
            </a:r>
            <a:r>
              <a:rPr lang="ko-KR" altLang="en-US" dirty="0"/>
              <a:t>와 </a:t>
            </a:r>
            <a:r>
              <a:rPr lang="en-US" altLang="ko-KR" dirty="0" smtClean="0"/>
              <a:t>Reducer</a:t>
            </a:r>
            <a:r>
              <a:rPr lang="ko-KR" altLang="en-US" dirty="0"/>
              <a:t>용 프로그램 지정 가능</a:t>
            </a:r>
          </a:p>
          <a:p>
            <a:pPr lvl="1"/>
            <a:r>
              <a:rPr lang="ko-KR" altLang="en-US" dirty="0"/>
              <a:t>기존 자바 클래스 또한 지정 가능</a:t>
            </a:r>
          </a:p>
          <a:p>
            <a:pPr lvl="1"/>
            <a:r>
              <a:rPr lang="ko-KR" altLang="en-US" dirty="0"/>
              <a:t>해당 자바 클래스는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ko-KR" altLang="en-US" dirty="0"/>
              <a:t>내부의 기존 라이브러리 또는 클래스 패스에 포함되어야 함</a:t>
            </a:r>
          </a:p>
        </p:txBody>
      </p:sp>
    </p:spTree>
    <p:extLst>
      <p:ext uri="{BB962C8B-B14F-4D97-AF65-F5344CB8AC3E}">
        <p14:creationId xmlns:p14="http://schemas.microsoft.com/office/powerpoint/2010/main" val="56998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기존 프로그램 재사용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IdentityMapper/Reducer: cat</a:t>
            </a:r>
          </a:p>
          <a:p>
            <a:pPr lvl="0"/>
            <a:r>
              <a:rPr lang="ko-KR" altLang="en-US"/>
              <a:t>합계</a:t>
            </a:r>
            <a:r>
              <a:rPr lang="en-US" altLang="ko-KR"/>
              <a:t>: wc</a:t>
            </a:r>
          </a:p>
          <a:p>
            <a:pPr lvl="0"/>
            <a:r>
              <a:rPr lang="ko-KR" altLang="en-US"/>
              <a:t>필드 선택</a:t>
            </a:r>
            <a:r>
              <a:rPr lang="en-US" altLang="ko-KR"/>
              <a:t>: cut</a:t>
            </a:r>
          </a:p>
          <a:p>
            <a:pPr lvl="0"/>
            <a:r>
              <a:rPr lang="ko-KR" altLang="en-US"/>
              <a:t>필터링</a:t>
            </a:r>
            <a:r>
              <a:rPr lang="en-US" altLang="ko-KR"/>
              <a:t>: awk</a:t>
            </a:r>
          </a:p>
        </p:txBody>
      </p:sp>
    </p:spTree>
    <p:extLst>
      <p:ext uri="{BB962C8B-B14F-4D97-AF65-F5344CB8AC3E}">
        <p14:creationId xmlns:p14="http://schemas.microsoft.com/office/powerpoint/2010/main" val="264623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Summary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빠르고 간단하고 다양하게 사용가능</a:t>
            </a:r>
          </a:p>
          <a:p>
            <a:pPr lvl="0"/>
            <a:r>
              <a:rPr lang="en-US" altLang="ko-KR" dirty="0" err="1"/>
              <a:t>Hadoop</a:t>
            </a:r>
            <a:r>
              <a:rPr lang="en-US" altLang="ko-KR" dirty="0"/>
              <a:t> MR</a:t>
            </a:r>
            <a:r>
              <a:rPr lang="ko-KR" altLang="en-US" dirty="0"/>
              <a:t>을 최소의 학습비용으로 바로 사용할 수 있는 방법</a:t>
            </a:r>
          </a:p>
        </p:txBody>
      </p:sp>
    </p:spTree>
    <p:extLst>
      <p:ext uri="{BB962C8B-B14F-4D97-AF65-F5344CB8AC3E}">
        <p14:creationId xmlns:p14="http://schemas.microsoft.com/office/powerpoint/2010/main" val="869788258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</TotalTime>
  <Words>219</Words>
  <Application>Microsoft Office PowerPoint</Application>
  <PresentationFormat>화면 슬라이드 쇼(4:3)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테마1</vt:lpstr>
      <vt:lpstr>Hadoop Streaming</vt:lpstr>
      <vt:lpstr>Motivation</vt:lpstr>
      <vt:lpstr>HadoopStreaming</vt:lpstr>
      <vt:lpstr>Data Format</vt:lpstr>
      <vt:lpstr>Example: map(k, v) -&gt; (v, k)</vt:lpstr>
      <vt:lpstr>Streaming Job 실행</vt:lpstr>
      <vt:lpstr>기존 프로그램 재사용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Streaming</dc:title>
  <dc:creator>Jun</dc:creator>
  <cp:lastModifiedBy>Jun</cp:lastModifiedBy>
  <cp:revision>4</cp:revision>
  <dcterms:created xsi:type="dcterms:W3CDTF">2013-09-11T11:28:36Z</dcterms:created>
  <dcterms:modified xsi:type="dcterms:W3CDTF">2013-09-13T03:41:47Z</dcterms:modified>
</cp:coreProperties>
</file>