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1958" autoAdjust="0"/>
  </p:normalViewPr>
  <p:slideViewPr>
    <p:cSldViewPr>
      <p:cViewPr>
        <p:scale>
          <a:sx n="95" d="100"/>
          <a:sy n="95" d="100"/>
        </p:scale>
        <p:origin x="-4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/18&gt;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Head First Python</a:t>
            </a:r>
            <a:br>
              <a:rPr lang="en-US" altLang="ko-KR" dirty="0" smtClean="0"/>
            </a:br>
            <a:r>
              <a:rPr lang="en-US" altLang="ko-KR" dirty="0" smtClean="0"/>
              <a:t>Chapter 4</a:t>
            </a:r>
            <a:br>
              <a:rPr lang="en-US" altLang="ko-KR" dirty="0" smtClean="0"/>
            </a:br>
            <a:r>
              <a:rPr lang="en-US" altLang="ko-KR" dirty="0" smtClean="0"/>
              <a:t>Persistence: Saving Data to Files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		 </a:t>
            </a:r>
            <a:r>
              <a:rPr lang="en-US" altLang="ko-KR" dirty="0" smtClean="0"/>
              <a:t>           SNU </a:t>
            </a:r>
            <a:r>
              <a:rPr lang="en-US" altLang="ko-KR" dirty="0"/>
              <a:t>IDB Lab.</a:t>
            </a:r>
          </a:p>
          <a:p>
            <a:pPr algn="r"/>
            <a:r>
              <a:rPr lang="en-US" altLang="ko-KR" dirty="0"/>
              <a:t>	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the type of error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I/O Error is displayed as a generic “File Error”</a:t>
            </a:r>
          </a:p>
          <a:p>
            <a:pPr marL="0" indent="0">
              <a:buNone/>
            </a:pPr>
            <a:r>
              <a:rPr lang="en-US" dirty="0" smtClean="0"/>
              <a:t>What really happened?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an error occurs at runtime, Python raises an exception of the </a:t>
            </a:r>
          </a:p>
          <a:p>
            <a:pPr marL="0" indent="0">
              <a:buNone/>
            </a:pPr>
            <a:r>
              <a:rPr lang="en-US" dirty="0" smtClean="0"/>
              <a:t>specific type (</a:t>
            </a:r>
            <a:r>
              <a:rPr lang="en-US" dirty="0" err="1" smtClean="0"/>
              <a:t>IOError</a:t>
            </a:r>
            <a:r>
              <a:rPr lang="en-US" dirty="0" smtClean="0"/>
              <a:t>, </a:t>
            </a:r>
            <a:r>
              <a:rPr lang="en-US" dirty="0" err="1" smtClean="0"/>
              <a:t>ValueError</a:t>
            </a:r>
            <a:r>
              <a:rPr lang="en-US" dirty="0" smtClean="0"/>
              <a:t>, etc.)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creates an </a:t>
            </a:r>
            <a:r>
              <a:rPr lang="en-US" b="1" dirty="0" smtClean="0"/>
              <a:t>exception object</a:t>
            </a:r>
            <a:r>
              <a:rPr lang="en-US" dirty="0" smtClean="0"/>
              <a:t> that is passed as an argument to </a:t>
            </a:r>
          </a:p>
          <a:p>
            <a:pPr marL="0" indent="0">
              <a:buNone/>
            </a:pPr>
            <a:r>
              <a:rPr lang="en-US" dirty="0" smtClean="0"/>
              <a:t>your </a:t>
            </a:r>
            <a:r>
              <a:rPr lang="en-US" b="1" dirty="0" smtClean="0"/>
              <a:t>except</a:t>
            </a:r>
            <a:r>
              <a:rPr lang="en-US" dirty="0" smtClean="0"/>
              <a:t> suite</a:t>
            </a:r>
          </a:p>
        </p:txBody>
      </p:sp>
    </p:spTree>
    <p:extLst>
      <p:ext uri="{BB962C8B-B14F-4D97-AF65-F5344CB8AC3E}">
        <p14:creationId xmlns:p14="http://schemas.microsoft.com/office/powerpoint/2010/main" val="12057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Error types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file doesn’t exist, so its object was not created</a:t>
            </a:r>
          </a:p>
          <a:p>
            <a:pPr marL="0" indent="0">
              <a:buNone/>
            </a:pPr>
            <a:r>
              <a:rPr lang="en-US" dirty="0" smtClean="0"/>
              <a:t>Impossible to call close(), so the program ends up with </a:t>
            </a:r>
            <a:r>
              <a:rPr lang="en-US" dirty="0" err="1" smtClean="0"/>
              <a:t>NameError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039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Error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Quick fix: add a check to see if the file object exists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Still, we are none the wiser as to what the error is. So, we add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5915851" cy="159089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453453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Error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error! This time it’s a </a:t>
            </a:r>
            <a:r>
              <a:rPr lang="en-US" dirty="0" err="1" smtClean="0"/>
              <a:t>TypeError</a:t>
            </a:r>
            <a:r>
              <a:rPr lang="en-US" dirty="0" smtClean="0"/>
              <a:t>. Strings and objects are not</a:t>
            </a:r>
          </a:p>
          <a:p>
            <a:pPr marL="0" indent="0">
              <a:buNone/>
            </a:pPr>
            <a:r>
              <a:rPr lang="en-US" dirty="0" smtClean="0"/>
              <a:t>compatible.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…and get the correct output,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8" y="2060848"/>
            <a:ext cx="6315957" cy="112410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8" y="3717032"/>
            <a:ext cx="5229955" cy="8764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8" y="5229200"/>
            <a:ext cx="410584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to work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the </a:t>
            </a:r>
            <a:r>
              <a:rPr lang="en-US" b="1" dirty="0" smtClean="0"/>
              <a:t>try/except/finally</a:t>
            </a:r>
            <a:r>
              <a:rPr lang="en-US" dirty="0" smtClean="0"/>
              <a:t> pattern, Python offers the with</a:t>
            </a:r>
          </a:p>
          <a:p>
            <a:pPr marL="0" indent="0">
              <a:buNone/>
            </a:pPr>
            <a:r>
              <a:rPr lang="en-US" dirty="0" smtClean="0"/>
              <a:t>statement, which can shorten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automatically closes opened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87801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080338" cy="3980651"/>
          </a:xfrm>
        </p:spPr>
      </p:pic>
    </p:spTree>
    <p:extLst>
      <p:ext uri="{BB962C8B-B14F-4D97-AF65-F5344CB8AC3E}">
        <p14:creationId xmlns:p14="http://schemas.microsoft.com/office/powerpoint/2010/main" val="1980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Pickle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offers a standard library called </a:t>
            </a:r>
            <a:r>
              <a:rPr lang="en-US" i="1" dirty="0" smtClean="0"/>
              <a:t>pickle</a:t>
            </a:r>
            <a:r>
              <a:rPr lang="en-US" dirty="0" smtClean="0"/>
              <a:t>, which can save/load</a:t>
            </a:r>
          </a:p>
          <a:p>
            <a:pPr marL="0" indent="0">
              <a:buNone/>
            </a:pPr>
            <a:r>
              <a:rPr lang="en-US" dirty="0" smtClean="0"/>
              <a:t>almost any Python data object, including lists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pickled, the data is </a:t>
            </a:r>
            <a:r>
              <a:rPr lang="en-US" b="1" dirty="0" smtClean="0"/>
              <a:t>persistent</a:t>
            </a:r>
            <a:r>
              <a:rPr lang="en-US" dirty="0" smtClean="0"/>
              <a:t> and ready to be read into</a:t>
            </a:r>
          </a:p>
          <a:p>
            <a:pPr marL="0" indent="0">
              <a:buNone/>
            </a:pPr>
            <a:r>
              <a:rPr lang="en-US" dirty="0" smtClean="0"/>
              <a:t>another program at a later time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662079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pickle (1)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651168" cy="4396728"/>
          </a:xfrm>
        </p:spPr>
      </p:pic>
    </p:spTree>
    <p:extLst>
      <p:ext uri="{BB962C8B-B14F-4D97-AF65-F5344CB8AC3E}">
        <p14:creationId xmlns:p14="http://schemas.microsoft.com/office/powerpoint/2010/main" val="5498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pickle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new_man</a:t>
            </a:r>
            <a:r>
              <a:rPr lang="en-US" sz="1800" dirty="0" smtClean="0"/>
              <a:t> = []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try: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with open(‘man_data.txt’, ‘</a:t>
            </a:r>
            <a:r>
              <a:rPr lang="en-US" sz="1800" dirty="0" err="1" smtClean="0"/>
              <a:t>rb</a:t>
            </a:r>
            <a:r>
              <a:rPr lang="en-US" sz="1800" dirty="0" smtClean="0"/>
              <a:t>’) as </a:t>
            </a:r>
            <a:r>
              <a:rPr lang="en-US" sz="1800" dirty="0" err="1" smtClean="0"/>
              <a:t>man_file</a:t>
            </a:r>
            <a:r>
              <a:rPr lang="en-US" sz="1800" dirty="0" smtClean="0"/>
              <a:t>:	</a:t>
            </a:r>
            <a:r>
              <a:rPr lang="en-US" sz="1800" dirty="0" err="1" smtClean="0">
                <a:solidFill>
                  <a:srgbClr val="FF0000"/>
                </a:solidFill>
              </a:rPr>
              <a:t>rb</a:t>
            </a:r>
            <a:r>
              <a:rPr lang="en-US" sz="1800" dirty="0" smtClean="0">
                <a:solidFill>
                  <a:srgbClr val="FF0000"/>
                </a:solidFill>
              </a:rPr>
              <a:t> stands for “readable, binary”.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new_man</a:t>
            </a:r>
            <a:r>
              <a:rPr lang="en-US" sz="1800" dirty="0" smtClean="0"/>
              <a:t> = </a:t>
            </a:r>
            <a:r>
              <a:rPr lang="en-US" sz="1800" dirty="0" err="1" smtClean="0"/>
              <a:t>pickle.load</a:t>
            </a:r>
            <a:r>
              <a:rPr lang="en-US" sz="1800" dirty="0" smtClean="0"/>
              <a:t>(</a:t>
            </a:r>
            <a:r>
              <a:rPr lang="en-US" sz="1800" dirty="0" err="1" smtClean="0"/>
              <a:t>man_file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except </a:t>
            </a:r>
            <a:r>
              <a:rPr lang="en-US" sz="1800" dirty="0" err="1" smtClean="0"/>
              <a:t>IOError</a:t>
            </a:r>
            <a:r>
              <a:rPr lang="en-US" sz="1800" dirty="0" smtClean="0"/>
              <a:t> as err: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print(‘File error: ‘ + </a:t>
            </a:r>
            <a:r>
              <a:rPr lang="en-US" sz="1800" dirty="0" err="1" smtClean="0"/>
              <a:t>str</a:t>
            </a:r>
            <a:r>
              <a:rPr lang="en-US" sz="1800" dirty="0" smtClean="0"/>
              <a:t>(err))</a:t>
            </a:r>
          </a:p>
          <a:p>
            <a:pPr marL="0" indent="0">
              <a:buNone/>
            </a:pPr>
            <a:r>
              <a:rPr lang="en-US" sz="1800" dirty="0" smtClean="0"/>
              <a:t>except </a:t>
            </a:r>
            <a:r>
              <a:rPr lang="en-US" sz="1800" dirty="0" err="1" smtClean="0"/>
              <a:t>pickle.PickleError</a:t>
            </a:r>
            <a:r>
              <a:rPr lang="en-US" sz="1800" dirty="0" smtClean="0"/>
              <a:t> as </a:t>
            </a:r>
            <a:r>
              <a:rPr lang="en-US" sz="1800" dirty="0" err="1" smtClean="0"/>
              <a:t>perr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print(‘Pickling error: ‘ + </a:t>
            </a:r>
            <a:r>
              <a:rPr lang="en-US" sz="1800" dirty="0" err="1" smtClean="0"/>
              <a:t>str</a:t>
            </a:r>
            <a:r>
              <a:rPr lang="en-US" sz="1800" dirty="0" smtClean="0"/>
              <a:t>(</a:t>
            </a:r>
            <a:r>
              <a:rPr lang="en-US" sz="1800" dirty="0" err="1" smtClean="0"/>
              <a:t>perr</a:t>
            </a:r>
            <a:r>
              <a:rPr lang="en-US" sz="1800" dirty="0" smtClean="0"/>
              <a:t>))</a:t>
            </a:r>
          </a:p>
          <a:p>
            <a:pPr marL="0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new_man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49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Programs produce data</a:t>
            </a:r>
          </a:p>
          <a:p>
            <a:pPr marL="0" indent="0">
              <a:buNone/>
            </a:pPr>
            <a:r>
              <a:rPr lang="en-US" altLang="ko-KR" dirty="0"/>
              <a:t>From the previous class…</a:t>
            </a:r>
          </a:p>
          <a:p>
            <a:pPr marL="0" indent="0">
              <a:buNone/>
            </a:pPr>
            <a:r>
              <a:rPr lang="en-US" altLang="ko-KR" dirty="0"/>
              <a:t>Open your file in write mode</a:t>
            </a:r>
          </a:p>
          <a:p>
            <a:pPr marL="0" indent="0">
              <a:buNone/>
            </a:pPr>
            <a:r>
              <a:rPr lang="en-US" altLang="ko-KR" dirty="0"/>
              <a:t>Example - write mode</a:t>
            </a:r>
          </a:p>
          <a:p>
            <a:pPr marL="0" indent="0">
              <a:buNone/>
            </a:pPr>
            <a:r>
              <a:rPr lang="en-US" altLang="ko-KR" dirty="0"/>
              <a:t>Files are left open after an exception!</a:t>
            </a:r>
          </a:p>
          <a:p>
            <a:pPr marL="0" indent="0">
              <a:buNone/>
            </a:pPr>
            <a:r>
              <a:rPr lang="en-US" altLang="ko-KR" dirty="0"/>
              <a:t>Extend try with 'finally'</a:t>
            </a:r>
          </a:p>
          <a:p>
            <a:pPr marL="0" indent="0">
              <a:buNone/>
            </a:pPr>
            <a:r>
              <a:rPr lang="en-US" altLang="ko-KR" dirty="0" smtClean="0"/>
              <a:t>Knowing </a:t>
            </a:r>
            <a:r>
              <a:rPr lang="en-US" altLang="ko-KR" dirty="0"/>
              <a:t>the type of error is not enough</a:t>
            </a:r>
          </a:p>
          <a:p>
            <a:pPr marL="0" indent="0">
              <a:buNone/>
            </a:pPr>
            <a:r>
              <a:rPr lang="en-US" altLang="ko-KR" dirty="0"/>
              <a:t>Example - Error types</a:t>
            </a:r>
          </a:p>
          <a:p>
            <a:pPr marL="0" indent="0">
              <a:buNone/>
            </a:pPr>
            <a:r>
              <a:rPr lang="en-US" altLang="ko-KR" dirty="0"/>
              <a:t>Use 'with' to work with files</a:t>
            </a:r>
          </a:p>
          <a:p>
            <a:pPr marL="0" indent="0">
              <a:buNone/>
            </a:pPr>
            <a:r>
              <a:rPr lang="en-US" altLang="ko-KR" dirty="0"/>
              <a:t>Example - with</a:t>
            </a:r>
          </a:p>
          <a:p>
            <a:pPr marL="0" indent="0">
              <a:buNone/>
            </a:pPr>
            <a:r>
              <a:rPr lang="en-US" altLang="ko-KR" dirty="0"/>
              <a:t>Pickle your data</a:t>
            </a:r>
          </a:p>
          <a:p>
            <a:pPr marL="0" indent="0">
              <a:buNone/>
            </a:pPr>
            <a:r>
              <a:rPr lang="en-US" altLang="ko-KR" dirty="0"/>
              <a:t>Example - pickle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produce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Typically, programs: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save</a:t>
            </a:r>
            <a:r>
              <a:rPr lang="en-US" dirty="0" smtClean="0"/>
              <a:t> processed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print</a:t>
            </a:r>
            <a:r>
              <a:rPr lang="en-US" dirty="0" smtClean="0"/>
              <a:t> output on screen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transfer</a:t>
            </a:r>
            <a:r>
              <a:rPr lang="en-US" dirty="0" smtClean="0"/>
              <a:t> data over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chapter will focus on storing and retrieving file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previous class…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6" y="1098173"/>
            <a:ext cx="6725589" cy="5391903"/>
          </a:xfrm>
        </p:spPr>
      </p:pic>
    </p:spTree>
    <p:extLst>
      <p:ext uri="{BB962C8B-B14F-4D97-AF65-F5344CB8AC3E}">
        <p14:creationId xmlns:p14="http://schemas.microsoft.com/office/powerpoint/2010/main" val="1146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file in write mode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287378" cy="5115639"/>
          </a:xfrm>
        </p:spPr>
      </p:pic>
    </p:spTree>
    <p:extLst>
      <p:ext uri="{BB962C8B-B14F-4D97-AF65-F5344CB8AC3E}">
        <p14:creationId xmlns:p14="http://schemas.microsoft.com/office/powerpoint/2010/main" val="24965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write mode (1)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063625"/>
            <a:ext cx="5651500" cy="5461000"/>
          </a:xfrm>
        </p:spPr>
      </p:pic>
    </p:spTree>
    <p:extLst>
      <p:ext uri="{BB962C8B-B14F-4D97-AF65-F5344CB8AC3E}">
        <p14:creationId xmlns:p14="http://schemas.microsoft.com/office/powerpoint/2010/main" val="39695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write mode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the program runs, there are no data files in your folder,</a:t>
            </a:r>
          </a:p>
          <a:p>
            <a:pPr marL="0" indent="0">
              <a:buNone/>
            </a:pPr>
            <a:r>
              <a:rPr lang="en-US" dirty="0" smtClean="0"/>
              <a:t>just your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your program runs, two text files are created in your folder,</a:t>
            </a:r>
          </a:p>
          <a:p>
            <a:pPr marL="0" indent="0">
              <a:buNone/>
            </a:pPr>
            <a:r>
              <a:rPr lang="en-US" dirty="0" smtClean="0"/>
              <a:t>man_data.txt and other_data.txt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are left open after an exception!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IOError</a:t>
            </a:r>
            <a:r>
              <a:rPr lang="en-US" dirty="0" smtClean="0"/>
              <a:t> is handled </a:t>
            </a:r>
            <a:r>
              <a:rPr lang="en-US" i="1" dirty="0" smtClean="0"/>
              <a:t>before </a:t>
            </a:r>
            <a:r>
              <a:rPr lang="en-US" dirty="0" smtClean="0"/>
              <a:t>a file is closed, written data might</a:t>
            </a:r>
          </a:p>
          <a:p>
            <a:pPr marL="0" indent="0">
              <a:buNone/>
            </a:pPr>
            <a:r>
              <a:rPr lang="en-US" dirty="0" smtClean="0"/>
              <a:t>Become corrupted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still need to close files no matter what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98" y="1916833"/>
            <a:ext cx="4765619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try with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matter what, the finally suite </a:t>
            </a:r>
            <a:r>
              <a:rPr lang="en-US" i="1" dirty="0" smtClean="0"/>
              <a:t>always</a:t>
            </a:r>
            <a:r>
              <a:rPr lang="en-US" dirty="0" smtClean="0"/>
              <a:t> runs.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5" y="980728"/>
            <a:ext cx="5887272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9086</TotalTime>
  <Words>424</Words>
  <Application>Microsoft Office PowerPoint</Application>
  <PresentationFormat>화면 슬라이드 쇼(4:3)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SNU IDB Lab.</vt:lpstr>
      <vt:lpstr>Head First Python Chapter 4 Persistence: Saving Data to Files</vt:lpstr>
      <vt:lpstr>Outline</vt:lpstr>
      <vt:lpstr>Programs produce data</vt:lpstr>
      <vt:lpstr>From the previous class…</vt:lpstr>
      <vt:lpstr>Open your file in write mode</vt:lpstr>
      <vt:lpstr>Example – write mode (1)</vt:lpstr>
      <vt:lpstr>Example – write mode (2)</vt:lpstr>
      <vt:lpstr>Files are left open after an exception!</vt:lpstr>
      <vt:lpstr>Extend try with finally</vt:lpstr>
      <vt:lpstr>Knowing the type of error is not enough</vt:lpstr>
      <vt:lpstr>Example – Error types (1)</vt:lpstr>
      <vt:lpstr>Example – Error types (2)</vt:lpstr>
      <vt:lpstr>Example – Error types (3)</vt:lpstr>
      <vt:lpstr>Use with to work with files</vt:lpstr>
      <vt:lpstr>Example - with</vt:lpstr>
      <vt:lpstr>Pickle your data</vt:lpstr>
      <vt:lpstr>Example – pickle (1)</vt:lpstr>
      <vt:lpstr>Example – pickle (2)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261</cp:revision>
  <cp:lastPrinted>2013-05-23T09:19:53Z</cp:lastPrinted>
  <dcterms:created xsi:type="dcterms:W3CDTF">2006-10-05T04:04:58Z</dcterms:created>
  <dcterms:modified xsi:type="dcterms:W3CDTF">2013-08-27T09:00:15Z</dcterms:modified>
</cp:coreProperties>
</file>