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9F41-3D46-4DC9-B4CF-E6C3AEB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CC549-6135-473D-AE32-42002279F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6253-E0B4-46A4-9C3A-3263823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95AE-52AE-4161-907E-6F0052B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BBB3-8E4F-4551-8B32-56FAA6F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8A6D-4B0A-41E8-8BFF-8FEF1BA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DECC6-6840-4A3F-A72E-4F8DDAE0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C57D-E15F-49A8-A312-BD004EB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1118D-87BD-4359-B482-7223D6F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9D4FB-A94F-48DB-99D4-546F9E7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2254D-B857-475E-9FAA-7EC71322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1460-FD0D-4666-B5AA-39F0281E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9CB-0029-478A-86D8-37BD472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3CB78-4789-4AFA-8135-AC58C3B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4448-FE2C-4E1C-9E3C-8EE3662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B0B6-EFDF-4240-BB28-5E7EF8C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FC57-0349-4076-829E-74DB81C1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448CA-C702-4AA5-8F2F-1C335DC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9D832-5234-4B18-B016-94D5C2BF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A5159-F751-4ABA-921A-F8893C78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06B7-1BFA-47BB-A41C-507FD73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F836A-A74D-4785-9FC6-08B86D6D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D8F4-E9AE-4905-9912-0AD0DBA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3880-9D5B-4AD1-BCA3-9F5247CC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AE9D-8AA5-4E4B-905E-F0B40A6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98D0-C661-4E5B-8630-3DB96DD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B9F85-6064-469D-B17A-523334C1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7C185-629C-46F3-851F-7FE99200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F8A4D-E137-48F3-A83F-4F091B92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786A-EC59-4FE4-902F-A48AA61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5CFF-37EF-4B29-9B7D-72E1581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6CC6-C2E3-460B-8F6C-F634316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A8A2-CAE5-4C8C-ABE3-BCA673FB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0197D-DFBF-430D-BE29-0BE1E8F1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90F23-62A7-42DD-9DD9-EF92F98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5C1699-A2F8-4FD6-B792-6FF9DBB8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3D636-426E-4EB7-87A2-72EF2183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2E43C-CBEB-41D9-8514-51779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2C626-685F-4F34-86AF-A17B575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8265-F446-4EE4-B6EA-7B068D3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DC069-D1CC-41BA-9D8D-B4516BF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3335-860B-4C0D-B091-5AF70AA9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9820A-FB4C-4076-AF8A-F649EB2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1F5B1-3A43-4F1C-989F-F9AD740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6B86-3FEE-4D84-9B5F-E657FD83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1FC9D-7B1B-4AB4-9150-D84B2D03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F6D21-454B-4965-BEEF-9443CB7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5A867-43D9-4A3A-B91D-40873F6E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580F-4E30-4667-9A27-F224FA4A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8EE99-AF35-492A-9874-F83F023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E888D-4D95-4F51-8ECF-65C723B2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BCD4B-DED5-4B13-A4AD-24D4C38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B009-45B3-4474-BCA8-603CD73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1081B-6B19-411A-B347-60031553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2E867-A82E-4E39-8AC4-D51C0DCC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20578-DED1-4970-AF13-D77BAAF8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B7820-D2F1-42E3-A9AA-B102675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28E8-9F5D-4C82-B7DF-17ECB26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3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3F9B62-DEF4-487E-8E49-21FCAEC7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8FE14-5EF3-489A-B9A9-C744AA67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8298B-25DA-430C-90C6-4D33898B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8F775-1A05-4EF5-8BD9-744AA5B3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9260E-4829-4DBA-8FF9-2DF38CB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nu-bda-lab.github.io/members/hyoung-joo_kim_publica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1FA7-4DFD-44DD-904E-F465993D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87" y="2922247"/>
            <a:ext cx="10835426" cy="101350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통한 홈페이지 수정</a:t>
            </a:r>
          </a:p>
        </p:txBody>
      </p:sp>
    </p:spTree>
    <p:extLst>
      <p:ext uri="{BB962C8B-B14F-4D97-AF65-F5344CB8AC3E}">
        <p14:creationId xmlns:p14="http://schemas.microsoft.com/office/powerpoint/2010/main" val="4024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2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아래 코드를 보시면 </a:t>
            </a:r>
            <a:r>
              <a:rPr lang="en-US" altLang="ko-KR" dirty="0"/>
              <a:t>1,2,3 </a:t>
            </a:r>
            <a:r>
              <a:rPr lang="ko-KR" altLang="en-US" dirty="0"/>
              <a:t>순서에 따라 논문들이 나열되어 있는 것을 보실 수 있습니다</a:t>
            </a:r>
            <a:r>
              <a:rPr lang="en-US" altLang="ko-KR" dirty="0"/>
              <a:t>. </a:t>
            </a:r>
            <a:r>
              <a:rPr lang="ko-KR" altLang="en-US" dirty="0"/>
              <a:t>여기 앞에 새로운 논문을 추가해보겠습니다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0F721-CAE4-4BC5-8E5F-A77A6281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0" y="1756800"/>
            <a:ext cx="10103100" cy="48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3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웹페이지에서 내용을 복사합니다</a:t>
            </a:r>
            <a:r>
              <a:rPr lang="en-US" altLang="ko-KR" dirty="0"/>
              <a:t>.</a:t>
            </a:r>
            <a:r>
              <a:rPr lang="ko-KR" altLang="en-US" dirty="0"/>
              <a:t> 지금부터 한글이나 워드 같은 프로그램을 함께 사용할 것을 </a:t>
            </a:r>
            <a:r>
              <a:rPr lang="ko-KR" altLang="en-US" dirty="0" err="1"/>
              <a:t>권장드립니다</a:t>
            </a:r>
            <a:r>
              <a:rPr lang="en-US" altLang="ko-KR" dirty="0"/>
              <a:t>. </a:t>
            </a:r>
          </a:p>
          <a:p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66F63-1572-441E-9D08-4C395605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4" y="1164057"/>
            <a:ext cx="5524645" cy="4697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AC2F6-E541-49FF-95DD-98EF7AE32422}"/>
              </a:ext>
            </a:extLst>
          </p:cNvPr>
          <p:cNvSpPr txBox="1"/>
          <p:nvPr/>
        </p:nvSpPr>
        <p:spPr>
          <a:xfrm>
            <a:off x="3367825" y="251138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 후 </a:t>
            </a:r>
            <a:r>
              <a:rPr lang="en-US" altLang="ko-KR" dirty="0"/>
              <a:t>Ctrl + 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50F962-FF64-4C73-B0E8-E68CB764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46" y="2215166"/>
            <a:ext cx="6097577" cy="4359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15B6E-5B4A-4D33-9641-FDE65B2036E8}"/>
              </a:ext>
            </a:extLst>
          </p:cNvPr>
          <p:cNvSpPr txBox="1"/>
          <p:nvPr/>
        </p:nvSpPr>
        <p:spPr>
          <a:xfrm>
            <a:off x="8497909" y="369409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한글에 </a:t>
            </a:r>
            <a:r>
              <a:rPr lang="en-US" altLang="ko-KR" dirty="0"/>
              <a:t>Ctrl + 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7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39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논문을 추가할 경우 다음과 같은 형식으로 적어줍니다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**</a:t>
            </a:r>
            <a:r>
              <a:rPr lang="ko-KR" altLang="en-US" dirty="0"/>
              <a:t>을 양쪽에 추가하는 것은 </a:t>
            </a:r>
            <a:r>
              <a:rPr lang="en-US" altLang="ko-KR" dirty="0"/>
              <a:t>Bold</a:t>
            </a:r>
            <a:r>
              <a:rPr lang="ko-KR" altLang="en-US" dirty="0"/>
              <a:t>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링크를 넣고자 하는 텍스트</a:t>
            </a:r>
            <a:r>
              <a:rPr lang="en-US" altLang="ko-KR" dirty="0"/>
              <a:t>](</a:t>
            </a:r>
            <a:r>
              <a:rPr lang="ko-KR" altLang="en-US" dirty="0"/>
              <a:t>추가할 링크</a:t>
            </a:r>
            <a:r>
              <a:rPr lang="en-US" altLang="ko-KR" dirty="0"/>
              <a:t>) </a:t>
            </a:r>
            <a:r>
              <a:rPr lang="ko-KR" altLang="en-US" dirty="0"/>
              <a:t>와 같은 형식은 텍스트에 링크를 걸어줍니다</a:t>
            </a:r>
            <a:r>
              <a:rPr lang="en-US" altLang="ko-KR" dirty="0"/>
              <a:t>. </a:t>
            </a:r>
            <a:r>
              <a:rPr lang="ko-KR" altLang="en-US" dirty="0"/>
              <a:t>아래 예시에서는 </a:t>
            </a:r>
            <a:r>
              <a:rPr lang="en-US" altLang="ko-KR" dirty="0"/>
              <a:t>pdf </a:t>
            </a:r>
            <a:r>
              <a:rPr lang="ko-KR" altLang="en-US" dirty="0"/>
              <a:t>라는 텍스트에 아래 경로와 같은 파일을 링크하는 것입니다</a:t>
            </a:r>
            <a:r>
              <a:rPr lang="en-US" altLang="ko-KR" dirty="0"/>
              <a:t>. </a:t>
            </a:r>
            <a:r>
              <a:rPr lang="ko-KR" altLang="en-US" dirty="0"/>
              <a:t>파일을 업로드하는 것은 다음 쪽에서 설명하겠습니다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1370C-2056-46D8-AA18-94732B93A550}"/>
              </a:ext>
            </a:extLst>
          </p:cNvPr>
          <p:cNvSpPr txBox="1"/>
          <p:nvPr/>
        </p:nvSpPr>
        <p:spPr>
          <a:xfrm>
            <a:off x="761463" y="2457632"/>
            <a:ext cx="9560953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Hyoung-Joo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Kim, **"How to edit pages by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github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"**, Seoul National University, 2021 ([pdf](../images/5/55/Semantics-preserving_optimization_of_mapping_multi-column_key_constraints_for_RDB_to_RDF_transformation.pdf))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08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39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파일 추가와 경로에 대해 얘기해보겠습니다</a:t>
            </a:r>
            <a:r>
              <a:rPr lang="en-US" altLang="ko-KR" dirty="0"/>
              <a:t>. repository </a:t>
            </a:r>
            <a:r>
              <a:rPr lang="ko-KR" altLang="en-US" dirty="0"/>
              <a:t>페이지에서 </a:t>
            </a:r>
            <a:r>
              <a:rPr lang="en-US" altLang="ko-KR" dirty="0"/>
              <a:t>Add file &gt; Upload file </a:t>
            </a:r>
            <a:r>
              <a:rPr lang="ko-KR" altLang="en-US" dirty="0"/>
              <a:t>을 선택하여 파일을 추가할 수 있습니다</a:t>
            </a:r>
            <a:r>
              <a:rPr lang="en-US" altLang="ko-KR" dirty="0"/>
              <a:t>. </a:t>
            </a:r>
            <a:r>
              <a:rPr lang="ko-KR" altLang="en-US" dirty="0"/>
              <a:t>헷갈리지 않도록 특정 폴더에 들어가셔서 </a:t>
            </a:r>
            <a:r>
              <a:rPr lang="en-US" altLang="ko-KR" dirty="0"/>
              <a:t>Add file</a:t>
            </a:r>
            <a:r>
              <a:rPr lang="ko-KR" altLang="en-US" dirty="0"/>
              <a:t>을 하시는 것이 좋을 것입니다</a:t>
            </a:r>
            <a:r>
              <a:rPr lang="en-US" altLang="ko-KR" dirty="0"/>
              <a:t>. ‘</a:t>
            </a:r>
            <a:r>
              <a:rPr lang="en-US" altLang="ko-KR" dirty="0" err="1"/>
              <a:t>new_publication</a:t>
            </a:r>
            <a:r>
              <a:rPr lang="en-US" altLang="ko-KR" dirty="0"/>
              <a:t>’</a:t>
            </a:r>
            <a:r>
              <a:rPr lang="ko-KR" altLang="en-US" dirty="0"/>
              <a:t>이라는 폴더를 만들어 놓도록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CB324-8DFA-458A-8BE5-46743A81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A5E0F9EB-3F80-4282-A27D-B2E3B67D4E42}"/>
              </a:ext>
            </a:extLst>
          </p:cNvPr>
          <p:cNvSpPr/>
          <p:nvPr/>
        </p:nvSpPr>
        <p:spPr>
          <a:xfrm rot="9067827">
            <a:off x="4994891" y="2848234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12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539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10-2. </a:t>
            </a:r>
            <a:r>
              <a:rPr lang="ko-KR" altLang="en-US" dirty="0"/>
              <a:t>파일 경로에 대해서 추가적으로 설명하겠습니다</a:t>
            </a:r>
            <a:r>
              <a:rPr lang="en-US" altLang="ko-KR" dirty="0"/>
              <a:t>. </a:t>
            </a:r>
            <a:r>
              <a:rPr lang="ko-KR" altLang="en-US" dirty="0"/>
              <a:t>앞서 지금 수정하고자 하는 페이지가 </a:t>
            </a:r>
            <a:r>
              <a:rPr lang="en-US" altLang="ko-KR" dirty="0"/>
              <a:t>members</a:t>
            </a:r>
            <a:r>
              <a:rPr lang="ko-KR" altLang="en-US" dirty="0"/>
              <a:t>라는 폴더 안에 있음을 확인했습니다</a:t>
            </a:r>
            <a:r>
              <a:rPr lang="en-US" altLang="ko-KR" dirty="0"/>
              <a:t>. images</a:t>
            </a:r>
            <a:r>
              <a:rPr lang="ko-KR" altLang="en-US" dirty="0"/>
              <a:t>는 </a:t>
            </a:r>
            <a:r>
              <a:rPr lang="en-US" altLang="ko-KR" dirty="0"/>
              <a:t>members</a:t>
            </a:r>
            <a:r>
              <a:rPr lang="ko-KR" altLang="en-US" dirty="0"/>
              <a:t>와 같은 계층에 있는 폴더 입니다</a:t>
            </a:r>
            <a:r>
              <a:rPr lang="en-US" altLang="ko-KR" dirty="0"/>
              <a:t>. ( )</a:t>
            </a:r>
            <a:r>
              <a:rPr lang="ko-KR" altLang="en-US" dirty="0"/>
              <a:t>안 링크의 시작이 </a:t>
            </a:r>
            <a:r>
              <a:rPr lang="en-US" altLang="ko-KR" dirty="0"/>
              <a:t>.. </a:t>
            </a:r>
            <a:r>
              <a:rPr lang="ko-KR" altLang="en-US" dirty="0"/>
              <a:t>으로 시작하는데</a:t>
            </a:r>
            <a:r>
              <a:rPr lang="en-US" altLang="ko-KR" dirty="0"/>
              <a:t>, </a:t>
            </a:r>
            <a:r>
              <a:rPr lang="ko-KR" altLang="en-US" dirty="0"/>
              <a:t>이는 상위 디렉토리를 가리킵니다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상위 디렉토리 안의 </a:t>
            </a:r>
            <a:r>
              <a:rPr lang="en-US" altLang="ko-KR" dirty="0"/>
              <a:t>images </a:t>
            </a:r>
            <a:r>
              <a:rPr lang="ko-KR" altLang="en-US" dirty="0"/>
              <a:t>폴더 안의 경로입니다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새로운 논문 </a:t>
            </a:r>
            <a:r>
              <a:rPr lang="en-US" altLang="ko-KR" dirty="0"/>
              <a:t>pdf</a:t>
            </a:r>
            <a:r>
              <a:rPr lang="ko-KR" altLang="en-US" dirty="0"/>
              <a:t>파일을 </a:t>
            </a:r>
            <a:r>
              <a:rPr lang="en-US" altLang="ko-KR" dirty="0" err="1"/>
              <a:t>new_publication</a:t>
            </a:r>
            <a:r>
              <a:rPr lang="en-US" altLang="ko-KR" dirty="0"/>
              <a:t> </a:t>
            </a:r>
            <a:r>
              <a:rPr lang="ko-KR" altLang="en-US" dirty="0"/>
              <a:t>이라는 폴더에 저장해 두었다면 </a:t>
            </a:r>
            <a:r>
              <a:rPr lang="en-US" altLang="ko-KR" dirty="0"/>
              <a:t>../</a:t>
            </a:r>
            <a:r>
              <a:rPr lang="en-US" altLang="ko-KR" dirty="0" err="1"/>
              <a:t>new_publication</a:t>
            </a:r>
            <a:r>
              <a:rPr lang="en-US" altLang="ko-KR" dirty="0"/>
              <a:t>/</a:t>
            </a:r>
            <a:r>
              <a:rPr lang="ko-KR" altLang="en-US" dirty="0"/>
              <a:t>파일이름 으로 링크를 지정하면 됩니다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76A3C-CAD1-483C-85FC-7470CE51BA79}"/>
              </a:ext>
            </a:extLst>
          </p:cNvPr>
          <p:cNvSpPr txBox="1"/>
          <p:nvPr/>
        </p:nvSpPr>
        <p:spPr>
          <a:xfrm>
            <a:off x="761463" y="2457632"/>
            <a:ext cx="9560953" cy="1360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Hyoung-Joo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Kim, **"How to edit pages by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github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"**, Seoul National University, 2021 ([pdf](../images/5/55/Semantics-preserving_optimization_of_mapping_multi-column_key_constraints_for_RDB_to_RDF_transformation.pdf))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93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다시 한글로 돌아와 번호를 매기겠습니다</a:t>
            </a:r>
            <a:r>
              <a:rPr lang="en-US" altLang="ko-KR" dirty="0"/>
              <a:t>. </a:t>
            </a:r>
            <a:r>
              <a:rPr lang="ko-KR" altLang="en-US" dirty="0"/>
              <a:t>한글에서 전체 선택 후 서식 </a:t>
            </a:r>
            <a:r>
              <a:rPr lang="en-US" altLang="ko-KR" dirty="0"/>
              <a:t>&gt; </a:t>
            </a:r>
            <a:r>
              <a:rPr lang="ko-KR" altLang="en-US" dirty="0"/>
              <a:t>문단 번호 매기기 를 이용하면 쉽게 번호를 매길 수 있습니다</a:t>
            </a:r>
            <a:r>
              <a:rPr lang="en-US" altLang="ko-KR" dirty="0"/>
              <a:t>. markdown</a:t>
            </a:r>
            <a:r>
              <a:rPr lang="ko-KR" altLang="en-US" dirty="0"/>
              <a:t>이라는 언어가 사용하긴 쉽지만 번호를 수동으로 매겨야 하기 때문에 이렇게 작업합니다</a:t>
            </a:r>
            <a:r>
              <a:rPr lang="en-US" altLang="ko-KR" dirty="0"/>
              <a:t>. </a:t>
            </a:r>
            <a:endParaRPr lang="fr-F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F121C-9ED7-4D44-878E-31644306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34" y="1361212"/>
            <a:ext cx="7788932" cy="50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이제 번호를 매긴 내용을 전부 복사하여  </a:t>
            </a:r>
            <a:r>
              <a:rPr lang="en-US" altLang="ko-KR" dirty="0"/>
              <a:t>7</a:t>
            </a:r>
            <a:r>
              <a:rPr lang="ko-KR" altLang="en-US" dirty="0"/>
              <a:t>번 과정에서 수정하던 파일의 같은 자리에 붙여 넣습니다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페이지의 맨 아래 초록색 버튼인 </a:t>
            </a:r>
            <a:r>
              <a:rPr lang="en-US" altLang="ko-KR" dirty="0"/>
              <a:t>Commit changes</a:t>
            </a:r>
            <a:r>
              <a:rPr lang="ko-KR" altLang="en-US" dirty="0"/>
              <a:t>를 눌러 수정을 반영합니다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2C6926-B205-40BA-AB63-0B2B406A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14" y="1812429"/>
            <a:ext cx="7641971" cy="3233142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32D27459-577C-4CD0-AE12-D79ADE495D30}"/>
              </a:ext>
            </a:extLst>
          </p:cNvPr>
          <p:cNvSpPr/>
          <p:nvPr/>
        </p:nvSpPr>
        <p:spPr>
          <a:xfrm rot="19933006">
            <a:off x="3793136" y="3373834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02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repository </a:t>
            </a:r>
            <a:r>
              <a:rPr lang="ko-KR" altLang="en-US" dirty="0"/>
              <a:t>화면에서 </a:t>
            </a:r>
            <a:r>
              <a:rPr lang="en-US" altLang="ko-KR" dirty="0"/>
              <a:t>Actions </a:t>
            </a:r>
            <a:r>
              <a:rPr lang="ko-KR" altLang="en-US" dirty="0"/>
              <a:t>탭을 클릭하면 현재 페이지가 만들어지고 있음을 확인하고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노란색 동그라미가 초록색 체크로 바뀌면 다시 </a:t>
            </a:r>
            <a:r>
              <a:rPr lang="en-US" altLang="ko-KR" dirty="0" err="1"/>
              <a:t>url</a:t>
            </a:r>
            <a:r>
              <a:rPr lang="ko-KR" altLang="en-US" dirty="0"/>
              <a:t>로 들어가 수정이 제대로 반영되었는지 확인하시면 됩니다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555F7-BD83-4EFF-AFD8-8D235D86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5387F965-0724-4066-9C84-58B7E6DE8FF8}"/>
              </a:ext>
            </a:extLst>
          </p:cNvPr>
          <p:cNvSpPr/>
          <p:nvPr/>
        </p:nvSpPr>
        <p:spPr>
          <a:xfrm rot="1240871">
            <a:off x="3806401" y="2320200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147D80-5A20-4C23-8D53-BDDE7BCC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34" y="3075115"/>
            <a:ext cx="7043241" cy="3782885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44566BC8-7F3E-4A23-B157-B1EC6DEC1A84}"/>
              </a:ext>
            </a:extLst>
          </p:cNvPr>
          <p:cNvSpPr/>
          <p:nvPr/>
        </p:nvSpPr>
        <p:spPr>
          <a:xfrm rot="1240871">
            <a:off x="5748966" y="478434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2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6" y="437882"/>
            <a:ext cx="114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en-US" dirty="0"/>
              <a:t>바뀐 결과는 다음과 같습니다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F56E7-1E45-4B76-93FE-4013A54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99" y="1446945"/>
            <a:ext cx="6686402" cy="50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2. local</a:t>
            </a:r>
            <a:r>
              <a:rPr lang="ko-KR" altLang="en-US" dirty="0"/>
              <a:t>에서 수정하기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5BE5-4459-4F5A-B9D7-BA6B728FD59B}"/>
              </a:ext>
            </a:extLst>
          </p:cNvPr>
          <p:cNvSpPr txBox="1"/>
          <p:nvPr/>
        </p:nvSpPr>
        <p:spPr>
          <a:xfrm>
            <a:off x="2260242" y="519662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과정이 복잡하여 </a:t>
            </a:r>
            <a:r>
              <a:rPr lang="ko-KR" altLang="en-US" dirty="0" err="1"/>
              <a:t>작성중입니다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6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89102-1213-49E6-9901-67908CCB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8"/>
            <a:ext cx="10515600" cy="555284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웹페이지에서 바로 수정하기</a:t>
            </a:r>
            <a:endParaRPr lang="en-US" altLang="ko-KR" b="1" dirty="0"/>
          </a:p>
          <a:p>
            <a:pPr lvl="1"/>
            <a:r>
              <a:rPr lang="ko-KR" altLang="en-US" dirty="0"/>
              <a:t>프로그램의 설치가 필요 없습니다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버전 관리가 힘듭니다</a:t>
            </a:r>
            <a:r>
              <a:rPr lang="en-US" altLang="ko-KR" dirty="0"/>
              <a:t>. </a:t>
            </a:r>
            <a:r>
              <a:rPr lang="ko-KR" altLang="en-US" dirty="0"/>
              <a:t>페이지에 문제가 생겼을 경우 되돌리는 것이 힘들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간단한 내용을 추가하는 것이라면 문제가 없을 것으로 예상합니다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/>
              <a:t>local</a:t>
            </a:r>
            <a:r>
              <a:rPr lang="ko-KR" altLang="en-US" b="1" dirty="0"/>
              <a:t>에서 수정하기</a:t>
            </a:r>
            <a:endParaRPr lang="en-US" altLang="ko-KR" b="1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(</a:t>
            </a:r>
            <a:r>
              <a:rPr lang="ko-KR" altLang="en-US" dirty="0"/>
              <a:t>메모장도 가능합니다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Jekyll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</a:t>
            </a:r>
            <a:r>
              <a:rPr lang="ko-KR" altLang="en-US" dirty="0"/>
              <a:t>이는 홈페이지를 수정하고 미리보기 </a:t>
            </a:r>
            <a:r>
              <a:rPr lang="ko-KR" altLang="en-US" dirty="0" err="1"/>
              <a:t>위함입니다</a:t>
            </a:r>
            <a:r>
              <a:rPr lang="en-US" altLang="ko-KR" dirty="0"/>
              <a:t>.  </a:t>
            </a:r>
            <a:r>
              <a:rPr lang="ko-KR" altLang="en-US" dirty="0"/>
              <a:t>홈페이지에 파일과 정보가 </a:t>
            </a:r>
            <a:r>
              <a:rPr lang="ko-KR" altLang="en-US" dirty="0" err="1"/>
              <a:t>많다보니</a:t>
            </a:r>
            <a:r>
              <a:rPr lang="ko-KR" altLang="en-US" dirty="0"/>
              <a:t> 수정해서 올렸을 때 수정된 실제 페이지를 보기까지 시간이 오래 걸릴 수 있어 미리보기를 추천합니다</a:t>
            </a:r>
            <a:r>
              <a:rPr lang="en-US" altLang="ko-KR" dirty="0"/>
              <a:t>. </a:t>
            </a:r>
            <a:r>
              <a:rPr lang="ko-KR" altLang="en-US" dirty="0"/>
              <a:t>한 번 수정하면 </a:t>
            </a:r>
            <a:r>
              <a:rPr lang="en-US" altLang="ko-KR" dirty="0"/>
              <a:t>15</a:t>
            </a:r>
            <a:r>
              <a:rPr lang="ko-KR" altLang="en-US" dirty="0"/>
              <a:t>분 이상 걸릴 수 있습니다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7F7B-9451-495D-83CA-8214783393CB}"/>
              </a:ext>
            </a:extLst>
          </p:cNvPr>
          <p:cNvSpPr txBox="1"/>
          <p:nvPr/>
        </p:nvSpPr>
        <p:spPr>
          <a:xfrm>
            <a:off x="838200" y="377371"/>
            <a:ext cx="898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 중 하나를 선택해서 수정하시면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작은 수정</a:t>
            </a:r>
            <a:r>
              <a:rPr lang="en-US" altLang="ko-KR" dirty="0"/>
              <a:t>(</a:t>
            </a:r>
            <a:r>
              <a:rPr lang="ko-KR" altLang="en-US" dirty="0"/>
              <a:t>논문 추가 등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번으로도 가능합니다</a:t>
            </a:r>
            <a:r>
              <a:rPr lang="en-US" altLang="ko-KR" dirty="0"/>
              <a:t>.</a:t>
            </a:r>
            <a:r>
              <a:rPr lang="ko-KR" altLang="en-US" dirty="0"/>
              <a:t> 전체적인 수정은 </a:t>
            </a:r>
            <a:r>
              <a:rPr lang="en-US" altLang="ko-KR" dirty="0"/>
              <a:t>2</a:t>
            </a:r>
            <a:r>
              <a:rPr lang="ko-KR" altLang="en-US" dirty="0"/>
              <a:t>번을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홈페이지에서 바로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325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A31EA-9987-4138-94AE-FC283A02B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3"/>
          <a:stretch/>
        </p:blipFill>
        <p:spPr>
          <a:xfrm>
            <a:off x="1656360" y="1738647"/>
            <a:ext cx="8879280" cy="4681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B6AF-4FCE-4BFF-9507-B181F4AF30B1}"/>
              </a:ext>
            </a:extLst>
          </p:cNvPr>
          <p:cNvSpPr txBox="1"/>
          <p:nvPr/>
        </p:nvSpPr>
        <p:spPr>
          <a:xfrm>
            <a:off x="553927" y="43788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ko-KR" altLang="en-US" dirty="0"/>
              <a:t>에 로그인합니다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BDC964-3CF6-453A-8424-DFA6125B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0" y="1718663"/>
            <a:ext cx="9508920" cy="466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B81DD-E2B6-45A1-A26B-B41D737B7C73}"/>
              </a:ext>
            </a:extLst>
          </p:cNvPr>
          <p:cNvSpPr txBox="1"/>
          <p:nvPr/>
        </p:nvSpPr>
        <p:spPr>
          <a:xfrm>
            <a:off x="553927" y="437882"/>
            <a:ext cx="711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  <a:r>
              <a:rPr lang="ko-KR" altLang="en-US" dirty="0"/>
              <a:t>이라는 </a:t>
            </a:r>
            <a:r>
              <a:rPr lang="en-US" altLang="ko-KR" dirty="0"/>
              <a:t>organization </a:t>
            </a:r>
            <a:r>
              <a:rPr lang="ko-KR" altLang="en-US" dirty="0"/>
              <a:t>페이지로 들어갑니다</a:t>
            </a:r>
          </a:p>
        </p:txBody>
      </p:sp>
    </p:spTree>
    <p:extLst>
      <p:ext uri="{BB962C8B-B14F-4D97-AF65-F5344CB8AC3E}">
        <p14:creationId xmlns:p14="http://schemas.microsoft.com/office/powerpoint/2010/main" val="366222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1DADA-5E8D-49D1-B23B-C013200F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4024A-90C7-42C0-B55F-F4F02F567690}"/>
              </a:ext>
            </a:extLst>
          </p:cNvPr>
          <p:cNvSpPr txBox="1"/>
          <p:nvPr/>
        </p:nvSpPr>
        <p:spPr>
          <a:xfrm>
            <a:off x="553927" y="437882"/>
            <a:ext cx="686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SNU-BDA-Lab.github.io </a:t>
            </a:r>
            <a:r>
              <a:rPr lang="ko-KR" altLang="en-US" dirty="0"/>
              <a:t>라는 이름의 </a:t>
            </a:r>
            <a:r>
              <a:rPr lang="en-US" altLang="ko-KR" dirty="0"/>
              <a:t>repository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3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004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수정하고자 하는 페이지를 </a:t>
            </a:r>
            <a:r>
              <a:rPr lang="en-US" altLang="ko-KR" dirty="0"/>
              <a:t>repository</a:t>
            </a:r>
            <a:r>
              <a:rPr lang="ko-KR" altLang="en-US" dirty="0"/>
              <a:t>에서 찾습니다</a:t>
            </a:r>
            <a:r>
              <a:rPr lang="en-US" altLang="ko-KR" dirty="0"/>
              <a:t>. markdown(.md)</a:t>
            </a:r>
            <a:r>
              <a:rPr lang="ko-KR" altLang="en-US" dirty="0"/>
              <a:t>파일을 찾으시면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웹페이지에서 나오는 </a:t>
            </a:r>
            <a:r>
              <a:rPr lang="en-US" altLang="ko-KR" dirty="0" err="1"/>
              <a:t>url</a:t>
            </a:r>
            <a:r>
              <a:rPr lang="ko-KR" altLang="en-US" dirty="0"/>
              <a:t>을 참고하시면 빠르게 찾으실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예시로 김형주 교수님의 </a:t>
            </a:r>
            <a:r>
              <a:rPr lang="en-US" altLang="ko-KR" dirty="0"/>
              <a:t>Publication</a:t>
            </a:r>
            <a:r>
              <a:rPr lang="ko-KR" altLang="en-US" dirty="0"/>
              <a:t>에 논문을 하나 추가해보겠습니다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9BB91-0D68-46AD-AFDE-F98CA62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2" y="1828800"/>
            <a:ext cx="8913716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31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앞쪽에서 </a:t>
            </a:r>
            <a:r>
              <a:rPr lang="en-US" altLang="ko-KR" dirty="0" err="1"/>
              <a:t>url</a:t>
            </a:r>
            <a:r>
              <a:rPr lang="ko-KR" altLang="en-US" dirty="0"/>
              <a:t>이 </a:t>
            </a:r>
            <a:r>
              <a:rPr lang="fr-FR" altLang="ko-KR" dirty="0">
                <a:hlinkClick r:id="rId2"/>
              </a:rPr>
              <a:t>https://snu-bda-lab.github.io/members/hyoung-joo_kim_publication</a:t>
            </a:r>
            <a:r>
              <a:rPr lang="ko-KR" altLang="en-US" dirty="0"/>
              <a:t> 인 것을 확인하셨을 </a:t>
            </a:r>
            <a:endParaRPr lang="en-US" altLang="ko-KR" dirty="0"/>
          </a:p>
          <a:p>
            <a:r>
              <a:rPr lang="ko-KR" altLang="en-US" dirty="0"/>
              <a:t>것입니다</a:t>
            </a:r>
            <a:r>
              <a:rPr lang="en-US" altLang="ko-KR" dirty="0"/>
              <a:t>. </a:t>
            </a:r>
            <a:r>
              <a:rPr lang="ko-KR" altLang="en-US" dirty="0"/>
              <a:t>이 페이지는 </a:t>
            </a:r>
            <a:r>
              <a:rPr lang="en-US" altLang="ko-KR" dirty="0"/>
              <a:t>members </a:t>
            </a:r>
            <a:r>
              <a:rPr lang="ko-KR" altLang="en-US" dirty="0"/>
              <a:t>폴더 안의 </a:t>
            </a:r>
            <a:r>
              <a:rPr lang="en-US" altLang="ko-KR" dirty="0"/>
              <a:t>hyoung-joo_kim_publication.md</a:t>
            </a:r>
            <a:r>
              <a:rPr lang="ko-KR" altLang="en-US" dirty="0"/>
              <a:t>라는 파일입니다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3472D-88E3-4613-B2F2-5B3DFD26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>
            <a:off x="4230913" y="478434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787A8-5C31-461E-8904-D2A09DFE8A64}"/>
              </a:ext>
            </a:extLst>
          </p:cNvPr>
          <p:cNvCxnSpPr/>
          <p:nvPr/>
        </p:nvCxnSpPr>
        <p:spPr>
          <a:xfrm>
            <a:off x="3483429" y="5355771"/>
            <a:ext cx="4934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파일에 들어왔으면 </a:t>
            </a:r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을 이용해 수정하겠습니다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2091B-ABF1-4D11-BFDF-7D33253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61" y="1435688"/>
            <a:ext cx="7908678" cy="4572120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 rot="9067827">
            <a:off x="7042631" y="360808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685</Words>
  <Application>Microsoft Office PowerPoint</Application>
  <PresentationFormat>와이드스크린</PresentationFormat>
  <Paragraphs>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함초롬바탕</vt:lpstr>
      <vt:lpstr>Arial</vt:lpstr>
      <vt:lpstr>Office 테마</vt:lpstr>
      <vt:lpstr>Github를 통한 홈페이지 수정</vt:lpstr>
      <vt:lpstr>PowerPoint 프레젠테이션</vt:lpstr>
      <vt:lpstr>1. Github 홈페이지에서 바로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local에서 수정하기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Github를 통한 홈페이지 수정</dc:title>
  <dc:creator>류지민</dc:creator>
  <cp:lastModifiedBy>류지민</cp:lastModifiedBy>
  <cp:revision>9</cp:revision>
  <dcterms:created xsi:type="dcterms:W3CDTF">2022-04-28T06:44:23Z</dcterms:created>
  <dcterms:modified xsi:type="dcterms:W3CDTF">2022-04-28T08:25:09Z</dcterms:modified>
</cp:coreProperties>
</file>