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9F41-3D46-4DC9-B4CF-E6C3AEB4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CC549-6135-473D-AE32-42002279F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26253-E0B4-46A4-9C3A-32638231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B95AE-52AE-4161-907E-6F0052B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BBB3-8E4F-4551-8B32-56FAA6FC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68A6D-4B0A-41E8-8BFF-8FEF1BA4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DECC6-6840-4A3F-A72E-4F8DDAE0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7C57D-E15F-49A8-A312-BD004EB5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1118D-87BD-4359-B482-7223D6F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9D4FB-A94F-48DB-99D4-546F9E78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6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52254D-B857-475E-9FAA-7EC713224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61460-FD0D-4666-B5AA-39F0281E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89CB-0029-478A-86D8-37BD4723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3CB78-4789-4AFA-8135-AC58C3B0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64448-FE2C-4E1C-9E3C-8EE3662B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1B0B6-EFDF-4240-BB28-5E7EF8CC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5FC57-0349-4076-829E-74DB81C1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448CA-C702-4AA5-8F2F-1C335DC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9D832-5234-4B18-B016-94D5C2BF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A5159-F751-4ABA-921A-F8893C78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06B7-1BFA-47BB-A41C-507FD736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F836A-A74D-4785-9FC6-08B86D6D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5D8F4-E9AE-4905-9912-0AD0DBAC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93880-9D5B-4AD1-BCA3-9F5247CC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AE9D-8AA5-4E4B-905E-F0B40A64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98D0-C661-4E5B-8630-3DB96DD5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B9F85-6064-469D-B17A-523334C1E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7C185-629C-46F3-851F-7FE99200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F8A4D-E137-48F3-A83F-4F091B92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786A-EC59-4FE4-902F-A48AA61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C5CFF-37EF-4B29-9B7D-72E1581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E6CC6-C2E3-460B-8F6C-F634316A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6A8A2-CAE5-4C8C-ABE3-BCA673FB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0197D-DFBF-430D-BE29-0BE1E8F1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B90F23-62A7-42DD-9DD9-EF92F98F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5C1699-A2F8-4FD6-B792-6FF9DBB8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93D636-426E-4EB7-87A2-72EF2183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2E43C-CBEB-41D9-8514-51779690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B2C626-685F-4F34-86AF-A17B575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1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68265-F446-4EE4-B6EA-7B068D3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CDC069-D1CC-41BA-9D8D-B4516BFE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B3335-860B-4C0D-B091-5AF70AA9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29820A-FB4C-4076-AF8A-F649EB25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3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1F5B1-3A43-4F1C-989F-F9AD740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A6B86-3FEE-4D84-9B5F-E657FD83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1FC9D-7B1B-4AB4-9150-D84B2D03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F6D21-454B-4965-BEEF-9443CB7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5A867-43D9-4A3A-B91D-40873F6E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E580F-4E30-4667-9A27-F224FA4A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8EE99-AF35-492A-9874-F83F0236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E888D-4D95-4F51-8ECF-65C723B2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BCD4B-DED5-4B13-A4AD-24D4C38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B009-45B3-4474-BCA8-603CD73A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51081B-6B19-411A-B347-60031553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2E867-A82E-4E39-8AC4-D51C0DCC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20578-DED1-4970-AF13-D77BAAF8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B7820-D2F1-42E3-A9AA-B102675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528E8-9F5D-4C82-B7DF-17ECB26B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3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3F9B62-DEF4-487E-8E49-21FCAEC7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8FE14-5EF3-489A-B9A9-C744AA67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8298B-25DA-430C-90C6-4D33898B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A837-6ACA-494E-9C40-B861434157C6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8F775-1A05-4EF5-8BD9-744AA5B3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9260E-4829-4DBA-8FF9-2DF38CB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1BBB-B89F-4183-A907-A935853F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nu-bda-lab.github.io/members/hyoung-joo_kim_publicatio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A1FA7-4DFD-44DD-904E-F465993D8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287" y="2922247"/>
            <a:ext cx="10835426" cy="101350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를 통한 홈페이지 수정</a:t>
            </a:r>
          </a:p>
        </p:txBody>
      </p:sp>
    </p:spTree>
    <p:extLst>
      <p:ext uri="{BB962C8B-B14F-4D97-AF65-F5344CB8AC3E}">
        <p14:creationId xmlns:p14="http://schemas.microsoft.com/office/powerpoint/2010/main" val="40245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mar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381651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파일에 들어왔으면 </a:t>
            </a:r>
            <a:r>
              <a:rPr lang="en-US" altLang="ko-KR" dirty="0"/>
              <a:t>Edit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을 이용해 수정하겠습니다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EA11D9-6AC1-4637-9EA6-4F3396B3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2" y="1052962"/>
            <a:ext cx="5943755" cy="30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5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FD3F-AFC6-45E1-898F-7CCA5AE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2. local</a:t>
            </a:r>
            <a:r>
              <a:rPr lang="ko-KR" altLang="en-US" dirty="0"/>
              <a:t>에서 수정하기</a:t>
            </a:r>
          </a:p>
        </p:txBody>
      </p:sp>
    </p:spTree>
    <p:extLst>
      <p:ext uri="{BB962C8B-B14F-4D97-AF65-F5344CB8AC3E}">
        <p14:creationId xmlns:p14="http://schemas.microsoft.com/office/powerpoint/2010/main" val="356906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89102-1213-49E6-9901-67908CCB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8"/>
            <a:ext cx="10515600" cy="555284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웹페이지에서 바로 수정하기</a:t>
            </a:r>
            <a:endParaRPr lang="en-US" altLang="ko-KR" b="1" dirty="0"/>
          </a:p>
          <a:p>
            <a:pPr lvl="1"/>
            <a:r>
              <a:rPr lang="ko-KR" altLang="en-US" dirty="0"/>
              <a:t>프로그램의 설치가 필요 없습니다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간단합니다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버전 관리가 힘듭니다</a:t>
            </a:r>
            <a:r>
              <a:rPr lang="en-US" altLang="ko-KR" dirty="0"/>
              <a:t>. </a:t>
            </a:r>
            <a:r>
              <a:rPr lang="ko-KR" altLang="en-US" dirty="0"/>
              <a:t>페이지에 문제가 생겼을 경우 되돌리는 것이 힘들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간단한 내용을 추가하는 것이라면 문제가 없을 것으로 예상합니다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b="1" dirty="0"/>
              <a:t>local</a:t>
            </a:r>
            <a:r>
              <a:rPr lang="ko-KR" altLang="en-US" b="1" dirty="0"/>
              <a:t>에서 수정하기</a:t>
            </a:r>
            <a:endParaRPr lang="en-US" altLang="ko-KR" b="1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Vscode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 (</a:t>
            </a:r>
            <a:r>
              <a:rPr lang="ko-KR" altLang="en-US" dirty="0"/>
              <a:t>메모장도 가능합니다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Jekyll</a:t>
            </a:r>
            <a:r>
              <a:rPr lang="ko-KR" altLang="en-US" dirty="0"/>
              <a:t>의 설치가 필요합니다</a:t>
            </a:r>
            <a:r>
              <a:rPr lang="en-US" altLang="ko-KR" dirty="0"/>
              <a:t>. </a:t>
            </a:r>
            <a:r>
              <a:rPr lang="ko-KR" altLang="en-US" dirty="0"/>
              <a:t>이는 홈페이지를 수정하고 미리보기 </a:t>
            </a:r>
            <a:r>
              <a:rPr lang="ko-KR" altLang="en-US" dirty="0" err="1"/>
              <a:t>위함입니다</a:t>
            </a:r>
            <a:r>
              <a:rPr lang="en-US" altLang="ko-KR" dirty="0"/>
              <a:t>.  </a:t>
            </a:r>
            <a:r>
              <a:rPr lang="ko-KR" altLang="en-US" dirty="0"/>
              <a:t>홈페이지에 파일과 정보가 </a:t>
            </a:r>
            <a:r>
              <a:rPr lang="ko-KR" altLang="en-US" dirty="0" err="1"/>
              <a:t>많다보니</a:t>
            </a:r>
            <a:r>
              <a:rPr lang="ko-KR" altLang="en-US" dirty="0"/>
              <a:t> 수정해서 올렸을 때 수정된 실제 페이지를 보기까지 시간이 오래 걸릴 수 있어 미리보기를 추천합니다</a:t>
            </a:r>
            <a:r>
              <a:rPr lang="en-US" altLang="ko-KR" dirty="0"/>
              <a:t>. </a:t>
            </a:r>
            <a:r>
              <a:rPr lang="ko-KR" altLang="en-US" dirty="0"/>
              <a:t>한 번 수정하면 </a:t>
            </a:r>
            <a:r>
              <a:rPr lang="en-US" altLang="ko-KR" dirty="0"/>
              <a:t>15</a:t>
            </a:r>
            <a:r>
              <a:rPr lang="ko-KR" altLang="en-US" dirty="0"/>
              <a:t>분 이상 걸릴 수 있습니다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7F7B-9451-495D-83CA-8214783393CB}"/>
              </a:ext>
            </a:extLst>
          </p:cNvPr>
          <p:cNvSpPr txBox="1"/>
          <p:nvPr/>
        </p:nvSpPr>
        <p:spPr>
          <a:xfrm>
            <a:off x="838200" y="377371"/>
            <a:ext cx="898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 중 하나를 선택해서 수정하시면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작은 수정</a:t>
            </a:r>
            <a:r>
              <a:rPr lang="en-US" altLang="ko-KR" dirty="0"/>
              <a:t>(</a:t>
            </a:r>
            <a:r>
              <a:rPr lang="ko-KR" altLang="en-US" dirty="0"/>
              <a:t>논문 추가 등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번으로도 가능하지만 전체적인 수정은 </a:t>
            </a:r>
            <a:r>
              <a:rPr lang="en-US" altLang="ko-KR" dirty="0"/>
              <a:t>2</a:t>
            </a:r>
            <a:r>
              <a:rPr lang="ko-KR" altLang="en-US" dirty="0"/>
              <a:t>번을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BFD3F-AFC6-45E1-898F-7CCA5AE6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홈페이지에서 바로 수정하기</a:t>
            </a:r>
          </a:p>
        </p:txBody>
      </p:sp>
    </p:spTree>
    <p:extLst>
      <p:ext uri="{BB962C8B-B14F-4D97-AF65-F5344CB8AC3E}">
        <p14:creationId xmlns:p14="http://schemas.microsoft.com/office/powerpoint/2010/main" val="19325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3A31EA-9987-4138-94AE-FC283A02B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3"/>
          <a:stretch/>
        </p:blipFill>
        <p:spPr>
          <a:xfrm>
            <a:off x="1656360" y="1738647"/>
            <a:ext cx="8879280" cy="4681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3B6AF-4FCE-4BFF-9507-B181F4AF30B1}"/>
              </a:ext>
            </a:extLst>
          </p:cNvPr>
          <p:cNvSpPr txBox="1"/>
          <p:nvPr/>
        </p:nvSpPr>
        <p:spPr>
          <a:xfrm>
            <a:off x="553927" y="43788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Github</a:t>
            </a:r>
            <a:r>
              <a:rPr lang="ko-KR" altLang="en-US" dirty="0"/>
              <a:t>에 로그인합니다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BDC964-3CF6-453A-8424-DFA6125B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40" y="1718663"/>
            <a:ext cx="9508920" cy="4664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B81DD-E2B6-45A1-A26B-B41D737B7C73}"/>
              </a:ext>
            </a:extLst>
          </p:cNvPr>
          <p:cNvSpPr txBox="1"/>
          <p:nvPr/>
        </p:nvSpPr>
        <p:spPr>
          <a:xfrm>
            <a:off x="553927" y="437882"/>
            <a:ext cx="711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Big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r>
              <a:rPr lang="ko-KR" altLang="en-US" dirty="0"/>
              <a:t> </a:t>
            </a:r>
            <a:r>
              <a:rPr lang="en-US" altLang="ko-KR" dirty="0"/>
              <a:t>Lab</a:t>
            </a:r>
            <a:r>
              <a:rPr lang="ko-KR" altLang="en-US" dirty="0"/>
              <a:t>이라는 </a:t>
            </a:r>
            <a:r>
              <a:rPr lang="en-US" altLang="ko-KR" dirty="0"/>
              <a:t>organization </a:t>
            </a:r>
            <a:r>
              <a:rPr lang="ko-KR" altLang="en-US" dirty="0"/>
              <a:t>페이지로 들어갑니다</a:t>
            </a:r>
          </a:p>
        </p:txBody>
      </p:sp>
    </p:spTree>
    <p:extLst>
      <p:ext uri="{BB962C8B-B14F-4D97-AF65-F5344CB8AC3E}">
        <p14:creationId xmlns:p14="http://schemas.microsoft.com/office/powerpoint/2010/main" val="366222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61DADA-5E8D-49D1-B23B-C013200F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71" y="1569281"/>
            <a:ext cx="9323858" cy="476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4024A-90C7-42C0-B55F-F4F02F567690}"/>
              </a:ext>
            </a:extLst>
          </p:cNvPr>
          <p:cNvSpPr txBox="1"/>
          <p:nvPr/>
        </p:nvSpPr>
        <p:spPr>
          <a:xfrm>
            <a:off x="553927" y="437882"/>
            <a:ext cx="686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SNU-BDA-Lab.github.io </a:t>
            </a:r>
            <a:r>
              <a:rPr lang="ko-KR" altLang="en-US" dirty="0"/>
              <a:t>라는 이름의 </a:t>
            </a:r>
            <a:r>
              <a:rPr lang="en-US" altLang="ko-KR" dirty="0"/>
              <a:t>repository</a:t>
            </a:r>
            <a:r>
              <a:rPr lang="ko-KR" altLang="en-US" dirty="0"/>
              <a:t>로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3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004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수정하고자 하는 페이지를 </a:t>
            </a:r>
            <a:r>
              <a:rPr lang="en-US" altLang="ko-KR" dirty="0"/>
              <a:t>repository</a:t>
            </a:r>
            <a:r>
              <a:rPr lang="ko-KR" altLang="en-US" dirty="0"/>
              <a:t>에서 찾습니다</a:t>
            </a:r>
            <a:r>
              <a:rPr lang="en-US" altLang="ko-KR" dirty="0"/>
              <a:t>. markdown(.md)</a:t>
            </a:r>
            <a:r>
              <a:rPr lang="ko-KR" altLang="en-US" dirty="0"/>
              <a:t>파일을 찾으시면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웹페이지에서 나오는 </a:t>
            </a:r>
            <a:r>
              <a:rPr lang="en-US" altLang="ko-KR" dirty="0" err="1"/>
              <a:t>url</a:t>
            </a:r>
            <a:r>
              <a:rPr lang="ko-KR" altLang="en-US" dirty="0"/>
              <a:t>을 참고하시면 빠르게 찾으실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예시로 김형주 교수님의 </a:t>
            </a:r>
            <a:r>
              <a:rPr lang="en-US" altLang="ko-KR" dirty="0"/>
              <a:t>Publication</a:t>
            </a:r>
            <a:r>
              <a:rPr lang="ko-KR" altLang="en-US" dirty="0"/>
              <a:t>에 논문을 하나 추가해보겠습니다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19BB91-0D68-46AD-AFDE-F98CA627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2" y="1828800"/>
            <a:ext cx="8913716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1131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앞쪽에서 </a:t>
            </a:r>
            <a:r>
              <a:rPr lang="en-US" altLang="ko-KR" dirty="0" err="1"/>
              <a:t>url</a:t>
            </a:r>
            <a:r>
              <a:rPr lang="ko-KR" altLang="en-US" dirty="0"/>
              <a:t>이 </a:t>
            </a:r>
            <a:r>
              <a:rPr lang="fr-FR" altLang="ko-KR" dirty="0">
                <a:hlinkClick r:id="rId2"/>
              </a:rPr>
              <a:t>https://snu-bda-lab.github.io/members/hyoung-joo_kim_publication</a:t>
            </a:r>
            <a:r>
              <a:rPr lang="ko-KR" altLang="en-US" dirty="0"/>
              <a:t> 인 것을 확인하셨을 </a:t>
            </a:r>
            <a:endParaRPr lang="en-US" altLang="ko-KR" dirty="0"/>
          </a:p>
          <a:p>
            <a:r>
              <a:rPr lang="ko-KR" altLang="en-US" dirty="0"/>
              <a:t>것입니다</a:t>
            </a:r>
            <a:r>
              <a:rPr lang="en-US" altLang="ko-KR" dirty="0"/>
              <a:t>. </a:t>
            </a:r>
            <a:r>
              <a:rPr lang="ko-KR" altLang="en-US" dirty="0"/>
              <a:t>이 페이지는 </a:t>
            </a:r>
            <a:r>
              <a:rPr lang="en-US" altLang="ko-KR" dirty="0"/>
              <a:t>members </a:t>
            </a:r>
            <a:r>
              <a:rPr lang="ko-KR" altLang="en-US" dirty="0"/>
              <a:t>폴더 안의 </a:t>
            </a:r>
            <a:r>
              <a:rPr lang="en-US" altLang="ko-KR" dirty="0"/>
              <a:t>hyoung-joo_kim_publication.md</a:t>
            </a:r>
            <a:r>
              <a:rPr lang="ko-KR" altLang="en-US" dirty="0"/>
              <a:t>라는 파일입니다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3472D-88E3-4613-B2F2-5B3DFD263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71" y="1569281"/>
            <a:ext cx="9323858" cy="4762625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47D7EB5-71CA-4123-BA3B-5318E48A39EF}"/>
              </a:ext>
            </a:extLst>
          </p:cNvPr>
          <p:cNvSpPr/>
          <p:nvPr/>
        </p:nvSpPr>
        <p:spPr>
          <a:xfrm>
            <a:off x="4230913" y="4784347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787A8-5C31-461E-8904-D2A09DFE8A64}"/>
              </a:ext>
            </a:extLst>
          </p:cNvPr>
          <p:cNvCxnSpPr/>
          <p:nvPr/>
        </p:nvCxnSpPr>
        <p:spPr>
          <a:xfrm>
            <a:off x="3483429" y="5355771"/>
            <a:ext cx="4934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0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DF8CE-1337-48D6-BD81-D19E12B2095B}"/>
              </a:ext>
            </a:extLst>
          </p:cNvPr>
          <p:cNvSpPr txBox="1"/>
          <p:nvPr/>
        </p:nvSpPr>
        <p:spPr>
          <a:xfrm>
            <a:off x="553927" y="437882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파일에 들어왔으면 </a:t>
            </a:r>
            <a:r>
              <a:rPr lang="en-US" altLang="ko-KR" dirty="0"/>
              <a:t>Edit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을 이용해 수정하겠습니다</a:t>
            </a:r>
            <a:r>
              <a:rPr lang="en-US" altLang="ko-KR" dirty="0"/>
              <a:t>.</a:t>
            </a:r>
            <a:endParaRPr lang="fr-F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82091B-ABF1-4D11-BFDF-7D33253C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61" y="1435688"/>
            <a:ext cx="7908678" cy="4572120"/>
          </a:xfrm>
          <a:prstGeom prst="rect">
            <a:avLst/>
          </a:prstGeom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347D7EB5-71CA-4123-BA3B-5318E48A39EF}"/>
              </a:ext>
            </a:extLst>
          </p:cNvPr>
          <p:cNvSpPr/>
          <p:nvPr/>
        </p:nvSpPr>
        <p:spPr>
          <a:xfrm rot="9067827">
            <a:off x="7042631" y="3608087"/>
            <a:ext cx="2380343" cy="100874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98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266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Github를 통한 홈페이지 수정</vt:lpstr>
      <vt:lpstr>PowerPoint 프레젠테이션</vt:lpstr>
      <vt:lpstr>1. Github 홈페이지에서 바로 수정하기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local에서 수정하기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Github를 통한 홈페이지 수정</dc:title>
  <dc:creator>류지민</dc:creator>
  <cp:lastModifiedBy>류지민</cp:lastModifiedBy>
  <cp:revision>4</cp:revision>
  <dcterms:created xsi:type="dcterms:W3CDTF">2022-04-28T06:44:23Z</dcterms:created>
  <dcterms:modified xsi:type="dcterms:W3CDTF">2022-04-28T07:40:25Z</dcterms:modified>
</cp:coreProperties>
</file>