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7" r:id="rId11"/>
    <p:sldId id="278" r:id="rId12"/>
    <p:sldId id="279" r:id="rId13"/>
    <p:sldId id="280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9F41-3D46-4DC9-B4CF-E6C3AEB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CC549-6135-473D-AE32-42002279F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26253-E0B4-46A4-9C3A-3263823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B95AE-52AE-4161-907E-6F0052B8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BBB3-8E4F-4551-8B32-56FAA6FC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2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8A6D-4B0A-41E8-8BFF-8FEF1BA4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DECC6-6840-4A3F-A72E-4F8DDAE06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7C57D-E15F-49A8-A312-BD004EB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1118D-87BD-4359-B482-7223D6F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9D4FB-A94F-48DB-99D4-546F9E78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6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52254D-B857-475E-9FAA-7EC71322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61460-FD0D-4666-B5AA-39F0281E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89CB-0029-478A-86D8-37BD4723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3CB78-4789-4AFA-8135-AC58C3B0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64448-FE2C-4E1C-9E3C-8EE3662B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1B0B6-EFDF-4240-BB28-5E7EF8CC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5FC57-0349-4076-829E-74DB81C1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448CA-C702-4AA5-8F2F-1C335DC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9D832-5234-4B18-B016-94D5C2BF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A5159-F751-4ABA-921A-F8893C78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06B7-1BFA-47BB-A41C-507FD736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F836A-A74D-4785-9FC6-08B86D6D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5D8F4-E9AE-4905-9912-0AD0DBAC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3880-9D5B-4AD1-BCA3-9F5247CC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1AE9D-8AA5-4E4B-905E-F0B40A64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98D0-C661-4E5B-8630-3DB96DD5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B9F85-6064-469D-B17A-523334C1E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7C185-629C-46F3-851F-7FE99200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F8A4D-E137-48F3-A83F-4F091B92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786A-EC59-4FE4-902F-A48AA61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C5CFF-37EF-4B29-9B7D-72E1581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E6CC6-C2E3-460B-8F6C-F634316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A8A2-CAE5-4C8C-ABE3-BCA673FB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0197D-DFBF-430D-BE29-0BE1E8F1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B90F23-62A7-42DD-9DD9-EF92F98F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5C1699-A2F8-4FD6-B792-6FF9DBB8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93D636-426E-4EB7-87A2-72EF2183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52E43C-CBEB-41D9-8514-5177969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B2C626-685F-4F34-86AF-A17B575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1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68265-F446-4EE4-B6EA-7B068D3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CDC069-D1CC-41BA-9D8D-B4516BFE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B3335-860B-4C0D-B091-5AF70AA9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29820A-FB4C-4076-AF8A-F649EB25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3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1F5B1-3A43-4F1C-989F-F9AD740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A6B86-3FEE-4D84-9B5F-E657FD83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1FC9D-7B1B-4AB4-9150-D84B2D03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F6D21-454B-4965-BEEF-9443CB7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5A867-43D9-4A3A-B91D-40873F6E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E580F-4E30-4667-9A27-F224FA4A9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8EE99-AF35-492A-9874-F83F0236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E888D-4D95-4F51-8ECF-65C723B2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BCD4B-DED5-4B13-A4AD-24D4C38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EB009-45B3-4474-BCA8-603CD73A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51081B-6B19-411A-B347-60031553D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2E867-A82E-4E39-8AC4-D51C0DCC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20578-DED1-4970-AF13-D77BAAF8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B7820-D2F1-42E3-A9AA-B102675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28E8-9F5D-4C82-B7DF-17ECB26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3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3F9B62-DEF4-487E-8E49-21FCAEC7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8FE14-5EF3-489A-B9A9-C744AA67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8298B-25DA-430C-90C6-4D33898B6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A837-6ACA-494E-9C40-B861434157C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8F775-1A05-4EF5-8BD9-744AA5B3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9260E-4829-4DBA-8FF9-2DF38CB8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U-BDA-Lab/SNU-BDA-Lab.github.io/blob/main/publication/index.html" TargetMode="External"/><Relationship Id="rId2" Type="http://schemas.openxmlformats.org/officeDocument/2006/relationships/hyperlink" Target="https://github.com/SNU-BDA-Lab/SNU-BDA-Lab.github.io/blob/main/members/hyoung-joo_kim_publica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nu-bda-lab.github.io/members/hyoung-joo_kim_public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1FA7-4DFD-44DD-904E-F465993D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287" y="2922247"/>
            <a:ext cx="10835426" cy="101350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를 통한 홈페이지 수정</a:t>
            </a:r>
          </a:p>
        </p:txBody>
      </p:sp>
    </p:spTree>
    <p:extLst>
      <p:ext uri="{BB962C8B-B14F-4D97-AF65-F5344CB8AC3E}">
        <p14:creationId xmlns:p14="http://schemas.microsoft.com/office/powerpoint/2010/main" val="40245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2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우선 추가하려는 논문의 분야 </a:t>
            </a:r>
            <a:r>
              <a:rPr lang="en-US" altLang="ko-KR" dirty="0" err="1"/>
              <a:t>crtl+F</a:t>
            </a:r>
            <a:r>
              <a:rPr lang="ko-KR" altLang="en-US" dirty="0"/>
              <a:t>로 찾습니다</a:t>
            </a:r>
            <a:r>
              <a:rPr lang="en-US" altLang="ko-KR" dirty="0"/>
              <a:t>. Domestic Conference </a:t>
            </a:r>
            <a:r>
              <a:rPr lang="ko-KR" altLang="en-US" dirty="0"/>
              <a:t>에 논문을 추가해보겠습니다</a:t>
            </a:r>
            <a:r>
              <a:rPr lang="en-US" altLang="ko-KR" dirty="0"/>
              <a:t>.</a:t>
            </a:r>
            <a:r>
              <a:rPr lang="ko-KR" altLang="en-US" dirty="0"/>
              <a:t> 제목 문구 아래 </a:t>
            </a:r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r>
              <a:rPr lang="ko-KR" altLang="en-US" dirty="0"/>
              <a:t>이 있으면 맞게 찾은 것입니다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28D0BC-4BB0-9F3C-3058-6EAEE95C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34" y="1054479"/>
            <a:ext cx="10472331" cy="5644391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512C2806-3B89-AF46-17EA-5FD79CFB23C1}"/>
              </a:ext>
            </a:extLst>
          </p:cNvPr>
          <p:cNvSpPr/>
          <p:nvPr/>
        </p:nvSpPr>
        <p:spPr>
          <a:xfrm rot="9067827">
            <a:off x="2175353" y="3372303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29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7B3294-FDDC-E383-C3ED-EAB52DE1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4" y="3429000"/>
            <a:ext cx="11247072" cy="2927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2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&lt;</a:t>
            </a:r>
            <a:r>
              <a:rPr lang="en-US" altLang="ko-KR" dirty="0" err="1"/>
              <a:t>ol</a:t>
            </a:r>
            <a:r>
              <a:rPr lang="en-US" altLang="ko-KR" dirty="0"/>
              <a:t>&gt; </a:t>
            </a:r>
            <a:r>
              <a:rPr lang="ko-KR" altLang="en-US" dirty="0"/>
              <a:t>이후 </a:t>
            </a:r>
            <a:r>
              <a:rPr lang="en-US" altLang="ko-KR" dirty="0"/>
              <a:t>&lt;li&gt;</a:t>
            </a:r>
            <a:r>
              <a:rPr lang="ko-KR" altLang="en-US" dirty="0"/>
              <a:t>부터 </a:t>
            </a:r>
            <a:r>
              <a:rPr lang="en-US" altLang="ko-KR" dirty="0"/>
              <a:t>&lt;/li&gt;</a:t>
            </a:r>
            <a:r>
              <a:rPr lang="ko-KR" altLang="en-US" dirty="0"/>
              <a:t>가 한 단위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&lt;li&gt;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저자이름</a:t>
            </a:r>
            <a:r>
              <a:rPr lang="en-US" altLang="ko-KR" dirty="0"/>
              <a:t>, &lt;b&gt;”</a:t>
            </a:r>
            <a:r>
              <a:rPr lang="ko-KR" altLang="en-US" dirty="0"/>
              <a:t>논문 제목</a:t>
            </a:r>
            <a:r>
              <a:rPr lang="en-US" altLang="ko-KR" dirty="0"/>
              <a:t>“&lt;/b&gt;, </a:t>
            </a:r>
            <a:r>
              <a:rPr lang="ko-KR" altLang="en-US" dirty="0"/>
              <a:t>발행 기관명</a:t>
            </a:r>
            <a:r>
              <a:rPr lang="en-US" altLang="ko-KR" dirty="0"/>
              <a:t>, </a:t>
            </a:r>
            <a:r>
              <a:rPr lang="ko-KR" altLang="en-US" dirty="0"/>
              <a:t>쪽수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endParaRPr lang="en-US" altLang="ko-KR" dirty="0"/>
          </a:p>
          <a:p>
            <a:r>
              <a:rPr lang="en-US" altLang="ko-KR" dirty="0"/>
              <a:t>	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ko-KR" altLang="en-US" dirty="0"/>
              <a:t>추가하는 논문 파일 경로</a:t>
            </a:r>
            <a:r>
              <a:rPr lang="en-US" altLang="ko-KR" dirty="0"/>
              <a:t>“ class=“internal” title=“</a:t>
            </a:r>
            <a:r>
              <a:rPr lang="ko-KR" altLang="en-US" dirty="0"/>
              <a:t>논문제목</a:t>
            </a:r>
            <a:r>
              <a:rPr lang="en-US" altLang="ko-KR" dirty="0"/>
              <a:t>”&gt;(pdf)&lt;/a&gt;</a:t>
            </a:r>
          </a:p>
          <a:p>
            <a:r>
              <a:rPr lang="en-US" altLang="ko-KR" dirty="0"/>
              <a:t>&lt;/li&gt;</a:t>
            </a:r>
          </a:p>
          <a:p>
            <a:endParaRPr lang="en-US" altLang="ko-KR" dirty="0"/>
          </a:p>
          <a:p>
            <a:r>
              <a:rPr lang="ko-KR" altLang="en-US" dirty="0"/>
              <a:t>와 같은 형식으로 위 코드에서 한글 부분에 필요한 내용을 넣어줍니다</a:t>
            </a:r>
            <a:r>
              <a:rPr lang="en-US" altLang="ko-KR" dirty="0"/>
              <a:t>. </a:t>
            </a:r>
            <a:r>
              <a:rPr lang="ko-KR" altLang="en-US" dirty="0"/>
              <a:t>그리고 기존의 코드에서 </a:t>
            </a:r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 </a:t>
            </a:r>
            <a:r>
              <a:rPr lang="ko-KR" altLang="en-US" dirty="0"/>
              <a:t>아래에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&lt;li&gt; </a:t>
            </a:r>
            <a:r>
              <a:rPr lang="ko-KR" altLang="en-US" dirty="0"/>
              <a:t>위에 새로 작성한 코드를 </a:t>
            </a:r>
            <a:r>
              <a:rPr lang="ko-KR" altLang="en-US" dirty="0" err="1"/>
              <a:t>붙여넣어</a:t>
            </a:r>
            <a:r>
              <a:rPr lang="ko-KR" altLang="en-US" dirty="0"/>
              <a:t> 줍니다</a:t>
            </a:r>
            <a:r>
              <a:rPr lang="en-US" altLang="ko-KR" dirty="0"/>
              <a:t>. </a:t>
            </a:r>
            <a:r>
              <a:rPr lang="ko-KR" altLang="en-US" dirty="0"/>
              <a:t>추가하는 논문 파일 경로는 다음 페이지에서 추가로 설명하겠습니다</a:t>
            </a:r>
            <a:r>
              <a:rPr lang="en-US" altLang="ko-KR" dirty="0"/>
              <a:t>.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512C2806-3B89-AF46-17EA-5FD79CFB23C1}"/>
              </a:ext>
            </a:extLst>
          </p:cNvPr>
          <p:cNvSpPr/>
          <p:nvPr/>
        </p:nvSpPr>
        <p:spPr>
          <a:xfrm rot="1716383">
            <a:off x="1102067" y="4700226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19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26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새로운 파일을 추가하는 방법을 알려드리겠습니다</a:t>
            </a:r>
            <a:r>
              <a:rPr lang="en-US" altLang="ko-KR" dirty="0"/>
              <a:t>. 5</a:t>
            </a:r>
            <a:r>
              <a:rPr lang="ko-KR" altLang="en-US" dirty="0"/>
              <a:t>번 단계에서 </a:t>
            </a:r>
            <a:r>
              <a:rPr lang="en-US" altLang="ko-KR" dirty="0"/>
              <a:t>publication </a:t>
            </a:r>
            <a:r>
              <a:rPr lang="ko-KR" altLang="en-US" dirty="0"/>
              <a:t>경로로 들어가 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위에 </a:t>
            </a:r>
            <a:r>
              <a:rPr lang="en-US" altLang="ko-KR" dirty="0"/>
              <a:t>Add file</a:t>
            </a:r>
            <a:r>
              <a:rPr lang="ko-KR" altLang="en-US" dirty="0"/>
              <a:t>이 있습니다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Upload files</a:t>
            </a:r>
            <a:r>
              <a:rPr lang="ko-KR" altLang="en-US" dirty="0"/>
              <a:t>을 합니다</a:t>
            </a:r>
            <a:r>
              <a:rPr lang="en-US" altLang="ko-KR" dirty="0"/>
              <a:t>. </a:t>
            </a:r>
            <a:r>
              <a:rPr lang="ko-KR" altLang="en-US" dirty="0"/>
              <a:t>들어가서 파일을 올리고 맨 아래에 있는 초록색 </a:t>
            </a:r>
            <a:r>
              <a:rPr lang="en-US" altLang="ko-KR" dirty="0"/>
              <a:t>commit changes</a:t>
            </a:r>
            <a:r>
              <a:rPr lang="ko-KR" altLang="en-US" dirty="0"/>
              <a:t>를 눌러 파일을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새로운 파일의 경로는 </a:t>
            </a:r>
            <a:r>
              <a:rPr lang="en-US" altLang="ko-KR" dirty="0"/>
              <a:t>/publication/</a:t>
            </a:r>
            <a:r>
              <a:rPr lang="ko-KR" altLang="en-US" dirty="0"/>
              <a:t>파일이름</a:t>
            </a:r>
            <a:r>
              <a:rPr lang="en-US" altLang="ko-KR" dirty="0"/>
              <a:t>.pdf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파일이름을 정확히 적어서 </a:t>
            </a:r>
            <a:r>
              <a:rPr lang="en-US" altLang="ko-KR" dirty="0"/>
              <a:t>9</a:t>
            </a:r>
            <a:r>
              <a:rPr lang="ko-KR" altLang="en-US" dirty="0"/>
              <a:t>번 단계에 넣으면 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7A9EE2-8D10-107B-D0E7-4B13B45A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982285"/>
            <a:ext cx="8705850" cy="2435420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F736EF46-48E8-6359-B965-173980402E99}"/>
              </a:ext>
            </a:extLst>
          </p:cNvPr>
          <p:cNvSpPr/>
          <p:nvPr/>
        </p:nvSpPr>
        <p:spPr>
          <a:xfrm rot="11533890">
            <a:off x="6664667" y="2503679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17E7D5-BBF3-40C3-04BB-2687F306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98" y="4238222"/>
            <a:ext cx="5459278" cy="2619778"/>
          </a:xfrm>
          <a:prstGeom prst="rect">
            <a:avLst/>
          </a:prstGeom>
        </p:spPr>
      </p:pic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0E0F7617-E422-32B2-AB3E-FD04A6AB9B83}"/>
              </a:ext>
            </a:extLst>
          </p:cNvPr>
          <p:cNvSpPr/>
          <p:nvPr/>
        </p:nvSpPr>
        <p:spPr>
          <a:xfrm rot="19341625">
            <a:off x="3731553" y="5043740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00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2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이제 </a:t>
            </a:r>
            <a:r>
              <a:rPr lang="en-US" altLang="ko-KR" dirty="0"/>
              <a:t>9</a:t>
            </a:r>
            <a:r>
              <a:rPr lang="ko-KR" altLang="en-US" dirty="0"/>
              <a:t>번 단계에서 작성한 코드를 잘 붙여 넣어줍니다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85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6" y="437882"/>
            <a:ext cx="1146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이제 번호를 매긴 내용을 전부 복사하여  </a:t>
            </a:r>
            <a:r>
              <a:rPr lang="en-US" altLang="ko-KR" dirty="0"/>
              <a:t>7</a:t>
            </a:r>
            <a:r>
              <a:rPr lang="ko-KR" altLang="en-US" dirty="0"/>
              <a:t>번 과정에서 수정하던 파일의 같은 자리에 붙여 넣습니다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페이지의 맨 아래 초록색 버튼인 </a:t>
            </a:r>
            <a:r>
              <a:rPr lang="en-US" altLang="ko-KR" dirty="0"/>
              <a:t>Commit changes</a:t>
            </a:r>
            <a:r>
              <a:rPr lang="ko-KR" altLang="en-US" dirty="0"/>
              <a:t>를 눌러 수정을 반영합니다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C6926-B205-40BA-AB63-0B2B406A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14" y="1812429"/>
            <a:ext cx="7641971" cy="3233142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32D27459-577C-4CD0-AE12-D79ADE495D30}"/>
              </a:ext>
            </a:extLst>
          </p:cNvPr>
          <p:cNvSpPr/>
          <p:nvPr/>
        </p:nvSpPr>
        <p:spPr>
          <a:xfrm rot="19933006">
            <a:off x="3793136" y="3373834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02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6" y="437882"/>
            <a:ext cx="1146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repository </a:t>
            </a:r>
            <a:r>
              <a:rPr lang="ko-KR" altLang="en-US" dirty="0"/>
              <a:t>화면에서 </a:t>
            </a:r>
            <a:r>
              <a:rPr lang="en-US" altLang="ko-KR" dirty="0"/>
              <a:t>Actions </a:t>
            </a:r>
            <a:r>
              <a:rPr lang="ko-KR" altLang="en-US" dirty="0"/>
              <a:t>탭을 클릭하면 현재 페이지가 만들어지고 있음을 확인하고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노란색 동그라미가 초록색 체크로 바뀌면 다시 </a:t>
            </a:r>
            <a:r>
              <a:rPr lang="en-US" altLang="ko-KR" dirty="0" err="1"/>
              <a:t>url</a:t>
            </a:r>
            <a:r>
              <a:rPr lang="ko-KR" altLang="en-US" dirty="0"/>
              <a:t>로 들어가 수정이 제대로 반영되었는지 확인하시면 됩니다</a:t>
            </a:r>
            <a:r>
              <a:rPr lang="en-US" altLang="ko-KR" dirty="0"/>
              <a:t>. </a:t>
            </a:r>
            <a:r>
              <a:rPr lang="ko-KR" altLang="en-US" dirty="0"/>
              <a:t>홈페이지에 </a:t>
            </a:r>
            <a:r>
              <a:rPr lang="en-US" altLang="ko-KR" dirty="0"/>
              <a:t>pdf, ppt </a:t>
            </a:r>
            <a:r>
              <a:rPr lang="ko-KR" altLang="en-US" dirty="0"/>
              <a:t>파일이 많고 페이지도 많기 때문에 </a:t>
            </a:r>
            <a:r>
              <a:rPr lang="en-US" altLang="ko-KR" dirty="0"/>
              <a:t>15~20</a:t>
            </a:r>
            <a:r>
              <a:rPr lang="ko-KR" altLang="en-US" dirty="0"/>
              <a:t>분 정도 걸립니다</a:t>
            </a:r>
            <a:r>
              <a:rPr lang="en-US" altLang="ko-KR" dirty="0"/>
              <a:t>. </a:t>
            </a:r>
            <a:r>
              <a:rPr lang="ko-KR" altLang="en-US" dirty="0"/>
              <a:t>홈페이지에 문제가 없는지 자동으로 검사해주는 단계입니다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555F7-BD83-4EFF-AFD8-8D235D86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46" y="1721681"/>
            <a:ext cx="9323858" cy="4762625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5387F965-0724-4066-9C84-58B7E6DE8FF8}"/>
              </a:ext>
            </a:extLst>
          </p:cNvPr>
          <p:cNvSpPr/>
          <p:nvPr/>
        </p:nvSpPr>
        <p:spPr>
          <a:xfrm rot="1240871">
            <a:off x="3796876" y="2472600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147D80-5A20-4C23-8D53-BDDE7BCC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09" y="3227515"/>
            <a:ext cx="7043241" cy="3782885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44566BC8-7F3E-4A23-B157-B1EC6DEC1A84}"/>
              </a:ext>
            </a:extLst>
          </p:cNvPr>
          <p:cNvSpPr/>
          <p:nvPr/>
        </p:nvSpPr>
        <p:spPr>
          <a:xfrm rot="1240871">
            <a:off x="5739441" y="4936747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22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6" y="437882"/>
            <a:ext cx="114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바뀐 결과를 확인합니다</a:t>
            </a:r>
            <a:r>
              <a:rPr lang="en-US" altLang="ko-KR" dirty="0"/>
              <a:t>. </a:t>
            </a:r>
            <a:r>
              <a:rPr lang="ko-KR" altLang="en-US" dirty="0"/>
              <a:t>결과는 아래와 다를 수 있습니다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F56E7-1E45-4B76-93FE-4013A54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99" y="1446945"/>
            <a:ext cx="6686402" cy="50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BFD3F-AFC6-45E1-898F-7CCA5AE6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홈페이지에서 바로 수정하기</a:t>
            </a:r>
          </a:p>
        </p:txBody>
      </p:sp>
    </p:spTree>
    <p:extLst>
      <p:ext uri="{BB962C8B-B14F-4D97-AF65-F5344CB8AC3E}">
        <p14:creationId xmlns:p14="http://schemas.microsoft.com/office/powerpoint/2010/main" val="193257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3A31EA-9987-4138-94AE-FC283A02B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3"/>
          <a:stretch/>
        </p:blipFill>
        <p:spPr>
          <a:xfrm>
            <a:off x="1656360" y="1738647"/>
            <a:ext cx="8879280" cy="4681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3B6AF-4FCE-4BFF-9507-B181F4AF30B1}"/>
              </a:ext>
            </a:extLst>
          </p:cNvPr>
          <p:cNvSpPr txBox="1"/>
          <p:nvPr/>
        </p:nvSpPr>
        <p:spPr>
          <a:xfrm>
            <a:off x="553927" y="43788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ko-KR" altLang="en-US" dirty="0"/>
              <a:t>에 로그인합니다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BDC964-3CF6-453A-8424-DFA6125B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40" y="1718663"/>
            <a:ext cx="9508920" cy="4664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B81DD-E2B6-45A1-A26B-B41D737B7C73}"/>
              </a:ext>
            </a:extLst>
          </p:cNvPr>
          <p:cNvSpPr txBox="1"/>
          <p:nvPr/>
        </p:nvSpPr>
        <p:spPr>
          <a:xfrm>
            <a:off x="553927" y="437882"/>
            <a:ext cx="711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Big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r>
              <a:rPr lang="ko-KR" altLang="en-US" dirty="0"/>
              <a:t> </a:t>
            </a:r>
            <a:r>
              <a:rPr lang="en-US" altLang="ko-KR" dirty="0"/>
              <a:t>Lab</a:t>
            </a:r>
            <a:r>
              <a:rPr lang="ko-KR" altLang="en-US" dirty="0"/>
              <a:t>이라는 </a:t>
            </a:r>
            <a:r>
              <a:rPr lang="en-US" altLang="ko-KR" dirty="0"/>
              <a:t>organization </a:t>
            </a:r>
            <a:r>
              <a:rPr lang="ko-KR" altLang="en-US" dirty="0"/>
              <a:t>페이지로 들어갑니다</a:t>
            </a:r>
          </a:p>
        </p:txBody>
      </p:sp>
    </p:spTree>
    <p:extLst>
      <p:ext uri="{BB962C8B-B14F-4D97-AF65-F5344CB8AC3E}">
        <p14:creationId xmlns:p14="http://schemas.microsoft.com/office/powerpoint/2010/main" val="366222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61DADA-5E8D-49D1-B23B-C013200F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1" y="1569281"/>
            <a:ext cx="9323858" cy="476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4024A-90C7-42C0-B55F-F4F02F567690}"/>
              </a:ext>
            </a:extLst>
          </p:cNvPr>
          <p:cNvSpPr txBox="1"/>
          <p:nvPr/>
        </p:nvSpPr>
        <p:spPr>
          <a:xfrm>
            <a:off x="553927" y="437882"/>
            <a:ext cx="686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SNU-BDA-Lab.github.io </a:t>
            </a:r>
            <a:r>
              <a:rPr lang="ko-KR" altLang="en-US" dirty="0"/>
              <a:t>라는 이름의 </a:t>
            </a:r>
            <a:r>
              <a:rPr lang="en-US" altLang="ko-KR" dirty="0"/>
              <a:t>repository</a:t>
            </a:r>
            <a:r>
              <a:rPr lang="ko-KR" altLang="en-US" dirty="0"/>
              <a:t>로 들어갑니다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3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6" y="437882"/>
            <a:ext cx="11390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수정하고자 하는 페이지를 </a:t>
            </a:r>
            <a:r>
              <a:rPr lang="en-US" altLang="ko-KR" dirty="0"/>
              <a:t>repository</a:t>
            </a:r>
            <a:r>
              <a:rPr lang="ko-KR" altLang="en-US" dirty="0"/>
              <a:t>에서 찾습니다</a:t>
            </a:r>
            <a:r>
              <a:rPr lang="en-US" altLang="ko-KR" dirty="0"/>
              <a:t>. html</a:t>
            </a:r>
            <a:r>
              <a:rPr lang="ko-KR" altLang="en-US" dirty="0"/>
              <a:t> 파일을 찾으시면 됩니다</a:t>
            </a:r>
            <a:r>
              <a:rPr lang="en-US" altLang="ko-KR" dirty="0"/>
              <a:t>. </a:t>
            </a:r>
            <a:r>
              <a:rPr lang="ko-KR" altLang="en-US" dirty="0"/>
              <a:t>페이지의 주소를 확인하시면 </a:t>
            </a:r>
            <a:r>
              <a:rPr lang="en-US" altLang="ko-KR" dirty="0"/>
              <a:t>repository</a:t>
            </a:r>
            <a:r>
              <a:rPr lang="ko-KR" altLang="en-US" dirty="0"/>
              <a:t> 내에서 어디에 저장되어 있는지 더 편하게 찾으실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Publications</a:t>
            </a:r>
            <a:r>
              <a:rPr lang="ko-KR" altLang="en-US" dirty="0"/>
              <a:t>은</a:t>
            </a:r>
            <a:r>
              <a:rPr lang="en-US" altLang="ko-KR" dirty="0"/>
              <a:t> members &gt; </a:t>
            </a:r>
            <a:r>
              <a:rPr lang="fr-FR" altLang="ko-KR" b="0" i="0" u="sng" dirty="0">
                <a:solidFill>
                  <a:schemeClr val="accent1"/>
                </a:solidFill>
                <a:effectLst/>
                <a:latin typeface="-apple-system"/>
                <a:hlinkClick r:id="rId2" tooltip="hyoung-joo_kim_publication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hyoung-joo_kim_publication.html</a:t>
            </a:r>
            <a:r>
              <a:rPr lang="ko-KR" altLang="en-US" dirty="0">
                <a:latin typeface="-apple-system"/>
              </a:rPr>
              <a:t> 에 하나</a:t>
            </a:r>
            <a:r>
              <a:rPr lang="en-US" altLang="ko-KR" dirty="0">
                <a:latin typeface="-apple-system"/>
              </a:rPr>
              <a:t>, publication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&gt;</a:t>
            </a:r>
            <a:r>
              <a:rPr lang="ko-KR" altLang="en-US" dirty="0">
                <a:latin typeface="-apple-system"/>
              </a:rPr>
              <a:t> </a:t>
            </a:r>
            <a:r>
              <a:rPr lang="fr-FR" altLang="ko-KR" b="0" i="0" u="none" strike="noStrike" dirty="0">
                <a:effectLst/>
                <a:latin typeface="-apple-system"/>
                <a:hlinkClick r:id="rId3" tooltip="index.html"/>
              </a:rPr>
              <a:t>index.html</a:t>
            </a:r>
            <a:r>
              <a:rPr lang="ko-KR" altLang="en-US" b="0" i="0" u="none" strike="noStrike" dirty="0">
                <a:effectLst/>
                <a:latin typeface="-apple-system"/>
              </a:rPr>
              <a:t> 에 하나가 있습니다</a:t>
            </a:r>
            <a:r>
              <a:rPr lang="en-US" altLang="ko-KR" b="0" i="0" u="none" strike="noStrike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19BB91-0D68-46AD-AFDE-F98CA627E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142" y="1828800"/>
            <a:ext cx="8913716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20DB3F-9735-1750-04AD-8965F44F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67" y="1159133"/>
            <a:ext cx="6630133" cy="5536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31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앞쪽에서 </a:t>
            </a:r>
            <a:r>
              <a:rPr lang="en-US" altLang="ko-KR" dirty="0" err="1"/>
              <a:t>url</a:t>
            </a:r>
            <a:r>
              <a:rPr lang="ko-KR" altLang="en-US" dirty="0"/>
              <a:t>이 </a:t>
            </a:r>
            <a:r>
              <a:rPr lang="fr-FR" altLang="ko-KR" dirty="0">
                <a:hlinkClick r:id="rId3"/>
              </a:rPr>
              <a:t>https://snu-bda-lab.github.io/members/hyoung-joo_kim_publication</a:t>
            </a:r>
            <a:r>
              <a:rPr lang="ko-KR" altLang="en-US" dirty="0"/>
              <a:t> 인 것을 확인하셨을 </a:t>
            </a:r>
            <a:endParaRPr lang="en-US" altLang="ko-KR" dirty="0"/>
          </a:p>
          <a:p>
            <a:r>
              <a:rPr lang="ko-KR" altLang="en-US" dirty="0"/>
              <a:t>것입니다</a:t>
            </a:r>
            <a:r>
              <a:rPr lang="en-US" altLang="ko-KR" dirty="0"/>
              <a:t>. </a:t>
            </a:r>
            <a:r>
              <a:rPr lang="ko-KR" altLang="en-US" dirty="0"/>
              <a:t>이 페이지는 </a:t>
            </a:r>
            <a:r>
              <a:rPr lang="en-US" altLang="ko-KR" dirty="0"/>
              <a:t>members </a:t>
            </a:r>
            <a:r>
              <a:rPr lang="ko-KR" altLang="en-US" dirty="0"/>
              <a:t>폴더 안의 </a:t>
            </a:r>
            <a:r>
              <a:rPr lang="en-US" altLang="ko-KR" dirty="0"/>
              <a:t>hyoung-joo_kim_publication.html</a:t>
            </a:r>
            <a:r>
              <a:rPr lang="ko-KR" altLang="en-US" dirty="0"/>
              <a:t>이라는 파일입니다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47D7EB5-71CA-4123-BA3B-5318E48A39EF}"/>
              </a:ext>
            </a:extLst>
          </p:cNvPr>
          <p:cNvSpPr/>
          <p:nvPr/>
        </p:nvSpPr>
        <p:spPr>
          <a:xfrm>
            <a:off x="3715657" y="5194495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787A8-5C31-461E-8904-D2A09DFE8A64}"/>
              </a:ext>
            </a:extLst>
          </p:cNvPr>
          <p:cNvCxnSpPr/>
          <p:nvPr/>
        </p:nvCxnSpPr>
        <p:spPr>
          <a:xfrm>
            <a:off x="2968173" y="5765919"/>
            <a:ext cx="4934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0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B2F5A4-AA6F-6625-8023-89AD708C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21729"/>
            <a:ext cx="9220200" cy="4414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파일에 들어왔으면 </a:t>
            </a:r>
            <a:r>
              <a:rPr lang="en-US" altLang="ko-KR" dirty="0"/>
              <a:t>Edit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을 이용해 수정하겠습니다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47D7EB5-71CA-4123-BA3B-5318E48A39EF}"/>
              </a:ext>
            </a:extLst>
          </p:cNvPr>
          <p:cNvSpPr/>
          <p:nvPr/>
        </p:nvSpPr>
        <p:spPr>
          <a:xfrm rot="9067827">
            <a:off x="7195029" y="3836687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8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2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members &gt; hyoung-joo_kim_publication.html</a:t>
            </a:r>
            <a:r>
              <a:rPr lang="ko-KR" altLang="en-US" dirty="0"/>
              <a:t>의 내용을 전부 복사해서 </a:t>
            </a:r>
            <a:r>
              <a:rPr lang="en-US" altLang="ko-KR" dirty="0" err="1"/>
              <a:t>vscode</a:t>
            </a:r>
            <a:r>
              <a:rPr lang="ko-KR" altLang="en-US" dirty="0"/>
              <a:t>나 </a:t>
            </a:r>
            <a:r>
              <a:rPr lang="en-US" altLang="ko-KR" dirty="0"/>
              <a:t>txt </a:t>
            </a:r>
            <a:r>
              <a:rPr lang="ko-KR" altLang="en-US" dirty="0"/>
              <a:t>파일로 </a:t>
            </a:r>
            <a:r>
              <a:rPr lang="ko-KR" altLang="en-US" dirty="0" err="1"/>
              <a:t>붙여넣은</a:t>
            </a:r>
            <a:r>
              <a:rPr lang="ko-KR" altLang="en-US" dirty="0"/>
              <a:t> 다음 수정하겠습니다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 err="1"/>
              <a:t>vscode</a:t>
            </a:r>
            <a:r>
              <a:rPr lang="ko-KR" altLang="en-US" dirty="0"/>
              <a:t>로 진행하겠습니다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743D1B-4B57-C47C-651E-E22CAE4A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" y="1323975"/>
            <a:ext cx="7241692" cy="3894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46B69C-3064-27F9-E403-93C1EA48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90" y="2395586"/>
            <a:ext cx="5844385" cy="42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472</Words>
  <Application>Microsoft Office PowerPoint</Application>
  <PresentationFormat>와이드스크린</PresentationFormat>
  <Paragraphs>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-apple-system</vt:lpstr>
      <vt:lpstr>맑은 고딕</vt:lpstr>
      <vt:lpstr>Arial</vt:lpstr>
      <vt:lpstr>Office 테마</vt:lpstr>
      <vt:lpstr>Github를 통한 홈페이지 수정</vt:lpstr>
      <vt:lpstr>1. Github 홈페이지에서 바로 수정하기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Github를 통한 홈페이지 수정</dc:title>
  <dc:creator>류지민</dc:creator>
  <cp:lastModifiedBy>류지민</cp:lastModifiedBy>
  <cp:revision>11</cp:revision>
  <dcterms:created xsi:type="dcterms:W3CDTF">2022-04-28T06:44:23Z</dcterms:created>
  <dcterms:modified xsi:type="dcterms:W3CDTF">2022-05-12T07:18:29Z</dcterms:modified>
</cp:coreProperties>
</file>