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72" r:id="rId9"/>
    <p:sldId id="273" r:id="rId10"/>
    <p:sldId id="262" r:id="rId11"/>
    <p:sldId id="263" r:id="rId12"/>
    <p:sldId id="269" r:id="rId13"/>
    <p:sldId id="270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8" d="100"/>
          <a:sy n="98" d="100"/>
        </p:scale>
        <p:origin x="-2004" y="-4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1E78D-E6EB-4325-8D03-02F80495FF12}" type="datetimeFigureOut">
              <a:rPr lang="ko-KR" altLang="en-US" smtClean="0"/>
              <a:t>2012-07-25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D83D1A-A42A-4E00-83F9-85601C43C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758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83D1A-A42A-4E00-83F9-85601C43CDC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753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/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400"/>
            </a:lvl1pPr>
            <a:lvl2pPr>
              <a:buClr>
                <a:srgbClr val="C00000"/>
              </a:buClr>
              <a:defRPr sz="2000"/>
            </a:lvl2pPr>
            <a:lvl3pPr marL="1143000" indent="-228600">
              <a:buClr>
                <a:srgbClr val="C00000"/>
              </a:buClr>
              <a:buFont typeface="Wingdings" pitchFamily="2" charset="2"/>
              <a:buChar char="§"/>
              <a:defRPr sz="1800"/>
            </a:lvl3pPr>
            <a:lvl4pPr>
              <a:buClr>
                <a:srgbClr val="C00000"/>
              </a:buClr>
              <a:defRPr sz="1600"/>
            </a:lvl4pPr>
            <a:lvl5pPr marL="2057400" indent="-228600">
              <a:buClr>
                <a:srgbClr val="C00000"/>
              </a:buClr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70784" y="6597353"/>
            <a:ext cx="802432" cy="216023"/>
          </a:xfrm>
        </p:spPr>
        <p:txBody>
          <a:bodyPr/>
          <a:lstStyle>
            <a:lvl1pPr algn="ctr">
              <a:defRPr/>
            </a:lvl1pPr>
          </a:lstStyle>
          <a:p>
            <a:fld id="{B10895C8-4646-4430-8AD4-568B20058A43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B10895C8-4646-4430-8AD4-568B20058A4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MapReduce</a:t>
            </a:r>
            <a:r>
              <a:rPr lang="en-US" altLang="ko-KR" dirty="0" smtClean="0"/>
              <a:t>-Based Pattern Finding Algorithm Applied in Motif Detection for Prescription Compatibility Network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en-US" altLang="ko-KR" dirty="0" smtClean="0"/>
              <a:t>Yang Liu et al.</a:t>
            </a:r>
          </a:p>
          <a:p>
            <a:pPr algn="r"/>
            <a:r>
              <a:rPr lang="en-US" altLang="ko-KR" dirty="0" smtClean="0"/>
              <a:t>College of Computer Science, </a:t>
            </a:r>
            <a:r>
              <a:rPr lang="en-US" altLang="ko-KR" dirty="0"/>
              <a:t>Z</a:t>
            </a:r>
            <a:r>
              <a:rPr lang="en-US" altLang="ko-KR" dirty="0" smtClean="0"/>
              <a:t>hejiang University</a:t>
            </a:r>
          </a:p>
          <a:p>
            <a:pPr algn="r"/>
            <a:r>
              <a:rPr lang="en-US" altLang="ko-KR" dirty="0" smtClean="0"/>
              <a:t>APPT(Advanced Parallel Programming Technologies) 2009</a:t>
            </a:r>
          </a:p>
          <a:p>
            <a:pPr algn="r"/>
            <a:r>
              <a:rPr lang="en-US" altLang="ko-KR" dirty="0" smtClean="0"/>
              <a:t>25 July 2012</a:t>
            </a:r>
            <a:endParaRPr lang="en-US" altLang="ko-KR" dirty="0"/>
          </a:p>
          <a:p>
            <a:pPr algn="r"/>
            <a:r>
              <a:rPr lang="en-US" altLang="ko-KR" dirty="0" err="1" smtClean="0"/>
              <a:t>Hyewon</a:t>
            </a:r>
            <a:r>
              <a:rPr lang="en-US" altLang="ko-KR" dirty="0" smtClean="0"/>
              <a:t> Kim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846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MRPF</a:t>
            </a:r>
          </a:p>
          <a:p>
            <a:r>
              <a:rPr lang="en-US" altLang="ko-KR" b="1" dirty="0" smtClean="0"/>
              <a:t>Evaluation</a:t>
            </a:r>
          </a:p>
          <a:p>
            <a:r>
              <a:rPr lang="en-US" altLang="ko-KR" dirty="0" smtClean="0"/>
              <a:t>Conclusion</a:t>
            </a:r>
          </a:p>
          <a:p>
            <a:r>
              <a:rPr lang="en-US" altLang="ko-KR" dirty="0" smtClean="0"/>
              <a:t>Discussion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895C8-4646-4430-8AD4-568B20058A4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75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Evaluation (1/3)</a:t>
            </a:r>
            <a:br>
              <a:rPr lang="en-US" altLang="ko-KR" sz="2200" dirty="0" smtClean="0"/>
            </a:br>
            <a:r>
              <a:rPr lang="en-US" altLang="ko-KR" dirty="0" smtClean="0"/>
              <a:t>Experiment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Environment</a:t>
            </a:r>
          </a:p>
          <a:p>
            <a:pPr lvl="1"/>
            <a:r>
              <a:rPr lang="en-US" altLang="ko-KR" dirty="0" smtClean="0"/>
              <a:t>Intel (R) Xeon (TM) CPU 2.80 GHZ</a:t>
            </a:r>
          </a:p>
          <a:p>
            <a:pPr lvl="1"/>
            <a:r>
              <a:rPr lang="en-US" altLang="ko-KR" dirty="0" smtClean="0"/>
              <a:t>1GB memory</a:t>
            </a:r>
          </a:p>
          <a:p>
            <a:pPr lvl="1"/>
            <a:r>
              <a:rPr lang="en-US" altLang="ko-KR" dirty="0" smtClean="0"/>
              <a:t>Cluster with 48 nodes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Prescription compatibility network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895C8-4646-4430-8AD4-568B20058A43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866" y="1628800"/>
            <a:ext cx="1077438" cy="10994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913" y="3466365"/>
            <a:ext cx="5296383" cy="29149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1560" y="4077072"/>
            <a:ext cx="10693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atin typeface="Calibri" pitchFamily="34" charset="0"/>
              </a:rPr>
              <a:t>300 </a:t>
            </a:r>
            <a:r>
              <a:rPr lang="en-US" altLang="ko-KR" sz="1400" dirty="0" smtClean="0">
                <a:latin typeface="Calibri" pitchFamily="34" charset="0"/>
              </a:rPr>
              <a:t>vertices</a:t>
            </a:r>
          </a:p>
          <a:p>
            <a:pPr algn="ctr"/>
            <a:r>
              <a:rPr lang="en-US" altLang="ko-KR" sz="1400" dirty="0" smtClean="0">
                <a:latin typeface="Calibri" pitchFamily="34" charset="0"/>
              </a:rPr>
              <a:t>2000 edges</a:t>
            </a:r>
            <a:endParaRPr lang="ko-KR" altLang="en-US" sz="14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54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Evaluation (2/3)</a:t>
            </a:r>
            <a:br>
              <a:rPr lang="en-US" altLang="ko-KR" sz="2200" dirty="0" smtClean="0"/>
            </a:br>
            <a:r>
              <a:rPr lang="en-US" altLang="ko-KR" dirty="0" smtClean="0"/>
              <a:t>Motifs Detection 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We apply MRPF in the prescription network</a:t>
            </a:r>
          </a:p>
          <a:p>
            <a:pPr lvl="1"/>
            <a:r>
              <a:rPr lang="en-US" altLang="ko-KR" dirty="0" smtClean="0"/>
              <a:t>A number of motifs of prescription network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895C8-4646-4430-8AD4-568B20058A43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001" y="2492896"/>
            <a:ext cx="4533119" cy="282311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681836"/>
            <a:ext cx="2758804" cy="23944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1423" y="3204062"/>
            <a:ext cx="722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Size 4</a:t>
            </a:r>
            <a:endParaRPr lang="ko-KR" alt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1423" y="4356190"/>
            <a:ext cx="722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Size 5</a:t>
            </a:r>
            <a:endParaRPr lang="ko-KR" altLang="en-US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83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Evaluation (3/3)</a:t>
            </a:r>
            <a:br>
              <a:rPr lang="en-US" altLang="ko-KR" sz="2200" dirty="0" smtClean="0"/>
            </a:br>
            <a:r>
              <a:rPr lang="en-US" altLang="ko-KR" dirty="0" smtClean="0"/>
              <a:t>Performance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We run the algorithm to do the same task on cluster of varying nodes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Execution time decreases quickly while the cluster nodes increase</a:t>
            </a:r>
          </a:p>
          <a:p>
            <a:pPr lvl="1"/>
            <a:r>
              <a:rPr lang="en-US" altLang="ko-KR" dirty="0" smtClean="0"/>
              <a:t>The speedup might be degraded due to </a:t>
            </a:r>
            <a:r>
              <a:rPr lang="en-US" altLang="ko-KR" dirty="0" smtClean="0">
                <a:solidFill>
                  <a:schemeClr val="accent1"/>
                </a:solidFill>
              </a:rPr>
              <a:t>the increasing overhead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895C8-4646-4430-8AD4-568B20058A43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261" y="1772816"/>
            <a:ext cx="6479479" cy="2889391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flipH="1">
            <a:off x="5148064" y="3068960"/>
            <a:ext cx="576064" cy="2304256"/>
          </a:xfrm>
          <a:prstGeom prst="straightConnector1">
            <a:avLst/>
          </a:prstGeom>
          <a:ln w="28575">
            <a:solidFill>
              <a:srgbClr val="00B0F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082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MRPF</a:t>
            </a:r>
          </a:p>
          <a:p>
            <a:r>
              <a:rPr lang="en-US" altLang="ko-KR" dirty="0" smtClean="0"/>
              <a:t>Evaluation</a:t>
            </a:r>
          </a:p>
          <a:p>
            <a:r>
              <a:rPr lang="en-US" altLang="ko-KR" b="1" dirty="0" smtClean="0"/>
              <a:t>Conclusion</a:t>
            </a:r>
          </a:p>
          <a:p>
            <a:r>
              <a:rPr lang="en-US" altLang="ko-KR" dirty="0" smtClean="0"/>
              <a:t>Discussion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895C8-4646-4430-8AD4-568B20058A4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75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We </a:t>
            </a:r>
            <a:r>
              <a:rPr lang="en-US" altLang="ko-KR" dirty="0" err="1" smtClean="0"/>
              <a:t>desing</a:t>
            </a:r>
            <a:r>
              <a:rPr lang="en-US" altLang="ko-KR" dirty="0" smtClean="0"/>
              <a:t> a </a:t>
            </a:r>
            <a:r>
              <a:rPr lang="en-US" altLang="ko-KR" dirty="0" err="1" smtClean="0"/>
              <a:t>MapReduce</a:t>
            </a:r>
            <a:r>
              <a:rPr lang="en-US" altLang="ko-KR" dirty="0" smtClean="0"/>
              <a:t>-based pattern finding algorithm </a:t>
            </a:r>
            <a:r>
              <a:rPr lang="en-US" altLang="ko-KR" b="1" dirty="0" smtClean="0"/>
              <a:t>(MRPF)</a:t>
            </a:r>
            <a:r>
              <a:rPr lang="en-US" altLang="ko-KR" dirty="0" smtClean="0"/>
              <a:t> for analyzing the complex network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We applied the complex network analysis method to the prescription compatibility network</a:t>
            </a:r>
          </a:p>
          <a:p>
            <a:pPr lvl="1"/>
            <a:r>
              <a:rPr lang="en-US" altLang="ko-KR" dirty="0" smtClean="0"/>
              <a:t>Using MRPF to find the commonly used compatibility structure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895C8-4646-4430-8AD4-568B20058A4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64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MRPF</a:t>
            </a:r>
          </a:p>
          <a:p>
            <a:r>
              <a:rPr lang="en-US" altLang="ko-KR" dirty="0" smtClean="0"/>
              <a:t>Evaluation</a:t>
            </a:r>
          </a:p>
          <a:p>
            <a:r>
              <a:rPr lang="en-US" altLang="ko-KR" dirty="0" smtClean="0"/>
              <a:t>Conclusion</a:t>
            </a:r>
          </a:p>
          <a:p>
            <a:r>
              <a:rPr lang="en-US" altLang="ko-KR" b="1" dirty="0" smtClean="0"/>
              <a:t>Discussion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895C8-4646-4430-8AD4-568B20058A4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75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Discussion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Strong point</a:t>
            </a:r>
          </a:p>
          <a:p>
            <a:pPr lvl="1"/>
            <a:r>
              <a:rPr lang="en-US" altLang="ko-KR" dirty="0" smtClean="0"/>
              <a:t>A description of </a:t>
            </a:r>
            <a:r>
              <a:rPr lang="en-US" altLang="ko-KR" dirty="0" err="1" smtClean="0"/>
              <a:t>MapReduce</a:t>
            </a:r>
            <a:r>
              <a:rPr lang="en-US" altLang="ko-KR" dirty="0" smtClean="0"/>
              <a:t> code is easy to understand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Weak point</a:t>
            </a:r>
          </a:p>
          <a:p>
            <a:pPr lvl="1"/>
            <a:r>
              <a:rPr lang="en-US" altLang="ko-KR" dirty="0" smtClean="0"/>
              <a:t>Short explanation about implementation details</a:t>
            </a:r>
          </a:p>
          <a:p>
            <a:pPr lvl="1"/>
            <a:r>
              <a:rPr lang="en-US" altLang="ko-KR" dirty="0" smtClean="0"/>
              <a:t>Duplicate computation</a:t>
            </a:r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895C8-4646-4430-8AD4-568B20058A4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84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Introduction</a:t>
            </a:r>
          </a:p>
          <a:p>
            <a:r>
              <a:rPr lang="en-US" altLang="ko-KR" dirty="0" smtClean="0"/>
              <a:t>MRPF</a:t>
            </a:r>
          </a:p>
          <a:p>
            <a:r>
              <a:rPr lang="en-US" altLang="ko-KR" dirty="0" smtClean="0"/>
              <a:t>Evaluation</a:t>
            </a:r>
          </a:p>
          <a:p>
            <a:r>
              <a:rPr lang="en-US" altLang="ko-KR" dirty="0" smtClean="0"/>
              <a:t>Conclusion</a:t>
            </a:r>
          </a:p>
          <a:p>
            <a:r>
              <a:rPr lang="en-US" altLang="ko-KR" dirty="0" smtClean="0"/>
              <a:t>Discussion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895C8-4646-4430-8AD4-568B20058A4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33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Introduction (1/2)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Network Motif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Connectivity-patterns (sub-graphs) that occur much more often than they do in random networks</a:t>
            </a:r>
            <a:endParaRPr lang="ko-KR" altLang="en-US" dirty="0"/>
          </a:p>
        </p:txBody>
      </p:sp>
      <p:sp>
        <p:nvSpPr>
          <p:cNvPr id="66" name="타원 65"/>
          <p:cNvSpPr/>
          <p:nvPr/>
        </p:nvSpPr>
        <p:spPr>
          <a:xfrm>
            <a:off x="939496" y="2917241"/>
            <a:ext cx="432049" cy="4320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Calibri" pitchFamily="34" charset="0"/>
                <a:cs typeface="Calibri" pitchFamily="34" charset="0"/>
              </a:rPr>
              <a:t>A</a:t>
            </a:r>
            <a:endParaRPr lang="ko-KR" altLang="en-US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1766736" y="3338948"/>
            <a:ext cx="432049" cy="43204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Calibri" pitchFamily="34" charset="0"/>
                <a:cs typeface="Calibri" pitchFamily="34" charset="0"/>
              </a:rPr>
              <a:t>D</a:t>
            </a:r>
            <a:endParaRPr lang="ko-KR" altLang="en-US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939496" y="3840125"/>
            <a:ext cx="432049" cy="4320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Calibri" pitchFamily="34" charset="0"/>
                <a:cs typeface="Calibri" pitchFamily="34" charset="0"/>
              </a:rPr>
              <a:t>E</a:t>
            </a:r>
            <a:endParaRPr lang="ko-KR" altLang="en-US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939496" y="4524603"/>
            <a:ext cx="432049" cy="4320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Calibri" pitchFamily="34" charset="0"/>
                <a:cs typeface="Calibri" pitchFamily="34" charset="0"/>
              </a:rPr>
              <a:t>E</a:t>
            </a:r>
            <a:endParaRPr lang="ko-KR" altLang="en-US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1766736" y="4946311"/>
            <a:ext cx="432049" cy="43204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Calibri" pitchFamily="34" charset="0"/>
                <a:cs typeface="Calibri" pitchFamily="34" charset="0"/>
              </a:rPr>
              <a:t>D</a:t>
            </a:r>
            <a:endParaRPr lang="ko-KR" altLang="en-US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939496" y="5447487"/>
            <a:ext cx="432049" cy="4320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Calibri" pitchFamily="34" charset="0"/>
                <a:cs typeface="Calibri" pitchFamily="34" charset="0"/>
              </a:rPr>
              <a:t>A</a:t>
            </a:r>
            <a:endParaRPr lang="ko-KR" altLang="en-US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2810978" y="3549802"/>
            <a:ext cx="432049" cy="43204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Calibri" pitchFamily="34" charset="0"/>
                <a:cs typeface="Calibri" pitchFamily="34" charset="0"/>
              </a:rPr>
              <a:t>C</a:t>
            </a:r>
            <a:endParaRPr lang="ko-KR" altLang="en-US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2884598" y="4699158"/>
            <a:ext cx="432049" cy="43204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Calibri" pitchFamily="34" charset="0"/>
                <a:cs typeface="Calibri" pitchFamily="34" charset="0"/>
              </a:rPr>
              <a:t>B</a:t>
            </a:r>
            <a:endParaRPr lang="ko-KR" altLang="en-US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3622587" y="3961169"/>
            <a:ext cx="432049" cy="4320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Calibri" pitchFamily="34" charset="0"/>
                <a:cs typeface="Calibri" pitchFamily="34" charset="0"/>
              </a:rPr>
              <a:t>F</a:t>
            </a:r>
            <a:endParaRPr lang="ko-KR" altLang="en-US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4718690" y="3953787"/>
            <a:ext cx="432049" cy="4320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Calibri" pitchFamily="34" charset="0"/>
                <a:cs typeface="Calibri" pitchFamily="34" charset="0"/>
              </a:rPr>
              <a:t>A</a:t>
            </a:r>
            <a:endParaRPr lang="ko-KR" altLang="en-US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4323872" y="3022668"/>
            <a:ext cx="432049" cy="43204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Calibri" pitchFamily="34" charset="0"/>
                <a:cs typeface="Calibri" pitchFamily="34" charset="0"/>
              </a:rPr>
              <a:t>D</a:t>
            </a:r>
            <a:endParaRPr lang="ko-KR" altLang="en-US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5548007" y="2853627"/>
            <a:ext cx="432049" cy="4320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Calibri" pitchFamily="34" charset="0"/>
                <a:cs typeface="Calibri" pitchFamily="34" charset="0"/>
              </a:rPr>
              <a:t>E</a:t>
            </a:r>
            <a:endParaRPr lang="ko-KR" altLang="en-US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5764031" y="3503272"/>
            <a:ext cx="432049" cy="43204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Calibri" pitchFamily="34" charset="0"/>
                <a:cs typeface="Calibri" pitchFamily="34" charset="0"/>
              </a:rPr>
              <a:t>B</a:t>
            </a:r>
            <a:endParaRPr lang="ko-KR" altLang="en-US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5836039" y="4439375"/>
            <a:ext cx="432049" cy="43204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Calibri" pitchFamily="34" charset="0"/>
                <a:cs typeface="Calibri" pitchFamily="34" charset="0"/>
              </a:rPr>
              <a:t>B</a:t>
            </a:r>
            <a:endParaRPr lang="ko-KR" altLang="en-US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5043952" y="4871424"/>
            <a:ext cx="432049" cy="43204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Calibri" pitchFamily="34" charset="0"/>
                <a:cs typeface="Calibri" pitchFamily="34" charset="0"/>
              </a:rPr>
              <a:t>B</a:t>
            </a:r>
            <a:endParaRPr lang="ko-KR" altLang="en-US" sz="240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81" name="직선 화살표 연결선 80"/>
          <p:cNvCxnSpPr>
            <a:stCxn id="66" idx="6"/>
            <a:endCxn id="67" idx="1"/>
          </p:cNvCxnSpPr>
          <p:nvPr/>
        </p:nvCxnSpPr>
        <p:spPr>
          <a:xfrm>
            <a:off x="1371545" y="3133266"/>
            <a:ext cx="458463" cy="26895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68" idx="6"/>
            <a:endCxn id="67" idx="3"/>
          </p:cNvCxnSpPr>
          <p:nvPr/>
        </p:nvCxnSpPr>
        <p:spPr>
          <a:xfrm flipV="1">
            <a:off x="1371545" y="3707725"/>
            <a:ext cx="458463" cy="3484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69" idx="6"/>
            <a:endCxn id="70" idx="1"/>
          </p:cNvCxnSpPr>
          <p:nvPr/>
        </p:nvCxnSpPr>
        <p:spPr>
          <a:xfrm>
            <a:off x="1371545" y="4740628"/>
            <a:ext cx="458463" cy="26895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71" idx="6"/>
            <a:endCxn id="70" idx="3"/>
          </p:cNvCxnSpPr>
          <p:nvPr/>
        </p:nvCxnSpPr>
        <p:spPr>
          <a:xfrm flipV="1">
            <a:off x="1371545" y="5315088"/>
            <a:ext cx="458463" cy="3484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77" idx="2"/>
            <a:endCxn id="76" idx="6"/>
          </p:cNvCxnSpPr>
          <p:nvPr/>
        </p:nvCxnSpPr>
        <p:spPr>
          <a:xfrm flipH="1">
            <a:off x="4755921" y="3069652"/>
            <a:ext cx="792086" cy="16904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75" idx="0"/>
            <a:endCxn id="76" idx="4"/>
          </p:cNvCxnSpPr>
          <p:nvPr/>
        </p:nvCxnSpPr>
        <p:spPr>
          <a:xfrm flipH="1" flipV="1">
            <a:off x="4539897" y="3454717"/>
            <a:ext cx="394818" cy="4990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75" idx="6"/>
            <a:endCxn id="78" idx="3"/>
          </p:cNvCxnSpPr>
          <p:nvPr/>
        </p:nvCxnSpPr>
        <p:spPr>
          <a:xfrm flipV="1">
            <a:off x="5150739" y="3872049"/>
            <a:ext cx="676564" cy="2977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75" idx="5"/>
            <a:endCxn id="79" idx="1"/>
          </p:cNvCxnSpPr>
          <p:nvPr/>
        </p:nvCxnSpPr>
        <p:spPr>
          <a:xfrm>
            <a:off x="5087467" y="4322564"/>
            <a:ext cx="811844" cy="18008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75" idx="4"/>
            <a:endCxn id="80" idx="1"/>
          </p:cNvCxnSpPr>
          <p:nvPr/>
        </p:nvCxnSpPr>
        <p:spPr>
          <a:xfrm>
            <a:off x="4934715" y="4385836"/>
            <a:ext cx="172509" cy="5488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>
            <a:stCxn id="75" idx="2"/>
            <a:endCxn id="74" idx="6"/>
          </p:cNvCxnSpPr>
          <p:nvPr/>
        </p:nvCxnSpPr>
        <p:spPr>
          <a:xfrm flipH="1">
            <a:off x="4054636" y="4169812"/>
            <a:ext cx="664054" cy="73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72" idx="2"/>
            <a:endCxn id="67" idx="6"/>
          </p:cNvCxnSpPr>
          <p:nvPr/>
        </p:nvCxnSpPr>
        <p:spPr>
          <a:xfrm flipH="1" flipV="1">
            <a:off x="2198785" y="3554973"/>
            <a:ext cx="612193" cy="21085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73" idx="2"/>
            <a:endCxn id="70" idx="6"/>
          </p:cNvCxnSpPr>
          <p:nvPr/>
        </p:nvCxnSpPr>
        <p:spPr>
          <a:xfrm flipH="1">
            <a:off x="2198785" y="4915183"/>
            <a:ext cx="685813" cy="2471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stCxn id="72" idx="6"/>
            <a:endCxn id="74" idx="2"/>
          </p:cNvCxnSpPr>
          <p:nvPr/>
        </p:nvCxnSpPr>
        <p:spPr>
          <a:xfrm>
            <a:off x="3243027" y="3765827"/>
            <a:ext cx="379560" cy="4113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74" idx="3"/>
            <a:endCxn id="73" idx="7"/>
          </p:cNvCxnSpPr>
          <p:nvPr/>
        </p:nvCxnSpPr>
        <p:spPr>
          <a:xfrm flipH="1">
            <a:off x="3253375" y="4329946"/>
            <a:ext cx="432484" cy="43248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6771809" y="2420888"/>
            <a:ext cx="159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Network motif</a:t>
            </a:r>
            <a:endParaRPr lang="ko-KR" altLang="en-US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6872740" y="3284983"/>
            <a:ext cx="432049" cy="4320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Calibri" pitchFamily="34" charset="0"/>
                <a:cs typeface="Calibri" pitchFamily="34" charset="0"/>
              </a:rPr>
              <a:t>A</a:t>
            </a:r>
            <a:endParaRPr lang="ko-KR" altLang="en-US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8024868" y="3314028"/>
            <a:ext cx="432049" cy="43204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Calibri" pitchFamily="34" charset="0"/>
                <a:cs typeface="Calibri" pitchFamily="34" charset="0"/>
              </a:rPr>
              <a:t>B</a:t>
            </a:r>
            <a:endParaRPr lang="ko-KR" altLang="en-US" sz="240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12" name="직선 화살표 연결선 111"/>
          <p:cNvCxnSpPr>
            <a:stCxn id="110" idx="6"/>
            <a:endCxn id="111" idx="2"/>
          </p:cNvCxnSpPr>
          <p:nvPr/>
        </p:nvCxnSpPr>
        <p:spPr>
          <a:xfrm>
            <a:off x="7304789" y="3501008"/>
            <a:ext cx="720079" cy="2904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타원 113"/>
          <p:cNvSpPr/>
          <p:nvPr/>
        </p:nvSpPr>
        <p:spPr>
          <a:xfrm>
            <a:off x="7053611" y="4162299"/>
            <a:ext cx="432049" cy="4320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Calibri" pitchFamily="34" charset="0"/>
                <a:cs typeface="Calibri" pitchFamily="34" charset="0"/>
              </a:rPr>
              <a:t>A</a:t>
            </a:r>
            <a:endParaRPr lang="ko-KR" altLang="en-US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5" name="타원 114"/>
          <p:cNvSpPr/>
          <p:nvPr/>
        </p:nvSpPr>
        <p:spPr>
          <a:xfrm>
            <a:off x="7880851" y="4584006"/>
            <a:ext cx="432049" cy="43204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Calibri" pitchFamily="34" charset="0"/>
                <a:cs typeface="Calibri" pitchFamily="34" charset="0"/>
              </a:rPr>
              <a:t>D</a:t>
            </a:r>
            <a:endParaRPr lang="ko-KR" altLang="en-US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6" name="타원 115"/>
          <p:cNvSpPr/>
          <p:nvPr/>
        </p:nvSpPr>
        <p:spPr>
          <a:xfrm>
            <a:off x="7053611" y="5085183"/>
            <a:ext cx="432049" cy="4320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Calibri" pitchFamily="34" charset="0"/>
                <a:cs typeface="Calibri" pitchFamily="34" charset="0"/>
              </a:rPr>
              <a:t>E</a:t>
            </a:r>
            <a:endParaRPr lang="ko-KR" altLang="en-US" sz="240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17" name="직선 화살표 연결선 116"/>
          <p:cNvCxnSpPr>
            <a:stCxn id="114" idx="6"/>
            <a:endCxn id="115" idx="1"/>
          </p:cNvCxnSpPr>
          <p:nvPr/>
        </p:nvCxnSpPr>
        <p:spPr>
          <a:xfrm>
            <a:off x="7485660" y="4378324"/>
            <a:ext cx="458463" cy="26895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>
            <a:stCxn id="116" idx="6"/>
            <a:endCxn id="115" idx="3"/>
          </p:cNvCxnSpPr>
          <p:nvPr/>
        </p:nvCxnSpPr>
        <p:spPr>
          <a:xfrm flipV="1">
            <a:off x="7485660" y="4952783"/>
            <a:ext cx="458463" cy="3484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3436573" y="5589240"/>
            <a:ext cx="101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Calibri" pitchFamily="34" charset="0"/>
                <a:cs typeface="Calibri" pitchFamily="34" charset="0"/>
              </a:rPr>
              <a:t>Network</a:t>
            </a:r>
          </a:p>
        </p:txBody>
      </p:sp>
      <p:sp>
        <p:nvSpPr>
          <p:cNvPr id="122" name="자유형 121"/>
          <p:cNvSpPr/>
          <p:nvPr/>
        </p:nvSpPr>
        <p:spPr>
          <a:xfrm>
            <a:off x="4667592" y="3410579"/>
            <a:ext cx="1601492" cy="1007390"/>
          </a:xfrm>
          <a:custGeom>
            <a:avLst/>
            <a:gdLst>
              <a:gd name="connsiteX0" fmla="*/ 1250197 w 1601492"/>
              <a:gd name="connsiteY0" fmla="*/ 15499 h 1007390"/>
              <a:gd name="connsiteX1" fmla="*/ 1250197 w 1601492"/>
              <a:gd name="connsiteY1" fmla="*/ 15499 h 1007390"/>
              <a:gd name="connsiteX2" fmla="*/ 1198536 w 1601492"/>
              <a:gd name="connsiteY2" fmla="*/ 20665 h 1007390"/>
              <a:gd name="connsiteX3" fmla="*/ 1183037 w 1601492"/>
              <a:gd name="connsiteY3" fmla="*/ 25831 h 1007390"/>
              <a:gd name="connsiteX4" fmla="*/ 1162373 w 1601492"/>
              <a:gd name="connsiteY4" fmla="*/ 30997 h 1007390"/>
              <a:gd name="connsiteX5" fmla="*/ 1121044 w 1601492"/>
              <a:gd name="connsiteY5" fmla="*/ 41329 h 1007390"/>
              <a:gd name="connsiteX6" fmla="*/ 1064217 w 1601492"/>
              <a:gd name="connsiteY6" fmla="*/ 51661 h 1007390"/>
              <a:gd name="connsiteX7" fmla="*/ 1043553 w 1601492"/>
              <a:gd name="connsiteY7" fmla="*/ 56828 h 1007390"/>
              <a:gd name="connsiteX8" fmla="*/ 1022888 w 1601492"/>
              <a:gd name="connsiteY8" fmla="*/ 67160 h 1007390"/>
              <a:gd name="connsiteX9" fmla="*/ 1007390 w 1601492"/>
              <a:gd name="connsiteY9" fmla="*/ 72326 h 1007390"/>
              <a:gd name="connsiteX10" fmla="*/ 976393 w 1601492"/>
              <a:gd name="connsiteY10" fmla="*/ 87824 h 1007390"/>
              <a:gd name="connsiteX11" fmla="*/ 960895 w 1601492"/>
              <a:gd name="connsiteY11" fmla="*/ 98156 h 1007390"/>
              <a:gd name="connsiteX12" fmla="*/ 940231 w 1601492"/>
              <a:gd name="connsiteY12" fmla="*/ 113655 h 1007390"/>
              <a:gd name="connsiteX13" fmla="*/ 909234 w 1601492"/>
              <a:gd name="connsiteY13" fmla="*/ 123987 h 1007390"/>
              <a:gd name="connsiteX14" fmla="*/ 883404 w 1601492"/>
              <a:gd name="connsiteY14" fmla="*/ 134319 h 1007390"/>
              <a:gd name="connsiteX15" fmla="*/ 852407 w 1601492"/>
              <a:gd name="connsiteY15" fmla="*/ 144651 h 1007390"/>
              <a:gd name="connsiteX16" fmla="*/ 831743 w 1601492"/>
              <a:gd name="connsiteY16" fmla="*/ 154983 h 1007390"/>
              <a:gd name="connsiteX17" fmla="*/ 816244 w 1601492"/>
              <a:gd name="connsiteY17" fmla="*/ 160150 h 1007390"/>
              <a:gd name="connsiteX18" fmla="*/ 780082 w 1601492"/>
              <a:gd name="connsiteY18" fmla="*/ 175648 h 1007390"/>
              <a:gd name="connsiteX19" fmla="*/ 764583 w 1601492"/>
              <a:gd name="connsiteY19" fmla="*/ 185980 h 1007390"/>
              <a:gd name="connsiteX20" fmla="*/ 749085 w 1601492"/>
              <a:gd name="connsiteY20" fmla="*/ 191146 h 1007390"/>
              <a:gd name="connsiteX21" fmla="*/ 707756 w 1601492"/>
              <a:gd name="connsiteY21" fmla="*/ 206644 h 1007390"/>
              <a:gd name="connsiteX22" fmla="*/ 671593 w 1601492"/>
              <a:gd name="connsiteY22" fmla="*/ 216977 h 1007390"/>
              <a:gd name="connsiteX23" fmla="*/ 656095 w 1601492"/>
              <a:gd name="connsiteY23" fmla="*/ 227309 h 1007390"/>
              <a:gd name="connsiteX24" fmla="*/ 619932 w 1601492"/>
              <a:gd name="connsiteY24" fmla="*/ 237641 h 1007390"/>
              <a:gd name="connsiteX25" fmla="*/ 578604 w 1601492"/>
              <a:gd name="connsiteY25" fmla="*/ 258305 h 1007390"/>
              <a:gd name="connsiteX26" fmla="*/ 557939 w 1601492"/>
              <a:gd name="connsiteY26" fmla="*/ 268638 h 1007390"/>
              <a:gd name="connsiteX27" fmla="*/ 542441 w 1601492"/>
              <a:gd name="connsiteY27" fmla="*/ 273804 h 1007390"/>
              <a:gd name="connsiteX28" fmla="*/ 526943 w 1601492"/>
              <a:gd name="connsiteY28" fmla="*/ 284136 h 1007390"/>
              <a:gd name="connsiteX29" fmla="*/ 485614 w 1601492"/>
              <a:gd name="connsiteY29" fmla="*/ 299634 h 1007390"/>
              <a:gd name="connsiteX30" fmla="*/ 464949 w 1601492"/>
              <a:gd name="connsiteY30" fmla="*/ 315133 h 1007390"/>
              <a:gd name="connsiteX31" fmla="*/ 449451 w 1601492"/>
              <a:gd name="connsiteY31" fmla="*/ 320299 h 1007390"/>
              <a:gd name="connsiteX32" fmla="*/ 418454 w 1601492"/>
              <a:gd name="connsiteY32" fmla="*/ 340963 h 1007390"/>
              <a:gd name="connsiteX33" fmla="*/ 387458 w 1601492"/>
              <a:gd name="connsiteY33" fmla="*/ 361628 h 1007390"/>
              <a:gd name="connsiteX34" fmla="*/ 366793 w 1601492"/>
              <a:gd name="connsiteY34" fmla="*/ 377126 h 1007390"/>
              <a:gd name="connsiteX35" fmla="*/ 346129 w 1601492"/>
              <a:gd name="connsiteY35" fmla="*/ 387458 h 1007390"/>
              <a:gd name="connsiteX36" fmla="*/ 325465 w 1601492"/>
              <a:gd name="connsiteY36" fmla="*/ 402956 h 1007390"/>
              <a:gd name="connsiteX37" fmla="*/ 304800 w 1601492"/>
              <a:gd name="connsiteY37" fmla="*/ 413289 h 1007390"/>
              <a:gd name="connsiteX38" fmla="*/ 268637 w 1601492"/>
              <a:gd name="connsiteY38" fmla="*/ 444285 h 1007390"/>
              <a:gd name="connsiteX39" fmla="*/ 247973 w 1601492"/>
              <a:gd name="connsiteY39" fmla="*/ 454617 h 1007390"/>
              <a:gd name="connsiteX40" fmla="*/ 216976 w 1601492"/>
              <a:gd name="connsiteY40" fmla="*/ 475282 h 1007390"/>
              <a:gd name="connsiteX41" fmla="*/ 201478 w 1601492"/>
              <a:gd name="connsiteY41" fmla="*/ 485614 h 1007390"/>
              <a:gd name="connsiteX42" fmla="*/ 180814 w 1601492"/>
              <a:gd name="connsiteY42" fmla="*/ 495946 h 1007390"/>
              <a:gd name="connsiteX43" fmla="*/ 149817 w 1601492"/>
              <a:gd name="connsiteY43" fmla="*/ 516611 h 1007390"/>
              <a:gd name="connsiteX44" fmla="*/ 139485 w 1601492"/>
              <a:gd name="connsiteY44" fmla="*/ 532109 h 1007390"/>
              <a:gd name="connsiteX45" fmla="*/ 108488 w 1601492"/>
              <a:gd name="connsiteY45" fmla="*/ 552773 h 1007390"/>
              <a:gd name="connsiteX46" fmla="*/ 77492 w 1601492"/>
              <a:gd name="connsiteY46" fmla="*/ 568272 h 1007390"/>
              <a:gd name="connsiteX47" fmla="*/ 67160 w 1601492"/>
              <a:gd name="connsiteY47" fmla="*/ 583770 h 1007390"/>
              <a:gd name="connsiteX48" fmla="*/ 56827 w 1601492"/>
              <a:gd name="connsiteY48" fmla="*/ 594102 h 1007390"/>
              <a:gd name="connsiteX49" fmla="*/ 41329 w 1601492"/>
              <a:gd name="connsiteY49" fmla="*/ 630265 h 1007390"/>
              <a:gd name="connsiteX50" fmla="*/ 30997 w 1601492"/>
              <a:gd name="connsiteY50" fmla="*/ 645763 h 1007390"/>
              <a:gd name="connsiteX51" fmla="*/ 25831 w 1601492"/>
              <a:gd name="connsiteY51" fmla="*/ 666428 h 1007390"/>
              <a:gd name="connsiteX52" fmla="*/ 20665 w 1601492"/>
              <a:gd name="connsiteY52" fmla="*/ 692258 h 1007390"/>
              <a:gd name="connsiteX53" fmla="*/ 10332 w 1601492"/>
              <a:gd name="connsiteY53" fmla="*/ 723255 h 1007390"/>
              <a:gd name="connsiteX54" fmla="*/ 5166 w 1601492"/>
              <a:gd name="connsiteY54" fmla="*/ 738753 h 1007390"/>
              <a:gd name="connsiteX55" fmla="*/ 0 w 1601492"/>
              <a:gd name="connsiteY55" fmla="*/ 795580 h 1007390"/>
              <a:gd name="connsiteX56" fmla="*/ 5166 w 1601492"/>
              <a:gd name="connsiteY56" fmla="*/ 857573 h 1007390"/>
              <a:gd name="connsiteX57" fmla="*/ 36163 w 1601492"/>
              <a:gd name="connsiteY57" fmla="*/ 919566 h 1007390"/>
              <a:gd name="connsiteX58" fmla="*/ 46495 w 1601492"/>
              <a:gd name="connsiteY58" fmla="*/ 929899 h 1007390"/>
              <a:gd name="connsiteX59" fmla="*/ 67160 w 1601492"/>
              <a:gd name="connsiteY59" fmla="*/ 955729 h 1007390"/>
              <a:gd name="connsiteX60" fmla="*/ 108488 w 1601492"/>
              <a:gd name="connsiteY60" fmla="*/ 991892 h 1007390"/>
              <a:gd name="connsiteX61" fmla="*/ 139485 w 1601492"/>
              <a:gd name="connsiteY61" fmla="*/ 1002224 h 1007390"/>
              <a:gd name="connsiteX62" fmla="*/ 154983 w 1601492"/>
              <a:gd name="connsiteY62" fmla="*/ 1007390 h 1007390"/>
              <a:gd name="connsiteX63" fmla="*/ 232475 w 1601492"/>
              <a:gd name="connsiteY63" fmla="*/ 1002224 h 1007390"/>
              <a:gd name="connsiteX64" fmla="*/ 371960 w 1601492"/>
              <a:gd name="connsiteY64" fmla="*/ 997058 h 1007390"/>
              <a:gd name="connsiteX65" fmla="*/ 423621 w 1601492"/>
              <a:gd name="connsiteY65" fmla="*/ 986726 h 1007390"/>
              <a:gd name="connsiteX66" fmla="*/ 439119 w 1601492"/>
              <a:gd name="connsiteY66" fmla="*/ 981560 h 1007390"/>
              <a:gd name="connsiteX67" fmla="*/ 490780 w 1601492"/>
              <a:gd name="connsiteY67" fmla="*/ 971228 h 1007390"/>
              <a:gd name="connsiteX68" fmla="*/ 542441 w 1601492"/>
              <a:gd name="connsiteY68" fmla="*/ 955729 h 1007390"/>
              <a:gd name="connsiteX69" fmla="*/ 583770 w 1601492"/>
              <a:gd name="connsiteY69" fmla="*/ 935065 h 1007390"/>
              <a:gd name="connsiteX70" fmla="*/ 614766 w 1601492"/>
              <a:gd name="connsiteY70" fmla="*/ 924733 h 1007390"/>
              <a:gd name="connsiteX71" fmla="*/ 650929 w 1601492"/>
              <a:gd name="connsiteY71" fmla="*/ 904068 h 1007390"/>
              <a:gd name="connsiteX72" fmla="*/ 681926 w 1601492"/>
              <a:gd name="connsiteY72" fmla="*/ 888570 h 1007390"/>
              <a:gd name="connsiteX73" fmla="*/ 697424 w 1601492"/>
              <a:gd name="connsiteY73" fmla="*/ 878238 h 1007390"/>
              <a:gd name="connsiteX74" fmla="*/ 733587 w 1601492"/>
              <a:gd name="connsiteY74" fmla="*/ 867905 h 1007390"/>
              <a:gd name="connsiteX75" fmla="*/ 759417 w 1601492"/>
              <a:gd name="connsiteY75" fmla="*/ 857573 h 1007390"/>
              <a:gd name="connsiteX76" fmla="*/ 821410 w 1601492"/>
              <a:gd name="connsiteY76" fmla="*/ 831743 h 1007390"/>
              <a:gd name="connsiteX77" fmla="*/ 842075 w 1601492"/>
              <a:gd name="connsiteY77" fmla="*/ 821411 h 1007390"/>
              <a:gd name="connsiteX78" fmla="*/ 893736 w 1601492"/>
              <a:gd name="connsiteY78" fmla="*/ 805912 h 1007390"/>
              <a:gd name="connsiteX79" fmla="*/ 929899 w 1601492"/>
              <a:gd name="connsiteY79" fmla="*/ 790414 h 1007390"/>
              <a:gd name="connsiteX80" fmla="*/ 950563 w 1601492"/>
              <a:gd name="connsiteY80" fmla="*/ 780082 h 1007390"/>
              <a:gd name="connsiteX81" fmla="*/ 966061 w 1601492"/>
              <a:gd name="connsiteY81" fmla="*/ 774916 h 1007390"/>
              <a:gd name="connsiteX82" fmla="*/ 981560 w 1601492"/>
              <a:gd name="connsiteY82" fmla="*/ 764583 h 1007390"/>
              <a:gd name="connsiteX83" fmla="*/ 1022888 w 1601492"/>
              <a:gd name="connsiteY83" fmla="*/ 754251 h 1007390"/>
              <a:gd name="connsiteX84" fmla="*/ 1038387 w 1601492"/>
              <a:gd name="connsiteY84" fmla="*/ 743919 h 1007390"/>
              <a:gd name="connsiteX85" fmla="*/ 1064217 w 1601492"/>
              <a:gd name="connsiteY85" fmla="*/ 738753 h 1007390"/>
              <a:gd name="connsiteX86" fmla="*/ 1100380 w 1601492"/>
              <a:gd name="connsiteY86" fmla="*/ 718089 h 1007390"/>
              <a:gd name="connsiteX87" fmla="*/ 1115878 w 1601492"/>
              <a:gd name="connsiteY87" fmla="*/ 707756 h 1007390"/>
              <a:gd name="connsiteX88" fmla="*/ 1157207 w 1601492"/>
              <a:gd name="connsiteY88" fmla="*/ 697424 h 1007390"/>
              <a:gd name="connsiteX89" fmla="*/ 1193370 w 1601492"/>
              <a:gd name="connsiteY89" fmla="*/ 681926 h 1007390"/>
              <a:gd name="connsiteX90" fmla="*/ 1224366 w 1601492"/>
              <a:gd name="connsiteY90" fmla="*/ 666428 h 1007390"/>
              <a:gd name="connsiteX91" fmla="*/ 1239865 w 1601492"/>
              <a:gd name="connsiteY91" fmla="*/ 656095 h 1007390"/>
              <a:gd name="connsiteX92" fmla="*/ 1276027 w 1601492"/>
              <a:gd name="connsiteY92" fmla="*/ 645763 h 1007390"/>
              <a:gd name="connsiteX93" fmla="*/ 1291526 w 1601492"/>
              <a:gd name="connsiteY93" fmla="*/ 635431 h 1007390"/>
              <a:gd name="connsiteX94" fmla="*/ 1322522 w 1601492"/>
              <a:gd name="connsiteY94" fmla="*/ 625099 h 1007390"/>
              <a:gd name="connsiteX95" fmla="*/ 1332854 w 1601492"/>
              <a:gd name="connsiteY95" fmla="*/ 614766 h 1007390"/>
              <a:gd name="connsiteX96" fmla="*/ 1353519 w 1601492"/>
              <a:gd name="connsiteY96" fmla="*/ 609600 h 1007390"/>
              <a:gd name="connsiteX97" fmla="*/ 1369017 w 1601492"/>
              <a:gd name="connsiteY97" fmla="*/ 604434 h 1007390"/>
              <a:gd name="connsiteX98" fmla="*/ 1405180 w 1601492"/>
              <a:gd name="connsiteY98" fmla="*/ 588936 h 1007390"/>
              <a:gd name="connsiteX99" fmla="*/ 1436176 w 1601492"/>
              <a:gd name="connsiteY99" fmla="*/ 568272 h 1007390"/>
              <a:gd name="connsiteX100" fmla="*/ 1446509 w 1601492"/>
              <a:gd name="connsiteY100" fmla="*/ 552773 h 1007390"/>
              <a:gd name="connsiteX101" fmla="*/ 1477505 w 1601492"/>
              <a:gd name="connsiteY101" fmla="*/ 532109 h 1007390"/>
              <a:gd name="connsiteX102" fmla="*/ 1508502 w 1601492"/>
              <a:gd name="connsiteY102" fmla="*/ 506278 h 1007390"/>
              <a:gd name="connsiteX103" fmla="*/ 1518834 w 1601492"/>
              <a:gd name="connsiteY103" fmla="*/ 490780 h 1007390"/>
              <a:gd name="connsiteX104" fmla="*/ 1544665 w 1601492"/>
              <a:gd name="connsiteY104" fmla="*/ 464950 h 1007390"/>
              <a:gd name="connsiteX105" fmla="*/ 1565329 w 1601492"/>
              <a:gd name="connsiteY105" fmla="*/ 413289 h 1007390"/>
              <a:gd name="connsiteX106" fmla="*/ 1570495 w 1601492"/>
              <a:gd name="connsiteY106" fmla="*/ 397790 h 1007390"/>
              <a:gd name="connsiteX107" fmla="*/ 1580827 w 1601492"/>
              <a:gd name="connsiteY107" fmla="*/ 356461 h 1007390"/>
              <a:gd name="connsiteX108" fmla="*/ 1591160 w 1601492"/>
              <a:gd name="connsiteY108" fmla="*/ 325465 h 1007390"/>
              <a:gd name="connsiteX109" fmla="*/ 1601492 w 1601492"/>
              <a:gd name="connsiteY109" fmla="*/ 289302 h 1007390"/>
              <a:gd name="connsiteX110" fmla="*/ 1596326 w 1601492"/>
              <a:gd name="connsiteY110" fmla="*/ 180814 h 1007390"/>
              <a:gd name="connsiteX111" fmla="*/ 1591160 w 1601492"/>
              <a:gd name="connsiteY111" fmla="*/ 154983 h 1007390"/>
              <a:gd name="connsiteX112" fmla="*/ 1560163 w 1601492"/>
              <a:gd name="connsiteY112" fmla="*/ 103322 h 1007390"/>
              <a:gd name="connsiteX113" fmla="*/ 1544665 w 1601492"/>
              <a:gd name="connsiteY113" fmla="*/ 98156 h 1007390"/>
              <a:gd name="connsiteX114" fmla="*/ 1534332 w 1601492"/>
              <a:gd name="connsiteY114" fmla="*/ 87824 h 1007390"/>
              <a:gd name="connsiteX115" fmla="*/ 1498170 w 1601492"/>
              <a:gd name="connsiteY115" fmla="*/ 67160 h 1007390"/>
              <a:gd name="connsiteX116" fmla="*/ 1467173 w 1601492"/>
              <a:gd name="connsiteY116" fmla="*/ 56828 h 1007390"/>
              <a:gd name="connsiteX117" fmla="*/ 1451675 w 1601492"/>
              <a:gd name="connsiteY117" fmla="*/ 51661 h 1007390"/>
              <a:gd name="connsiteX118" fmla="*/ 1436176 w 1601492"/>
              <a:gd name="connsiteY118" fmla="*/ 46495 h 1007390"/>
              <a:gd name="connsiteX119" fmla="*/ 1394848 w 1601492"/>
              <a:gd name="connsiteY119" fmla="*/ 30997 h 1007390"/>
              <a:gd name="connsiteX120" fmla="*/ 1374183 w 1601492"/>
              <a:gd name="connsiteY120" fmla="*/ 25831 h 1007390"/>
              <a:gd name="connsiteX121" fmla="*/ 1338021 w 1601492"/>
              <a:gd name="connsiteY121" fmla="*/ 15499 h 1007390"/>
              <a:gd name="connsiteX122" fmla="*/ 1312190 w 1601492"/>
              <a:gd name="connsiteY122" fmla="*/ 10333 h 1007390"/>
              <a:gd name="connsiteX123" fmla="*/ 1296692 w 1601492"/>
              <a:gd name="connsiteY123" fmla="*/ 5166 h 1007390"/>
              <a:gd name="connsiteX124" fmla="*/ 1276027 w 1601492"/>
              <a:gd name="connsiteY124" fmla="*/ 0 h 1007390"/>
              <a:gd name="connsiteX125" fmla="*/ 1219200 w 1601492"/>
              <a:gd name="connsiteY125" fmla="*/ 15499 h 1007390"/>
              <a:gd name="connsiteX126" fmla="*/ 1250197 w 1601492"/>
              <a:gd name="connsiteY126" fmla="*/ 15499 h 1007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</a:cxnLst>
            <a:rect l="l" t="t" r="r" b="b"/>
            <a:pathLst>
              <a:path w="1601492" h="1007390">
                <a:moveTo>
                  <a:pt x="1250197" y="15499"/>
                </a:moveTo>
                <a:lnTo>
                  <a:pt x="1250197" y="15499"/>
                </a:lnTo>
                <a:cubicBezTo>
                  <a:pt x="1232977" y="17221"/>
                  <a:pt x="1215641" y="18034"/>
                  <a:pt x="1198536" y="20665"/>
                </a:cubicBezTo>
                <a:cubicBezTo>
                  <a:pt x="1193154" y="21493"/>
                  <a:pt x="1188273" y="24335"/>
                  <a:pt x="1183037" y="25831"/>
                </a:cubicBezTo>
                <a:cubicBezTo>
                  <a:pt x="1176210" y="27781"/>
                  <a:pt x="1169200" y="29046"/>
                  <a:pt x="1162373" y="30997"/>
                </a:cubicBezTo>
                <a:cubicBezTo>
                  <a:pt x="1131006" y="39959"/>
                  <a:pt x="1164372" y="33451"/>
                  <a:pt x="1121044" y="41329"/>
                </a:cubicBezTo>
                <a:cubicBezTo>
                  <a:pt x="1090226" y="46932"/>
                  <a:pt x="1092909" y="45285"/>
                  <a:pt x="1064217" y="51661"/>
                </a:cubicBezTo>
                <a:cubicBezTo>
                  <a:pt x="1057286" y="53201"/>
                  <a:pt x="1050201" y="54335"/>
                  <a:pt x="1043553" y="56828"/>
                </a:cubicBezTo>
                <a:cubicBezTo>
                  <a:pt x="1036342" y="59532"/>
                  <a:pt x="1029967" y="64126"/>
                  <a:pt x="1022888" y="67160"/>
                </a:cubicBezTo>
                <a:cubicBezTo>
                  <a:pt x="1017883" y="69305"/>
                  <a:pt x="1012261" y="69891"/>
                  <a:pt x="1007390" y="72326"/>
                </a:cubicBezTo>
                <a:cubicBezTo>
                  <a:pt x="967334" y="92354"/>
                  <a:pt x="1015348" y="74840"/>
                  <a:pt x="976393" y="87824"/>
                </a:cubicBezTo>
                <a:cubicBezTo>
                  <a:pt x="971227" y="91268"/>
                  <a:pt x="965947" y="94547"/>
                  <a:pt x="960895" y="98156"/>
                </a:cubicBezTo>
                <a:cubicBezTo>
                  <a:pt x="953889" y="103161"/>
                  <a:pt x="947932" y="109804"/>
                  <a:pt x="940231" y="113655"/>
                </a:cubicBezTo>
                <a:cubicBezTo>
                  <a:pt x="930490" y="118526"/>
                  <a:pt x="919346" y="119942"/>
                  <a:pt x="909234" y="123987"/>
                </a:cubicBezTo>
                <a:cubicBezTo>
                  <a:pt x="900624" y="127431"/>
                  <a:pt x="892119" y="131150"/>
                  <a:pt x="883404" y="134319"/>
                </a:cubicBezTo>
                <a:cubicBezTo>
                  <a:pt x="873169" y="138041"/>
                  <a:pt x="862148" y="139780"/>
                  <a:pt x="852407" y="144651"/>
                </a:cubicBezTo>
                <a:cubicBezTo>
                  <a:pt x="845519" y="148095"/>
                  <a:pt x="838821" y="151949"/>
                  <a:pt x="831743" y="154983"/>
                </a:cubicBezTo>
                <a:cubicBezTo>
                  <a:pt x="826737" y="157128"/>
                  <a:pt x="821115" y="157714"/>
                  <a:pt x="816244" y="160150"/>
                </a:cubicBezTo>
                <a:cubicBezTo>
                  <a:pt x="780570" y="177987"/>
                  <a:pt x="823086" y="164897"/>
                  <a:pt x="780082" y="175648"/>
                </a:cubicBezTo>
                <a:cubicBezTo>
                  <a:pt x="774916" y="179092"/>
                  <a:pt x="770137" y="183203"/>
                  <a:pt x="764583" y="185980"/>
                </a:cubicBezTo>
                <a:cubicBezTo>
                  <a:pt x="759712" y="188415"/>
                  <a:pt x="754184" y="189234"/>
                  <a:pt x="749085" y="191146"/>
                </a:cubicBezTo>
                <a:cubicBezTo>
                  <a:pt x="731611" y="197698"/>
                  <a:pt x="724175" y="201952"/>
                  <a:pt x="707756" y="206644"/>
                </a:cubicBezTo>
                <a:cubicBezTo>
                  <a:pt x="662340" y="219621"/>
                  <a:pt x="708761" y="204589"/>
                  <a:pt x="671593" y="216977"/>
                </a:cubicBezTo>
                <a:cubicBezTo>
                  <a:pt x="666427" y="220421"/>
                  <a:pt x="661648" y="224532"/>
                  <a:pt x="656095" y="227309"/>
                </a:cubicBezTo>
                <a:cubicBezTo>
                  <a:pt x="648683" y="231015"/>
                  <a:pt x="626554" y="235986"/>
                  <a:pt x="619932" y="237641"/>
                </a:cubicBezTo>
                <a:lnTo>
                  <a:pt x="578604" y="258305"/>
                </a:lnTo>
                <a:cubicBezTo>
                  <a:pt x="571716" y="261749"/>
                  <a:pt x="565245" y="266203"/>
                  <a:pt x="557939" y="268638"/>
                </a:cubicBezTo>
                <a:cubicBezTo>
                  <a:pt x="552773" y="270360"/>
                  <a:pt x="547312" y="271369"/>
                  <a:pt x="542441" y="273804"/>
                </a:cubicBezTo>
                <a:cubicBezTo>
                  <a:pt x="536888" y="276581"/>
                  <a:pt x="532496" y="281359"/>
                  <a:pt x="526943" y="284136"/>
                </a:cubicBezTo>
                <a:cubicBezTo>
                  <a:pt x="480555" y="307329"/>
                  <a:pt x="554119" y="261575"/>
                  <a:pt x="485614" y="299634"/>
                </a:cubicBezTo>
                <a:cubicBezTo>
                  <a:pt x="478087" y="303816"/>
                  <a:pt x="472425" y="310861"/>
                  <a:pt x="464949" y="315133"/>
                </a:cubicBezTo>
                <a:cubicBezTo>
                  <a:pt x="460221" y="317835"/>
                  <a:pt x="454211" y="317655"/>
                  <a:pt x="449451" y="320299"/>
                </a:cubicBezTo>
                <a:cubicBezTo>
                  <a:pt x="438596" y="326330"/>
                  <a:pt x="428786" y="334075"/>
                  <a:pt x="418454" y="340963"/>
                </a:cubicBezTo>
                <a:cubicBezTo>
                  <a:pt x="418437" y="340974"/>
                  <a:pt x="387474" y="361616"/>
                  <a:pt x="387458" y="361628"/>
                </a:cubicBezTo>
                <a:cubicBezTo>
                  <a:pt x="380570" y="366794"/>
                  <a:pt x="374095" y="372563"/>
                  <a:pt x="366793" y="377126"/>
                </a:cubicBezTo>
                <a:cubicBezTo>
                  <a:pt x="360263" y="381207"/>
                  <a:pt x="352659" y="383376"/>
                  <a:pt x="346129" y="387458"/>
                </a:cubicBezTo>
                <a:cubicBezTo>
                  <a:pt x="338828" y="392021"/>
                  <a:pt x="332766" y="398393"/>
                  <a:pt x="325465" y="402956"/>
                </a:cubicBezTo>
                <a:cubicBezTo>
                  <a:pt x="318934" y="407038"/>
                  <a:pt x="311331" y="409207"/>
                  <a:pt x="304800" y="413289"/>
                </a:cubicBezTo>
                <a:cubicBezTo>
                  <a:pt x="233991" y="457545"/>
                  <a:pt x="327816" y="402016"/>
                  <a:pt x="268637" y="444285"/>
                </a:cubicBezTo>
                <a:cubicBezTo>
                  <a:pt x="262370" y="448761"/>
                  <a:pt x="254861" y="451173"/>
                  <a:pt x="247973" y="454617"/>
                </a:cubicBezTo>
                <a:cubicBezTo>
                  <a:pt x="229558" y="473033"/>
                  <a:pt x="246167" y="458602"/>
                  <a:pt x="216976" y="475282"/>
                </a:cubicBezTo>
                <a:cubicBezTo>
                  <a:pt x="211585" y="478362"/>
                  <a:pt x="206869" y="482534"/>
                  <a:pt x="201478" y="485614"/>
                </a:cubicBezTo>
                <a:cubicBezTo>
                  <a:pt x="194792" y="489435"/>
                  <a:pt x="187081" y="491470"/>
                  <a:pt x="180814" y="495946"/>
                </a:cubicBezTo>
                <a:cubicBezTo>
                  <a:pt x="146951" y="520133"/>
                  <a:pt x="183063" y="505527"/>
                  <a:pt x="149817" y="516611"/>
                </a:cubicBezTo>
                <a:cubicBezTo>
                  <a:pt x="146373" y="521777"/>
                  <a:pt x="144158" y="528021"/>
                  <a:pt x="139485" y="532109"/>
                </a:cubicBezTo>
                <a:cubicBezTo>
                  <a:pt x="130140" y="540286"/>
                  <a:pt x="118820" y="545885"/>
                  <a:pt x="108488" y="552773"/>
                </a:cubicBezTo>
                <a:cubicBezTo>
                  <a:pt x="88458" y="566126"/>
                  <a:pt x="98881" y="561141"/>
                  <a:pt x="77492" y="568272"/>
                </a:cubicBezTo>
                <a:cubicBezTo>
                  <a:pt x="74048" y="573438"/>
                  <a:pt x="71039" y="578922"/>
                  <a:pt x="67160" y="583770"/>
                </a:cubicBezTo>
                <a:cubicBezTo>
                  <a:pt x="64117" y="587573"/>
                  <a:pt x="59529" y="590049"/>
                  <a:pt x="56827" y="594102"/>
                </a:cubicBezTo>
                <a:cubicBezTo>
                  <a:pt x="35330" y="626345"/>
                  <a:pt x="55103" y="602716"/>
                  <a:pt x="41329" y="630265"/>
                </a:cubicBezTo>
                <a:cubicBezTo>
                  <a:pt x="38552" y="635818"/>
                  <a:pt x="34441" y="640597"/>
                  <a:pt x="30997" y="645763"/>
                </a:cubicBezTo>
                <a:cubicBezTo>
                  <a:pt x="29275" y="652651"/>
                  <a:pt x="27371" y="659497"/>
                  <a:pt x="25831" y="666428"/>
                </a:cubicBezTo>
                <a:cubicBezTo>
                  <a:pt x="23926" y="674999"/>
                  <a:pt x="22975" y="683787"/>
                  <a:pt x="20665" y="692258"/>
                </a:cubicBezTo>
                <a:cubicBezTo>
                  <a:pt x="17799" y="702766"/>
                  <a:pt x="13776" y="712923"/>
                  <a:pt x="10332" y="723255"/>
                </a:cubicBezTo>
                <a:lnTo>
                  <a:pt x="5166" y="738753"/>
                </a:lnTo>
                <a:cubicBezTo>
                  <a:pt x="3444" y="757695"/>
                  <a:pt x="0" y="776560"/>
                  <a:pt x="0" y="795580"/>
                </a:cubicBezTo>
                <a:cubicBezTo>
                  <a:pt x="0" y="816316"/>
                  <a:pt x="1757" y="837119"/>
                  <a:pt x="5166" y="857573"/>
                </a:cubicBezTo>
                <a:cubicBezTo>
                  <a:pt x="8528" y="877741"/>
                  <a:pt x="21883" y="905285"/>
                  <a:pt x="36163" y="919566"/>
                </a:cubicBezTo>
                <a:lnTo>
                  <a:pt x="46495" y="929899"/>
                </a:lnTo>
                <a:cubicBezTo>
                  <a:pt x="56553" y="960072"/>
                  <a:pt x="43791" y="932360"/>
                  <a:pt x="67160" y="955729"/>
                </a:cubicBezTo>
                <a:cubicBezTo>
                  <a:pt x="88256" y="976825"/>
                  <a:pt x="64574" y="977255"/>
                  <a:pt x="108488" y="991892"/>
                </a:cubicBezTo>
                <a:lnTo>
                  <a:pt x="139485" y="1002224"/>
                </a:lnTo>
                <a:lnTo>
                  <a:pt x="154983" y="1007390"/>
                </a:lnTo>
                <a:lnTo>
                  <a:pt x="232475" y="1002224"/>
                </a:lnTo>
                <a:cubicBezTo>
                  <a:pt x="278949" y="1000011"/>
                  <a:pt x="325518" y="999873"/>
                  <a:pt x="371960" y="997058"/>
                </a:cubicBezTo>
                <a:cubicBezTo>
                  <a:pt x="384839" y="996277"/>
                  <a:pt x="409823" y="990668"/>
                  <a:pt x="423621" y="986726"/>
                </a:cubicBezTo>
                <a:cubicBezTo>
                  <a:pt x="428857" y="985230"/>
                  <a:pt x="433813" y="982784"/>
                  <a:pt x="439119" y="981560"/>
                </a:cubicBezTo>
                <a:cubicBezTo>
                  <a:pt x="456231" y="977611"/>
                  <a:pt x="473743" y="975488"/>
                  <a:pt x="490780" y="971228"/>
                </a:cubicBezTo>
                <a:cubicBezTo>
                  <a:pt x="505607" y="967520"/>
                  <a:pt x="529869" y="962015"/>
                  <a:pt x="542441" y="955729"/>
                </a:cubicBezTo>
                <a:cubicBezTo>
                  <a:pt x="556217" y="948841"/>
                  <a:pt x="569158" y="939936"/>
                  <a:pt x="583770" y="935065"/>
                </a:cubicBezTo>
                <a:lnTo>
                  <a:pt x="614766" y="924733"/>
                </a:lnTo>
                <a:cubicBezTo>
                  <a:pt x="652523" y="899561"/>
                  <a:pt x="605052" y="930283"/>
                  <a:pt x="650929" y="904068"/>
                </a:cubicBezTo>
                <a:cubicBezTo>
                  <a:pt x="678969" y="888045"/>
                  <a:pt x="653510" y="898041"/>
                  <a:pt x="681926" y="888570"/>
                </a:cubicBezTo>
                <a:cubicBezTo>
                  <a:pt x="687092" y="885126"/>
                  <a:pt x="691871" y="881015"/>
                  <a:pt x="697424" y="878238"/>
                </a:cubicBezTo>
                <a:cubicBezTo>
                  <a:pt x="707370" y="873265"/>
                  <a:pt x="723661" y="871214"/>
                  <a:pt x="733587" y="867905"/>
                </a:cubicBezTo>
                <a:cubicBezTo>
                  <a:pt x="742384" y="864972"/>
                  <a:pt x="751276" y="862013"/>
                  <a:pt x="759417" y="857573"/>
                </a:cubicBezTo>
                <a:cubicBezTo>
                  <a:pt x="811836" y="828981"/>
                  <a:pt x="767447" y="840737"/>
                  <a:pt x="821410" y="831743"/>
                </a:cubicBezTo>
                <a:cubicBezTo>
                  <a:pt x="828298" y="828299"/>
                  <a:pt x="834925" y="824271"/>
                  <a:pt x="842075" y="821411"/>
                </a:cubicBezTo>
                <a:cubicBezTo>
                  <a:pt x="863045" y="813023"/>
                  <a:pt x="873433" y="810988"/>
                  <a:pt x="893736" y="805912"/>
                </a:cubicBezTo>
                <a:cubicBezTo>
                  <a:pt x="925143" y="784974"/>
                  <a:pt x="891773" y="804711"/>
                  <a:pt x="929899" y="790414"/>
                </a:cubicBezTo>
                <a:cubicBezTo>
                  <a:pt x="937110" y="787710"/>
                  <a:pt x="943485" y="783116"/>
                  <a:pt x="950563" y="780082"/>
                </a:cubicBezTo>
                <a:cubicBezTo>
                  <a:pt x="955568" y="777937"/>
                  <a:pt x="960895" y="776638"/>
                  <a:pt x="966061" y="774916"/>
                </a:cubicBezTo>
                <a:cubicBezTo>
                  <a:pt x="971227" y="771472"/>
                  <a:pt x="975725" y="766705"/>
                  <a:pt x="981560" y="764583"/>
                </a:cubicBezTo>
                <a:cubicBezTo>
                  <a:pt x="994905" y="759730"/>
                  <a:pt x="1022888" y="754251"/>
                  <a:pt x="1022888" y="754251"/>
                </a:cubicBezTo>
                <a:cubicBezTo>
                  <a:pt x="1028054" y="750807"/>
                  <a:pt x="1032573" y="746099"/>
                  <a:pt x="1038387" y="743919"/>
                </a:cubicBezTo>
                <a:cubicBezTo>
                  <a:pt x="1046608" y="740836"/>
                  <a:pt x="1056363" y="742680"/>
                  <a:pt x="1064217" y="738753"/>
                </a:cubicBezTo>
                <a:cubicBezTo>
                  <a:pt x="1125771" y="707976"/>
                  <a:pt x="1032746" y="734997"/>
                  <a:pt x="1100380" y="718089"/>
                </a:cubicBezTo>
                <a:cubicBezTo>
                  <a:pt x="1105546" y="714645"/>
                  <a:pt x="1110064" y="709936"/>
                  <a:pt x="1115878" y="707756"/>
                </a:cubicBezTo>
                <a:cubicBezTo>
                  <a:pt x="1180588" y="683489"/>
                  <a:pt x="1112580" y="716550"/>
                  <a:pt x="1157207" y="697424"/>
                </a:cubicBezTo>
                <a:cubicBezTo>
                  <a:pt x="1201889" y="678275"/>
                  <a:pt x="1157026" y="694040"/>
                  <a:pt x="1193370" y="681926"/>
                </a:cubicBezTo>
                <a:cubicBezTo>
                  <a:pt x="1237790" y="652313"/>
                  <a:pt x="1181586" y="687819"/>
                  <a:pt x="1224366" y="666428"/>
                </a:cubicBezTo>
                <a:cubicBezTo>
                  <a:pt x="1229920" y="663651"/>
                  <a:pt x="1234158" y="658541"/>
                  <a:pt x="1239865" y="656095"/>
                </a:cubicBezTo>
                <a:cubicBezTo>
                  <a:pt x="1263049" y="646159"/>
                  <a:pt x="1255913" y="655820"/>
                  <a:pt x="1276027" y="645763"/>
                </a:cubicBezTo>
                <a:cubicBezTo>
                  <a:pt x="1281581" y="642986"/>
                  <a:pt x="1285852" y="637953"/>
                  <a:pt x="1291526" y="635431"/>
                </a:cubicBezTo>
                <a:cubicBezTo>
                  <a:pt x="1301478" y="631008"/>
                  <a:pt x="1322522" y="625099"/>
                  <a:pt x="1322522" y="625099"/>
                </a:cubicBezTo>
                <a:cubicBezTo>
                  <a:pt x="1325966" y="621655"/>
                  <a:pt x="1328497" y="616944"/>
                  <a:pt x="1332854" y="614766"/>
                </a:cubicBezTo>
                <a:cubicBezTo>
                  <a:pt x="1339205" y="611591"/>
                  <a:pt x="1346692" y="611551"/>
                  <a:pt x="1353519" y="609600"/>
                </a:cubicBezTo>
                <a:cubicBezTo>
                  <a:pt x="1358755" y="608104"/>
                  <a:pt x="1364146" y="606869"/>
                  <a:pt x="1369017" y="604434"/>
                </a:cubicBezTo>
                <a:cubicBezTo>
                  <a:pt x="1404693" y="586596"/>
                  <a:pt x="1362173" y="599687"/>
                  <a:pt x="1405180" y="588936"/>
                </a:cubicBezTo>
                <a:cubicBezTo>
                  <a:pt x="1415512" y="582048"/>
                  <a:pt x="1429288" y="578604"/>
                  <a:pt x="1436176" y="568272"/>
                </a:cubicBezTo>
                <a:cubicBezTo>
                  <a:pt x="1439620" y="563106"/>
                  <a:pt x="1441836" y="556862"/>
                  <a:pt x="1446509" y="552773"/>
                </a:cubicBezTo>
                <a:cubicBezTo>
                  <a:pt x="1455854" y="544596"/>
                  <a:pt x="1468724" y="540889"/>
                  <a:pt x="1477505" y="532109"/>
                </a:cubicBezTo>
                <a:cubicBezTo>
                  <a:pt x="1497395" y="512221"/>
                  <a:pt x="1486925" y="520664"/>
                  <a:pt x="1508502" y="506278"/>
                </a:cubicBezTo>
                <a:cubicBezTo>
                  <a:pt x="1511946" y="501112"/>
                  <a:pt x="1514745" y="495453"/>
                  <a:pt x="1518834" y="490780"/>
                </a:cubicBezTo>
                <a:cubicBezTo>
                  <a:pt x="1526852" y="481616"/>
                  <a:pt x="1544665" y="464950"/>
                  <a:pt x="1544665" y="464950"/>
                </a:cubicBezTo>
                <a:cubicBezTo>
                  <a:pt x="1559867" y="434545"/>
                  <a:pt x="1552562" y="451589"/>
                  <a:pt x="1565329" y="413289"/>
                </a:cubicBezTo>
                <a:cubicBezTo>
                  <a:pt x="1567051" y="408123"/>
                  <a:pt x="1569174" y="403073"/>
                  <a:pt x="1570495" y="397790"/>
                </a:cubicBezTo>
                <a:cubicBezTo>
                  <a:pt x="1573939" y="384014"/>
                  <a:pt x="1576336" y="369932"/>
                  <a:pt x="1580827" y="356461"/>
                </a:cubicBezTo>
                <a:cubicBezTo>
                  <a:pt x="1584271" y="346129"/>
                  <a:pt x="1588519" y="336031"/>
                  <a:pt x="1591160" y="325465"/>
                </a:cubicBezTo>
                <a:cubicBezTo>
                  <a:pt x="1597647" y="299517"/>
                  <a:pt x="1594081" y="311536"/>
                  <a:pt x="1601492" y="289302"/>
                </a:cubicBezTo>
                <a:cubicBezTo>
                  <a:pt x="1599770" y="253139"/>
                  <a:pt x="1599103" y="216911"/>
                  <a:pt x="1596326" y="180814"/>
                </a:cubicBezTo>
                <a:cubicBezTo>
                  <a:pt x="1595653" y="172059"/>
                  <a:pt x="1593470" y="163454"/>
                  <a:pt x="1591160" y="154983"/>
                </a:cubicBezTo>
                <a:cubicBezTo>
                  <a:pt x="1583845" y="128164"/>
                  <a:pt x="1583073" y="119687"/>
                  <a:pt x="1560163" y="103322"/>
                </a:cubicBezTo>
                <a:cubicBezTo>
                  <a:pt x="1555732" y="100157"/>
                  <a:pt x="1549831" y="99878"/>
                  <a:pt x="1544665" y="98156"/>
                </a:cubicBezTo>
                <a:cubicBezTo>
                  <a:pt x="1541221" y="94712"/>
                  <a:pt x="1538136" y="90867"/>
                  <a:pt x="1534332" y="87824"/>
                </a:cubicBezTo>
                <a:cubicBezTo>
                  <a:pt x="1525012" y="80368"/>
                  <a:pt x="1508777" y="71403"/>
                  <a:pt x="1498170" y="67160"/>
                </a:cubicBezTo>
                <a:cubicBezTo>
                  <a:pt x="1488058" y="63115"/>
                  <a:pt x="1477505" y="60272"/>
                  <a:pt x="1467173" y="56828"/>
                </a:cubicBezTo>
                <a:lnTo>
                  <a:pt x="1451675" y="51661"/>
                </a:lnTo>
                <a:cubicBezTo>
                  <a:pt x="1446509" y="49939"/>
                  <a:pt x="1441232" y="48518"/>
                  <a:pt x="1436176" y="46495"/>
                </a:cubicBezTo>
                <a:cubicBezTo>
                  <a:pt x="1422531" y="41037"/>
                  <a:pt x="1409019" y="35046"/>
                  <a:pt x="1394848" y="30997"/>
                </a:cubicBezTo>
                <a:cubicBezTo>
                  <a:pt x="1388021" y="29046"/>
                  <a:pt x="1381010" y="27782"/>
                  <a:pt x="1374183" y="25831"/>
                </a:cubicBezTo>
                <a:cubicBezTo>
                  <a:pt x="1343979" y="17201"/>
                  <a:pt x="1374360" y="23574"/>
                  <a:pt x="1338021" y="15499"/>
                </a:cubicBezTo>
                <a:cubicBezTo>
                  <a:pt x="1329449" y="13594"/>
                  <a:pt x="1320709" y="12463"/>
                  <a:pt x="1312190" y="10333"/>
                </a:cubicBezTo>
                <a:cubicBezTo>
                  <a:pt x="1306907" y="9012"/>
                  <a:pt x="1301928" y="6662"/>
                  <a:pt x="1296692" y="5166"/>
                </a:cubicBezTo>
                <a:cubicBezTo>
                  <a:pt x="1289865" y="3215"/>
                  <a:pt x="1282915" y="1722"/>
                  <a:pt x="1276027" y="0"/>
                </a:cubicBezTo>
                <a:cubicBezTo>
                  <a:pt x="1224689" y="5704"/>
                  <a:pt x="1240559" y="-5861"/>
                  <a:pt x="1219200" y="15499"/>
                </a:cubicBezTo>
                <a:lnTo>
                  <a:pt x="1250197" y="15499"/>
                </a:lnTo>
                <a:close/>
              </a:path>
            </a:pathLst>
          </a:cu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Calibri" pitchFamily="34" charset="0"/>
            </a:endParaRPr>
          </a:p>
        </p:txBody>
      </p:sp>
      <p:sp>
        <p:nvSpPr>
          <p:cNvPr id="123" name="자유형 122"/>
          <p:cNvSpPr/>
          <p:nvPr/>
        </p:nvSpPr>
        <p:spPr>
          <a:xfrm rot="2713775">
            <a:off x="4745844" y="3924286"/>
            <a:ext cx="1669787" cy="992365"/>
          </a:xfrm>
          <a:custGeom>
            <a:avLst/>
            <a:gdLst>
              <a:gd name="connsiteX0" fmla="*/ 1250197 w 1601492"/>
              <a:gd name="connsiteY0" fmla="*/ 15499 h 1007390"/>
              <a:gd name="connsiteX1" fmla="*/ 1250197 w 1601492"/>
              <a:gd name="connsiteY1" fmla="*/ 15499 h 1007390"/>
              <a:gd name="connsiteX2" fmla="*/ 1198536 w 1601492"/>
              <a:gd name="connsiteY2" fmla="*/ 20665 h 1007390"/>
              <a:gd name="connsiteX3" fmla="*/ 1183037 w 1601492"/>
              <a:gd name="connsiteY3" fmla="*/ 25831 h 1007390"/>
              <a:gd name="connsiteX4" fmla="*/ 1162373 w 1601492"/>
              <a:gd name="connsiteY4" fmla="*/ 30997 h 1007390"/>
              <a:gd name="connsiteX5" fmla="*/ 1121044 w 1601492"/>
              <a:gd name="connsiteY5" fmla="*/ 41329 h 1007390"/>
              <a:gd name="connsiteX6" fmla="*/ 1064217 w 1601492"/>
              <a:gd name="connsiteY6" fmla="*/ 51661 h 1007390"/>
              <a:gd name="connsiteX7" fmla="*/ 1043553 w 1601492"/>
              <a:gd name="connsiteY7" fmla="*/ 56828 h 1007390"/>
              <a:gd name="connsiteX8" fmla="*/ 1022888 w 1601492"/>
              <a:gd name="connsiteY8" fmla="*/ 67160 h 1007390"/>
              <a:gd name="connsiteX9" fmla="*/ 1007390 w 1601492"/>
              <a:gd name="connsiteY9" fmla="*/ 72326 h 1007390"/>
              <a:gd name="connsiteX10" fmla="*/ 976393 w 1601492"/>
              <a:gd name="connsiteY10" fmla="*/ 87824 h 1007390"/>
              <a:gd name="connsiteX11" fmla="*/ 960895 w 1601492"/>
              <a:gd name="connsiteY11" fmla="*/ 98156 h 1007390"/>
              <a:gd name="connsiteX12" fmla="*/ 940231 w 1601492"/>
              <a:gd name="connsiteY12" fmla="*/ 113655 h 1007390"/>
              <a:gd name="connsiteX13" fmla="*/ 909234 w 1601492"/>
              <a:gd name="connsiteY13" fmla="*/ 123987 h 1007390"/>
              <a:gd name="connsiteX14" fmla="*/ 883404 w 1601492"/>
              <a:gd name="connsiteY14" fmla="*/ 134319 h 1007390"/>
              <a:gd name="connsiteX15" fmla="*/ 852407 w 1601492"/>
              <a:gd name="connsiteY15" fmla="*/ 144651 h 1007390"/>
              <a:gd name="connsiteX16" fmla="*/ 831743 w 1601492"/>
              <a:gd name="connsiteY16" fmla="*/ 154983 h 1007390"/>
              <a:gd name="connsiteX17" fmla="*/ 816244 w 1601492"/>
              <a:gd name="connsiteY17" fmla="*/ 160150 h 1007390"/>
              <a:gd name="connsiteX18" fmla="*/ 780082 w 1601492"/>
              <a:gd name="connsiteY18" fmla="*/ 175648 h 1007390"/>
              <a:gd name="connsiteX19" fmla="*/ 764583 w 1601492"/>
              <a:gd name="connsiteY19" fmla="*/ 185980 h 1007390"/>
              <a:gd name="connsiteX20" fmla="*/ 749085 w 1601492"/>
              <a:gd name="connsiteY20" fmla="*/ 191146 h 1007390"/>
              <a:gd name="connsiteX21" fmla="*/ 707756 w 1601492"/>
              <a:gd name="connsiteY21" fmla="*/ 206644 h 1007390"/>
              <a:gd name="connsiteX22" fmla="*/ 671593 w 1601492"/>
              <a:gd name="connsiteY22" fmla="*/ 216977 h 1007390"/>
              <a:gd name="connsiteX23" fmla="*/ 656095 w 1601492"/>
              <a:gd name="connsiteY23" fmla="*/ 227309 h 1007390"/>
              <a:gd name="connsiteX24" fmla="*/ 619932 w 1601492"/>
              <a:gd name="connsiteY24" fmla="*/ 237641 h 1007390"/>
              <a:gd name="connsiteX25" fmla="*/ 578604 w 1601492"/>
              <a:gd name="connsiteY25" fmla="*/ 258305 h 1007390"/>
              <a:gd name="connsiteX26" fmla="*/ 557939 w 1601492"/>
              <a:gd name="connsiteY26" fmla="*/ 268638 h 1007390"/>
              <a:gd name="connsiteX27" fmla="*/ 542441 w 1601492"/>
              <a:gd name="connsiteY27" fmla="*/ 273804 h 1007390"/>
              <a:gd name="connsiteX28" fmla="*/ 526943 w 1601492"/>
              <a:gd name="connsiteY28" fmla="*/ 284136 h 1007390"/>
              <a:gd name="connsiteX29" fmla="*/ 485614 w 1601492"/>
              <a:gd name="connsiteY29" fmla="*/ 299634 h 1007390"/>
              <a:gd name="connsiteX30" fmla="*/ 464949 w 1601492"/>
              <a:gd name="connsiteY30" fmla="*/ 315133 h 1007390"/>
              <a:gd name="connsiteX31" fmla="*/ 449451 w 1601492"/>
              <a:gd name="connsiteY31" fmla="*/ 320299 h 1007390"/>
              <a:gd name="connsiteX32" fmla="*/ 418454 w 1601492"/>
              <a:gd name="connsiteY32" fmla="*/ 340963 h 1007390"/>
              <a:gd name="connsiteX33" fmla="*/ 387458 w 1601492"/>
              <a:gd name="connsiteY33" fmla="*/ 361628 h 1007390"/>
              <a:gd name="connsiteX34" fmla="*/ 366793 w 1601492"/>
              <a:gd name="connsiteY34" fmla="*/ 377126 h 1007390"/>
              <a:gd name="connsiteX35" fmla="*/ 346129 w 1601492"/>
              <a:gd name="connsiteY35" fmla="*/ 387458 h 1007390"/>
              <a:gd name="connsiteX36" fmla="*/ 325465 w 1601492"/>
              <a:gd name="connsiteY36" fmla="*/ 402956 h 1007390"/>
              <a:gd name="connsiteX37" fmla="*/ 304800 w 1601492"/>
              <a:gd name="connsiteY37" fmla="*/ 413289 h 1007390"/>
              <a:gd name="connsiteX38" fmla="*/ 268637 w 1601492"/>
              <a:gd name="connsiteY38" fmla="*/ 444285 h 1007390"/>
              <a:gd name="connsiteX39" fmla="*/ 247973 w 1601492"/>
              <a:gd name="connsiteY39" fmla="*/ 454617 h 1007390"/>
              <a:gd name="connsiteX40" fmla="*/ 216976 w 1601492"/>
              <a:gd name="connsiteY40" fmla="*/ 475282 h 1007390"/>
              <a:gd name="connsiteX41" fmla="*/ 201478 w 1601492"/>
              <a:gd name="connsiteY41" fmla="*/ 485614 h 1007390"/>
              <a:gd name="connsiteX42" fmla="*/ 180814 w 1601492"/>
              <a:gd name="connsiteY42" fmla="*/ 495946 h 1007390"/>
              <a:gd name="connsiteX43" fmla="*/ 149817 w 1601492"/>
              <a:gd name="connsiteY43" fmla="*/ 516611 h 1007390"/>
              <a:gd name="connsiteX44" fmla="*/ 139485 w 1601492"/>
              <a:gd name="connsiteY44" fmla="*/ 532109 h 1007390"/>
              <a:gd name="connsiteX45" fmla="*/ 108488 w 1601492"/>
              <a:gd name="connsiteY45" fmla="*/ 552773 h 1007390"/>
              <a:gd name="connsiteX46" fmla="*/ 77492 w 1601492"/>
              <a:gd name="connsiteY46" fmla="*/ 568272 h 1007390"/>
              <a:gd name="connsiteX47" fmla="*/ 67160 w 1601492"/>
              <a:gd name="connsiteY47" fmla="*/ 583770 h 1007390"/>
              <a:gd name="connsiteX48" fmla="*/ 56827 w 1601492"/>
              <a:gd name="connsiteY48" fmla="*/ 594102 h 1007390"/>
              <a:gd name="connsiteX49" fmla="*/ 41329 w 1601492"/>
              <a:gd name="connsiteY49" fmla="*/ 630265 h 1007390"/>
              <a:gd name="connsiteX50" fmla="*/ 30997 w 1601492"/>
              <a:gd name="connsiteY50" fmla="*/ 645763 h 1007390"/>
              <a:gd name="connsiteX51" fmla="*/ 25831 w 1601492"/>
              <a:gd name="connsiteY51" fmla="*/ 666428 h 1007390"/>
              <a:gd name="connsiteX52" fmla="*/ 20665 w 1601492"/>
              <a:gd name="connsiteY52" fmla="*/ 692258 h 1007390"/>
              <a:gd name="connsiteX53" fmla="*/ 10332 w 1601492"/>
              <a:gd name="connsiteY53" fmla="*/ 723255 h 1007390"/>
              <a:gd name="connsiteX54" fmla="*/ 5166 w 1601492"/>
              <a:gd name="connsiteY54" fmla="*/ 738753 h 1007390"/>
              <a:gd name="connsiteX55" fmla="*/ 0 w 1601492"/>
              <a:gd name="connsiteY55" fmla="*/ 795580 h 1007390"/>
              <a:gd name="connsiteX56" fmla="*/ 5166 w 1601492"/>
              <a:gd name="connsiteY56" fmla="*/ 857573 h 1007390"/>
              <a:gd name="connsiteX57" fmla="*/ 36163 w 1601492"/>
              <a:gd name="connsiteY57" fmla="*/ 919566 h 1007390"/>
              <a:gd name="connsiteX58" fmla="*/ 46495 w 1601492"/>
              <a:gd name="connsiteY58" fmla="*/ 929899 h 1007390"/>
              <a:gd name="connsiteX59" fmla="*/ 67160 w 1601492"/>
              <a:gd name="connsiteY59" fmla="*/ 955729 h 1007390"/>
              <a:gd name="connsiteX60" fmla="*/ 108488 w 1601492"/>
              <a:gd name="connsiteY60" fmla="*/ 991892 h 1007390"/>
              <a:gd name="connsiteX61" fmla="*/ 139485 w 1601492"/>
              <a:gd name="connsiteY61" fmla="*/ 1002224 h 1007390"/>
              <a:gd name="connsiteX62" fmla="*/ 154983 w 1601492"/>
              <a:gd name="connsiteY62" fmla="*/ 1007390 h 1007390"/>
              <a:gd name="connsiteX63" fmla="*/ 232475 w 1601492"/>
              <a:gd name="connsiteY63" fmla="*/ 1002224 h 1007390"/>
              <a:gd name="connsiteX64" fmla="*/ 371960 w 1601492"/>
              <a:gd name="connsiteY64" fmla="*/ 997058 h 1007390"/>
              <a:gd name="connsiteX65" fmla="*/ 423621 w 1601492"/>
              <a:gd name="connsiteY65" fmla="*/ 986726 h 1007390"/>
              <a:gd name="connsiteX66" fmla="*/ 439119 w 1601492"/>
              <a:gd name="connsiteY66" fmla="*/ 981560 h 1007390"/>
              <a:gd name="connsiteX67" fmla="*/ 490780 w 1601492"/>
              <a:gd name="connsiteY67" fmla="*/ 971228 h 1007390"/>
              <a:gd name="connsiteX68" fmla="*/ 542441 w 1601492"/>
              <a:gd name="connsiteY68" fmla="*/ 955729 h 1007390"/>
              <a:gd name="connsiteX69" fmla="*/ 583770 w 1601492"/>
              <a:gd name="connsiteY69" fmla="*/ 935065 h 1007390"/>
              <a:gd name="connsiteX70" fmla="*/ 614766 w 1601492"/>
              <a:gd name="connsiteY70" fmla="*/ 924733 h 1007390"/>
              <a:gd name="connsiteX71" fmla="*/ 650929 w 1601492"/>
              <a:gd name="connsiteY71" fmla="*/ 904068 h 1007390"/>
              <a:gd name="connsiteX72" fmla="*/ 681926 w 1601492"/>
              <a:gd name="connsiteY72" fmla="*/ 888570 h 1007390"/>
              <a:gd name="connsiteX73" fmla="*/ 697424 w 1601492"/>
              <a:gd name="connsiteY73" fmla="*/ 878238 h 1007390"/>
              <a:gd name="connsiteX74" fmla="*/ 733587 w 1601492"/>
              <a:gd name="connsiteY74" fmla="*/ 867905 h 1007390"/>
              <a:gd name="connsiteX75" fmla="*/ 759417 w 1601492"/>
              <a:gd name="connsiteY75" fmla="*/ 857573 h 1007390"/>
              <a:gd name="connsiteX76" fmla="*/ 821410 w 1601492"/>
              <a:gd name="connsiteY76" fmla="*/ 831743 h 1007390"/>
              <a:gd name="connsiteX77" fmla="*/ 842075 w 1601492"/>
              <a:gd name="connsiteY77" fmla="*/ 821411 h 1007390"/>
              <a:gd name="connsiteX78" fmla="*/ 893736 w 1601492"/>
              <a:gd name="connsiteY78" fmla="*/ 805912 h 1007390"/>
              <a:gd name="connsiteX79" fmla="*/ 929899 w 1601492"/>
              <a:gd name="connsiteY79" fmla="*/ 790414 h 1007390"/>
              <a:gd name="connsiteX80" fmla="*/ 950563 w 1601492"/>
              <a:gd name="connsiteY80" fmla="*/ 780082 h 1007390"/>
              <a:gd name="connsiteX81" fmla="*/ 966061 w 1601492"/>
              <a:gd name="connsiteY81" fmla="*/ 774916 h 1007390"/>
              <a:gd name="connsiteX82" fmla="*/ 981560 w 1601492"/>
              <a:gd name="connsiteY82" fmla="*/ 764583 h 1007390"/>
              <a:gd name="connsiteX83" fmla="*/ 1022888 w 1601492"/>
              <a:gd name="connsiteY83" fmla="*/ 754251 h 1007390"/>
              <a:gd name="connsiteX84" fmla="*/ 1038387 w 1601492"/>
              <a:gd name="connsiteY84" fmla="*/ 743919 h 1007390"/>
              <a:gd name="connsiteX85" fmla="*/ 1064217 w 1601492"/>
              <a:gd name="connsiteY85" fmla="*/ 738753 h 1007390"/>
              <a:gd name="connsiteX86" fmla="*/ 1100380 w 1601492"/>
              <a:gd name="connsiteY86" fmla="*/ 718089 h 1007390"/>
              <a:gd name="connsiteX87" fmla="*/ 1115878 w 1601492"/>
              <a:gd name="connsiteY87" fmla="*/ 707756 h 1007390"/>
              <a:gd name="connsiteX88" fmla="*/ 1157207 w 1601492"/>
              <a:gd name="connsiteY88" fmla="*/ 697424 h 1007390"/>
              <a:gd name="connsiteX89" fmla="*/ 1193370 w 1601492"/>
              <a:gd name="connsiteY89" fmla="*/ 681926 h 1007390"/>
              <a:gd name="connsiteX90" fmla="*/ 1224366 w 1601492"/>
              <a:gd name="connsiteY90" fmla="*/ 666428 h 1007390"/>
              <a:gd name="connsiteX91" fmla="*/ 1239865 w 1601492"/>
              <a:gd name="connsiteY91" fmla="*/ 656095 h 1007390"/>
              <a:gd name="connsiteX92" fmla="*/ 1276027 w 1601492"/>
              <a:gd name="connsiteY92" fmla="*/ 645763 h 1007390"/>
              <a:gd name="connsiteX93" fmla="*/ 1291526 w 1601492"/>
              <a:gd name="connsiteY93" fmla="*/ 635431 h 1007390"/>
              <a:gd name="connsiteX94" fmla="*/ 1322522 w 1601492"/>
              <a:gd name="connsiteY94" fmla="*/ 625099 h 1007390"/>
              <a:gd name="connsiteX95" fmla="*/ 1332854 w 1601492"/>
              <a:gd name="connsiteY95" fmla="*/ 614766 h 1007390"/>
              <a:gd name="connsiteX96" fmla="*/ 1353519 w 1601492"/>
              <a:gd name="connsiteY96" fmla="*/ 609600 h 1007390"/>
              <a:gd name="connsiteX97" fmla="*/ 1369017 w 1601492"/>
              <a:gd name="connsiteY97" fmla="*/ 604434 h 1007390"/>
              <a:gd name="connsiteX98" fmla="*/ 1405180 w 1601492"/>
              <a:gd name="connsiteY98" fmla="*/ 588936 h 1007390"/>
              <a:gd name="connsiteX99" fmla="*/ 1436176 w 1601492"/>
              <a:gd name="connsiteY99" fmla="*/ 568272 h 1007390"/>
              <a:gd name="connsiteX100" fmla="*/ 1446509 w 1601492"/>
              <a:gd name="connsiteY100" fmla="*/ 552773 h 1007390"/>
              <a:gd name="connsiteX101" fmla="*/ 1477505 w 1601492"/>
              <a:gd name="connsiteY101" fmla="*/ 532109 h 1007390"/>
              <a:gd name="connsiteX102" fmla="*/ 1508502 w 1601492"/>
              <a:gd name="connsiteY102" fmla="*/ 506278 h 1007390"/>
              <a:gd name="connsiteX103" fmla="*/ 1518834 w 1601492"/>
              <a:gd name="connsiteY103" fmla="*/ 490780 h 1007390"/>
              <a:gd name="connsiteX104" fmla="*/ 1544665 w 1601492"/>
              <a:gd name="connsiteY104" fmla="*/ 464950 h 1007390"/>
              <a:gd name="connsiteX105" fmla="*/ 1565329 w 1601492"/>
              <a:gd name="connsiteY105" fmla="*/ 413289 h 1007390"/>
              <a:gd name="connsiteX106" fmla="*/ 1570495 w 1601492"/>
              <a:gd name="connsiteY106" fmla="*/ 397790 h 1007390"/>
              <a:gd name="connsiteX107" fmla="*/ 1580827 w 1601492"/>
              <a:gd name="connsiteY107" fmla="*/ 356461 h 1007390"/>
              <a:gd name="connsiteX108" fmla="*/ 1591160 w 1601492"/>
              <a:gd name="connsiteY108" fmla="*/ 325465 h 1007390"/>
              <a:gd name="connsiteX109" fmla="*/ 1601492 w 1601492"/>
              <a:gd name="connsiteY109" fmla="*/ 289302 h 1007390"/>
              <a:gd name="connsiteX110" fmla="*/ 1596326 w 1601492"/>
              <a:gd name="connsiteY110" fmla="*/ 180814 h 1007390"/>
              <a:gd name="connsiteX111" fmla="*/ 1591160 w 1601492"/>
              <a:gd name="connsiteY111" fmla="*/ 154983 h 1007390"/>
              <a:gd name="connsiteX112" fmla="*/ 1560163 w 1601492"/>
              <a:gd name="connsiteY112" fmla="*/ 103322 h 1007390"/>
              <a:gd name="connsiteX113" fmla="*/ 1544665 w 1601492"/>
              <a:gd name="connsiteY113" fmla="*/ 98156 h 1007390"/>
              <a:gd name="connsiteX114" fmla="*/ 1534332 w 1601492"/>
              <a:gd name="connsiteY114" fmla="*/ 87824 h 1007390"/>
              <a:gd name="connsiteX115" fmla="*/ 1498170 w 1601492"/>
              <a:gd name="connsiteY115" fmla="*/ 67160 h 1007390"/>
              <a:gd name="connsiteX116" fmla="*/ 1467173 w 1601492"/>
              <a:gd name="connsiteY116" fmla="*/ 56828 h 1007390"/>
              <a:gd name="connsiteX117" fmla="*/ 1451675 w 1601492"/>
              <a:gd name="connsiteY117" fmla="*/ 51661 h 1007390"/>
              <a:gd name="connsiteX118" fmla="*/ 1436176 w 1601492"/>
              <a:gd name="connsiteY118" fmla="*/ 46495 h 1007390"/>
              <a:gd name="connsiteX119" fmla="*/ 1394848 w 1601492"/>
              <a:gd name="connsiteY119" fmla="*/ 30997 h 1007390"/>
              <a:gd name="connsiteX120" fmla="*/ 1374183 w 1601492"/>
              <a:gd name="connsiteY120" fmla="*/ 25831 h 1007390"/>
              <a:gd name="connsiteX121" fmla="*/ 1338021 w 1601492"/>
              <a:gd name="connsiteY121" fmla="*/ 15499 h 1007390"/>
              <a:gd name="connsiteX122" fmla="*/ 1312190 w 1601492"/>
              <a:gd name="connsiteY122" fmla="*/ 10333 h 1007390"/>
              <a:gd name="connsiteX123" fmla="*/ 1296692 w 1601492"/>
              <a:gd name="connsiteY123" fmla="*/ 5166 h 1007390"/>
              <a:gd name="connsiteX124" fmla="*/ 1276027 w 1601492"/>
              <a:gd name="connsiteY124" fmla="*/ 0 h 1007390"/>
              <a:gd name="connsiteX125" fmla="*/ 1219200 w 1601492"/>
              <a:gd name="connsiteY125" fmla="*/ 15499 h 1007390"/>
              <a:gd name="connsiteX126" fmla="*/ 1250197 w 1601492"/>
              <a:gd name="connsiteY126" fmla="*/ 15499 h 1007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</a:cxnLst>
            <a:rect l="l" t="t" r="r" b="b"/>
            <a:pathLst>
              <a:path w="1601492" h="1007390">
                <a:moveTo>
                  <a:pt x="1250197" y="15499"/>
                </a:moveTo>
                <a:lnTo>
                  <a:pt x="1250197" y="15499"/>
                </a:lnTo>
                <a:cubicBezTo>
                  <a:pt x="1232977" y="17221"/>
                  <a:pt x="1215641" y="18034"/>
                  <a:pt x="1198536" y="20665"/>
                </a:cubicBezTo>
                <a:cubicBezTo>
                  <a:pt x="1193154" y="21493"/>
                  <a:pt x="1188273" y="24335"/>
                  <a:pt x="1183037" y="25831"/>
                </a:cubicBezTo>
                <a:cubicBezTo>
                  <a:pt x="1176210" y="27781"/>
                  <a:pt x="1169200" y="29046"/>
                  <a:pt x="1162373" y="30997"/>
                </a:cubicBezTo>
                <a:cubicBezTo>
                  <a:pt x="1131006" y="39959"/>
                  <a:pt x="1164372" y="33451"/>
                  <a:pt x="1121044" y="41329"/>
                </a:cubicBezTo>
                <a:cubicBezTo>
                  <a:pt x="1090226" y="46932"/>
                  <a:pt x="1092909" y="45285"/>
                  <a:pt x="1064217" y="51661"/>
                </a:cubicBezTo>
                <a:cubicBezTo>
                  <a:pt x="1057286" y="53201"/>
                  <a:pt x="1050201" y="54335"/>
                  <a:pt x="1043553" y="56828"/>
                </a:cubicBezTo>
                <a:cubicBezTo>
                  <a:pt x="1036342" y="59532"/>
                  <a:pt x="1029967" y="64126"/>
                  <a:pt x="1022888" y="67160"/>
                </a:cubicBezTo>
                <a:cubicBezTo>
                  <a:pt x="1017883" y="69305"/>
                  <a:pt x="1012261" y="69891"/>
                  <a:pt x="1007390" y="72326"/>
                </a:cubicBezTo>
                <a:cubicBezTo>
                  <a:pt x="967334" y="92354"/>
                  <a:pt x="1015348" y="74840"/>
                  <a:pt x="976393" y="87824"/>
                </a:cubicBezTo>
                <a:cubicBezTo>
                  <a:pt x="971227" y="91268"/>
                  <a:pt x="965947" y="94547"/>
                  <a:pt x="960895" y="98156"/>
                </a:cubicBezTo>
                <a:cubicBezTo>
                  <a:pt x="953889" y="103161"/>
                  <a:pt x="947932" y="109804"/>
                  <a:pt x="940231" y="113655"/>
                </a:cubicBezTo>
                <a:cubicBezTo>
                  <a:pt x="930490" y="118526"/>
                  <a:pt x="919346" y="119942"/>
                  <a:pt x="909234" y="123987"/>
                </a:cubicBezTo>
                <a:cubicBezTo>
                  <a:pt x="900624" y="127431"/>
                  <a:pt x="892119" y="131150"/>
                  <a:pt x="883404" y="134319"/>
                </a:cubicBezTo>
                <a:cubicBezTo>
                  <a:pt x="873169" y="138041"/>
                  <a:pt x="862148" y="139780"/>
                  <a:pt x="852407" y="144651"/>
                </a:cubicBezTo>
                <a:cubicBezTo>
                  <a:pt x="845519" y="148095"/>
                  <a:pt x="838821" y="151949"/>
                  <a:pt x="831743" y="154983"/>
                </a:cubicBezTo>
                <a:cubicBezTo>
                  <a:pt x="826737" y="157128"/>
                  <a:pt x="821115" y="157714"/>
                  <a:pt x="816244" y="160150"/>
                </a:cubicBezTo>
                <a:cubicBezTo>
                  <a:pt x="780570" y="177987"/>
                  <a:pt x="823086" y="164897"/>
                  <a:pt x="780082" y="175648"/>
                </a:cubicBezTo>
                <a:cubicBezTo>
                  <a:pt x="774916" y="179092"/>
                  <a:pt x="770137" y="183203"/>
                  <a:pt x="764583" y="185980"/>
                </a:cubicBezTo>
                <a:cubicBezTo>
                  <a:pt x="759712" y="188415"/>
                  <a:pt x="754184" y="189234"/>
                  <a:pt x="749085" y="191146"/>
                </a:cubicBezTo>
                <a:cubicBezTo>
                  <a:pt x="731611" y="197698"/>
                  <a:pt x="724175" y="201952"/>
                  <a:pt x="707756" y="206644"/>
                </a:cubicBezTo>
                <a:cubicBezTo>
                  <a:pt x="662340" y="219621"/>
                  <a:pt x="708761" y="204589"/>
                  <a:pt x="671593" y="216977"/>
                </a:cubicBezTo>
                <a:cubicBezTo>
                  <a:pt x="666427" y="220421"/>
                  <a:pt x="661648" y="224532"/>
                  <a:pt x="656095" y="227309"/>
                </a:cubicBezTo>
                <a:cubicBezTo>
                  <a:pt x="648683" y="231015"/>
                  <a:pt x="626554" y="235986"/>
                  <a:pt x="619932" y="237641"/>
                </a:cubicBezTo>
                <a:lnTo>
                  <a:pt x="578604" y="258305"/>
                </a:lnTo>
                <a:cubicBezTo>
                  <a:pt x="571716" y="261749"/>
                  <a:pt x="565245" y="266203"/>
                  <a:pt x="557939" y="268638"/>
                </a:cubicBezTo>
                <a:cubicBezTo>
                  <a:pt x="552773" y="270360"/>
                  <a:pt x="547312" y="271369"/>
                  <a:pt x="542441" y="273804"/>
                </a:cubicBezTo>
                <a:cubicBezTo>
                  <a:pt x="536888" y="276581"/>
                  <a:pt x="532496" y="281359"/>
                  <a:pt x="526943" y="284136"/>
                </a:cubicBezTo>
                <a:cubicBezTo>
                  <a:pt x="480555" y="307329"/>
                  <a:pt x="554119" y="261575"/>
                  <a:pt x="485614" y="299634"/>
                </a:cubicBezTo>
                <a:cubicBezTo>
                  <a:pt x="478087" y="303816"/>
                  <a:pt x="472425" y="310861"/>
                  <a:pt x="464949" y="315133"/>
                </a:cubicBezTo>
                <a:cubicBezTo>
                  <a:pt x="460221" y="317835"/>
                  <a:pt x="454211" y="317655"/>
                  <a:pt x="449451" y="320299"/>
                </a:cubicBezTo>
                <a:cubicBezTo>
                  <a:pt x="438596" y="326330"/>
                  <a:pt x="428786" y="334075"/>
                  <a:pt x="418454" y="340963"/>
                </a:cubicBezTo>
                <a:cubicBezTo>
                  <a:pt x="418437" y="340974"/>
                  <a:pt x="387474" y="361616"/>
                  <a:pt x="387458" y="361628"/>
                </a:cubicBezTo>
                <a:cubicBezTo>
                  <a:pt x="380570" y="366794"/>
                  <a:pt x="374095" y="372563"/>
                  <a:pt x="366793" y="377126"/>
                </a:cubicBezTo>
                <a:cubicBezTo>
                  <a:pt x="360263" y="381207"/>
                  <a:pt x="352659" y="383376"/>
                  <a:pt x="346129" y="387458"/>
                </a:cubicBezTo>
                <a:cubicBezTo>
                  <a:pt x="338828" y="392021"/>
                  <a:pt x="332766" y="398393"/>
                  <a:pt x="325465" y="402956"/>
                </a:cubicBezTo>
                <a:cubicBezTo>
                  <a:pt x="318934" y="407038"/>
                  <a:pt x="311331" y="409207"/>
                  <a:pt x="304800" y="413289"/>
                </a:cubicBezTo>
                <a:cubicBezTo>
                  <a:pt x="233991" y="457545"/>
                  <a:pt x="327816" y="402016"/>
                  <a:pt x="268637" y="444285"/>
                </a:cubicBezTo>
                <a:cubicBezTo>
                  <a:pt x="262370" y="448761"/>
                  <a:pt x="254861" y="451173"/>
                  <a:pt x="247973" y="454617"/>
                </a:cubicBezTo>
                <a:cubicBezTo>
                  <a:pt x="229558" y="473033"/>
                  <a:pt x="246167" y="458602"/>
                  <a:pt x="216976" y="475282"/>
                </a:cubicBezTo>
                <a:cubicBezTo>
                  <a:pt x="211585" y="478362"/>
                  <a:pt x="206869" y="482534"/>
                  <a:pt x="201478" y="485614"/>
                </a:cubicBezTo>
                <a:cubicBezTo>
                  <a:pt x="194792" y="489435"/>
                  <a:pt x="187081" y="491470"/>
                  <a:pt x="180814" y="495946"/>
                </a:cubicBezTo>
                <a:cubicBezTo>
                  <a:pt x="146951" y="520133"/>
                  <a:pt x="183063" y="505527"/>
                  <a:pt x="149817" y="516611"/>
                </a:cubicBezTo>
                <a:cubicBezTo>
                  <a:pt x="146373" y="521777"/>
                  <a:pt x="144158" y="528021"/>
                  <a:pt x="139485" y="532109"/>
                </a:cubicBezTo>
                <a:cubicBezTo>
                  <a:pt x="130140" y="540286"/>
                  <a:pt x="118820" y="545885"/>
                  <a:pt x="108488" y="552773"/>
                </a:cubicBezTo>
                <a:cubicBezTo>
                  <a:pt x="88458" y="566126"/>
                  <a:pt x="98881" y="561141"/>
                  <a:pt x="77492" y="568272"/>
                </a:cubicBezTo>
                <a:cubicBezTo>
                  <a:pt x="74048" y="573438"/>
                  <a:pt x="71039" y="578922"/>
                  <a:pt x="67160" y="583770"/>
                </a:cubicBezTo>
                <a:cubicBezTo>
                  <a:pt x="64117" y="587573"/>
                  <a:pt x="59529" y="590049"/>
                  <a:pt x="56827" y="594102"/>
                </a:cubicBezTo>
                <a:cubicBezTo>
                  <a:pt x="35330" y="626345"/>
                  <a:pt x="55103" y="602716"/>
                  <a:pt x="41329" y="630265"/>
                </a:cubicBezTo>
                <a:cubicBezTo>
                  <a:pt x="38552" y="635818"/>
                  <a:pt x="34441" y="640597"/>
                  <a:pt x="30997" y="645763"/>
                </a:cubicBezTo>
                <a:cubicBezTo>
                  <a:pt x="29275" y="652651"/>
                  <a:pt x="27371" y="659497"/>
                  <a:pt x="25831" y="666428"/>
                </a:cubicBezTo>
                <a:cubicBezTo>
                  <a:pt x="23926" y="674999"/>
                  <a:pt x="22975" y="683787"/>
                  <a:pt x="20665" y="692258"/>
                </a:cubicBezTo>
                <a:cubicBezTo>
                  <a:pt x="17799" y="702766"/>
                  <a:pt x="13776" y="712923"/>
                  <a:pt x="10332" y="723255"/>
                </a:cubicBezTo>
                <a:lnTo>
                  <a:pt x="5166" y="738753"/>
                </a:lnTo>
                <a:cubicBezTo>
                  <a:pt x="3444" y="757695"/>
                  <a:pt x="0" y="776560"/>
                  <a:pt x="0" y="795580"/>
                </a:cubicBezTo>
                <a:cubicBezTo>
                  <a:pt x="0" y="816316"/>
                  <a:pt x="1757" y="837119"/>
                  <a:pt x="5166" y="857573"/>
                </a:cubicBezTo>
                <a:cubicBezTo>
                  <a:pt x="8528" y="877741"/>
                  <a:pt x="21883" y="905285"/>
                  <a:pt x="36163" y="919566"/>
                </a:cubicBezTo>
                <a:lnTo>
                  <a:pt x="46495" y="929899"/>
                </a:lnTo>
                <a:cubicBezTo>
                  <a:pt x="56553" y="960072"/>
                  <a:pt x="43791" y="932360"/>
                  <a:pt x="67160" y="955729"/>
                </a:cubicBezTo>
                <a:cubicBezTo>
                  <a:pt x="88256" y="976825"/>
                  <a:pt x="64574" y="977255"/>
                  <a:pt x="108488" y="991892"/>
                </a:cubicBezTo>
                <a:lnTo>
                  <a:pt x="139485" y="1002224"/>
                </a:lnTo>
                <a:lnTo>
                  <a:pt x="154983" y="1007390"/>
                </a:lnTo>
                <a:lnTo>
                  <a:pt x="232475" y="1002224"/>
                </a:lnTo>
                <a:cubicBezTo>
                  <a:pt x="278949" y="1000011"/>
                  <a:pt x="325518" y="999873"/>
                  <a:pt x="371960" y="997058"/>
                </a:cubicBezTo>
                <a:cubicBezTo>
                  <a:pt x="384839" y="996277"/>
                  <a:pt x="409823" y="990668"/>
                  <a:pt x="423621" y="986726"/>
                </a:cubicBezTo>
                <a:cubicBezTo>
                  <a:pt x="428857" y="985230"/>
                  <a:pt x="433813" y="982784"/>
                  <a:pt x="439119" y="981560"/>
                </a:cubicBezTo>
                <a:cubicBezTo>
                  <a:pt x="456231" y="977611"/>
                  <a:pt x="473743" y="975488"/>
                  <a:pt x="490780" y="971228"/>
                </a:cubicBezTo>
                <a:cubicBezTo>
                  <a:pt x="505607" y="967520"/>
                  <a:pt x="529869" y="962015"/>
                  <a:pt x="542441" y="955729"/>
                </a:cubicBezTo>
                <a:cubicBezTo>
                  <a:pt x="556217" y="948841"/>
                  <a:pt x="569158" y="939936"/>
                  <a:pt x="583770" y="935065"/>
                </a:cubicBezTo>
                <a:lnTo>
                  <a:pt x="614766" y="924733"/>
                </a:lnTo>
                <a:cubicBezTo>
                  <a:pt x="652523" y="899561"/>
                  <a:pt x="605052" y="930283"/>
                  <a:pt x="650929" y="904068"/>
                </a:cubicBezTo>
                <a:cubicBezTo>
                  <a:pt x="678969" y="888045"/>
                  <a:pt x="653510" y="898041"/>
                  <a:pt x="681926" y="888570"/>
                </a:cubicBezTo>
                <a:cubicBezTo>
                  <a:pt x="687092" y="885126"/>
                  <a:pt x="691871" y="881015"/>
                  <a:pt x="697424" y="878238"/>
                </a:cubicBezTo>
                <a:cubicBezTo>
                  <a:pt x="707370" y="873265"/>
                  <a:pt x="723661" y="871214"/>
                  <a:pt x="733587" y="867905"/>
                </a:cubicBezTo>
                <a:cubicBezTo>
                  <a:pt x="742384" y="864972"/>
                  <a:pt x="751276" y="862013"/>
                  <a:pt x="759417" y="857573"/>
                </a:cubicBezTo>
                <a:cubicBezTo>
                  <a:pt x="811836" y="828981"/>
                  <a:pt x="767447" y="840737"/>
                  <a:pt x="821410" y="831743"/>
                </a:cubicBezTo>
                <a:cubicBezTo>
                  <a:pt x="828298" y="828299"/>
                  <a:pt x="834925" y="824271"/>
                  <a:pt x="842075" y="821411"/>
                </a:cubicBezTo>
                <a:cubicBezTo>
                  <a:pt x="863045" y="813023"/>
                  <a:pt x="873433" y="810988"/>
                  <a:pt x="893736" y="805912"/>
                </a:cubicBezTo>
                <a:cubicBezTo>
                  <a:pt x="925143" y="784974"/>
                  <a:pt x="891773" y="804711"/>
                  <a:pt x="929899" y="790414"/>
                </a:cubicBezTo>
                <a:cubicBezTo>
                  <a:pt x="937110" y="787710"/>
                  <a:pt x="943485" y="783116"/>
                  <a:pt x="950563" y="780082"/>
                </a:cubicBezTo>
                <a:cubicBezTo>
                  <a:pt x="955568" y="777937"/>
                  <a:pt x="960895" y="776638"/>
                  <a:pt x="966061" y="774916"/>
                </a:cubicBezTo>
                <a:cubicBezTo>
                  <a:pt x="971227" y="771472"/>
                  <a:pt x="975725" y="766705"/>
                  <a:pt x="981560" y="764583"/>
                </a:cubicBezTo>
                <a:cubicBezTo>
                  <a:pt x="994905" y="759730"/>
                  <a:pt x="1022888" y="754251"/>
                  <a:pt x="1022888" y="754251"/>
                </a:cubicBezTo>
                <a:cubicBezTo>
                  <a:pt x="1028054" y="750807"/>
                  <a:pt x="1032573" y="746099"/>
                  <a:pt x="1038387" y="743919"/>
                </a:cubicBezTo>
                <a:cubicBezTo>
                  <a:pt x="1046608" y="740836"/>
                  <a:pt x="1056363" y="742680"/>
                  <a:pt x="1064217" y="738753"/>
                </a:cubicBezTo>
                <a:cubicBezTo>
                  <a:pt x="1125771" y="707976"/>
                  <a:pt x="1032746" y="734997"/>
                  <a:pt x="1100380" y="718089"/>
                </a:cubicBezTo>
                <a:cubicBezTo>
                  <a:pt x="1105546" y="714645"/>
                  <a:pt x="1110064" y="709936"/>
                  <a:pt x="1115878" y="707756"/>
                </a:cubicBezTo>
                <a:cubicBezTo>
                  <a:pt x="1180588" y="683489"/>
                  <a:pt x="1112580" y="716550"/>
                  <a:pt x="1157207" y="697424"/>
                </a:cubicBezTo>
                <a:cubicBezTo>
                  <a:pt x="1201889" y="678275"/>
                  <a:pt x="1157026" y="694040"/>
                  <a:pt x="1193370" y="681926"/>
                </a:cubicBezTo>
                <a:cubicBezTo>
                  <a:pt x="1237790" y="652313"/>
                  <a:pt x="1181586" y="687819"/>
                  <a:pt x="1224366" y="666428"/>
                </a:cubicBezTo>
                <a:cubicBezTo>
                  <a:pt x="1229920" y="663651"/>
                  <a:pt x="1234158" y="658541"/>
                  <a:pt x="1239865" y="656095"/>
                </a:cubicBezTo>
                <a:cubicBezTo>
                  <a:pt x="1263049" y="646159"/>
                  <a:pt x="1255913" y="655820"/>
                  <a:pt x="1276027" y="645763"/>
                </a:cubicBezTo>
                <a:cubicBezTo>
                  <a:pt x="1281581" y="642986"/>
                  <a:pt x="1285852" y="637953"/>
                  <a:pt x="1291526" y="635431"/>
                </a:cubicBezTo>
                <a:cubicBezTo>
                  <a:pt x="1301478" y="631008"/>
                  <a:pt x="1322522" y="625099"/>
                  <a:pt x="1322522" y="625099"/>
                </a:cubicBezTo>
                <a:cubicBezTo>
                  <a:pt x="1325966" y="621655"/>
                  <a:pt x="1328497" y="616944"/>
                  <a:pt x="1332854" y="614766"/>
                </a:cubicBezTo>
                <a:cubicBezTo>
                  <a:pt x="1339205" y="611591"/>
                  <a:pt x="1346692" y="611551"/>
                  <a:pt x="1353519" y="609600"/>
                </a:cubicBezTo>
                <a:cubicBezTo>
                  <a:pt x="1358755" y="608104"/>
                  <a:pt x="1364146" y="606869"/>
                  <a:pt x="1369017" y="604434"/>
                </a:cubicBezTo>
                <a:cubicBezTo>
                  <a:pt x="1404693" y="586596"/>
                  <a:pt x="1362173" y="599687"/>
                  <a:pt x="1405180" y="588936"/>
                </a:cubicBezTo>
                <a:cubicBezTo>
                  <a:pt x="1415512" y="582048"/>
                  <a:pt x="1429288" y="578604"/>
                  <a:pt x="1436176" y="568272"/>
                </a:cubicBezTo>
                <a:cubicBezTo>
                  <a:pt x="1439620" y="563106"/>
                  <a:pt x="1441836" y="556862"/>
                  <a:pt x="1446509" y="552773"/>
                </a:cubicBezTo>
                <a:cubicBezTo>
                  <a:pt x="1455854" y="544596"/>
                  <a:pt x="1468724" y="540889"/>
                  <a:pt x="1477505" y="532109"/>
                </a:cubicBezTo>
                <a:cubicBezTo>
                  <a:pt x="1497395" y="512221"/>
                  <a:pt x="1486925" y="520664"/>
                  <a:pt x="1508502" y="506278"/>
                </a:cubicBezTo>
                <a:cubicBezTo>
                  <a:pt x="1511946" y="501112"/>
                  <a:pt x="1514745" y="495453"/>
                  <a:pt x="1518834" y="490780"/>
                </a:cubicBezTo>
                <a:cubicBezTo>
                  <a:pt x="1526852" y="481616"/>
                  <a:pt x="1544665" y="464950"/>
                  <a:pt x="1544665" y="464950"/>
                </a:cubicBezTo>
                <a:cubicBezTo>
                  <a:pt x="1559867" y="434545"/>
                  <a:pt x="1552562" y="451589"/>
                  <a:pt x="1565329" y="413289"/>
                </a:cubicBezTo>
                <a:cubicBezTo>
                  <a:pt x="1567051" y="408123"/>
                  <a:pt x="1569174" y="403073"/>
                  <a:pt x="1570495" y="397790"/>
                </a:cubicBezTo>
                <a:cubicBezTo>
                  <a:pt x="1573939" y="384014"/>
                  <a:pt x="1576336" y="369932"/>
                  <a:pt x="1580827" y="356461"/>
                </a:cubicBezTo>
                <a:cubicBezTo>
                  <a:pt x="1584271" y="346129"/>
                  <a:pt x="1588519" y="336031"/>
                  <a:pt x="1591160" y="325465"/>
                </a:cubicBezTo>
                <a:cubicBezTo>
                  <a:pt x="1597647" y="299517"/>
                  <a:pt x="1594081" y="311536"/>
                  <a:pt x="1601492" y="289302"/>
                </a:cubicBezTo>
                <a:cubicBezTo>
                  <a:pt x="1599770" y="253139"/>
                  <a:pt x="1599103" y="216911"/>
                  <a:pt x="1596326" y="180814"/>
                </a:cubicBezTo>
                <a:cubicBezTo>
                  <a:pt x="1595653" y="172059"/>
                  <a:pt x="1593470" y="163454"/>
                  <a:pt x="1591160" y="154983"/>
                </a:cubicBezTo>
                <a:cubicBezTo>
                  <a:pt x="1583845" y="128164"/>
                  <a:pt x="1583073" y="119687"/>
                  <a:pt x="1560163" y="103322"/>
                </a:cubicBezTo>
                <a:cubicBezTo>
                  <a:pt x="1555732" y="100157"/>
                  <a:pt x="1549831" y="99878"/>
                  <a:pt x="1544665" y="98156"/>
                </a:cubicBezTo>
                <a:cubicBezTo>
                  <a:pt x="1541221" y="94712"/>
                  <a:pt x="1538136" y="90867"/>
                  <a:pt x="1534332" y="87824"/>
                </a:cubicBezTo>
                <a:cubicBezTo>
                  <a:pt x="1525012" y="80368"/>
                  <a:pt x="1508777" y="71403"/>
                  <a:pt x="1498170" y="67160"/>
                </a:cubicBezTo>
                <a:cubicBezTo>
                  <a:pt x="1488058" y="63115"/>
                  <a:pt x="1477505" y="60272"/>
                  <a:pt x="1467173" y="56828"/>
                </a:cubicBezTo>
                <a:lnTo>
                  <a:pt x="1451675" y="51661"/>
                </a:lnTo>
                <a:cubicBezTo>
                  <a:pt x="1446509" y="49939"/>
                  <a:pt x="1441232" y="48518"/>
                  <a:pt x="1436176" y="46495"/>
                </a:cubicBezTo>
                <a:cubicBezTo>
                  <a:pt x="1422531" y="41037"/>
                  <a:pt x="1409019" y="35046"/>
                  <a:pt x="1394848" y="30997"/>
                </a:cubicBezTo>
                <a:cubicBezTo>
                  <a:pt x="1388021" y="29046"/>
                  <a:pt x="1381010" y="27782"/>
                  <a:pt x="1374183" y="25831"/>
                </a:cubicBezTo>
                <a:cubicBezTo>
                  <a:pt x="1343979" y="17201"/>
                  <a:pt x="1374360" y="23574"/>
                  <a:pt x="1338021" y="15499"/>
                </a:cubicBezTo>
                <a:cubicBezTo>
                  <a:pt x="1329449" y="13594"/>
                  <a:pt x="1320709" y="12463"/>
                  <a:pt x="1312190" y="10333"/>
                </a:cubicBezTo>
                <a:cubicBezTo>
                  <a:pt x="1306907" y="9012"/>
                  <a:pt x="1301928" y="6662"/>
                  <a:pt x="1296692" y="5166"/>
                </a:cubicBezTo>
                <a:cubicBezTo>
                  <a:pt x="1289865" y="3215"/>
                  <a:pt x="1282915" y="1722"/>
                  <a:pt x="1276027" y="0"/>
                </a:cubicBezTo>
                <a:cubicBezTo>
                  <a:pt x="1224689" y="5704"/>
                  <a:pt x="1240559" y="-5861"/>
                  <a:pt x="1219200" y="15499"/>
                </a:cubicBezTo>
                <a:lnTo>
                  <a:pt x="1250197" y="15499"/>
                </a:lnTo>
                <a:close/>
              </a:path>
            </a:pathLst>
          </a:cu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Calibri" pitchFamily="34" charset="0"/>
            </a:endParaRPr>
          </a:p>
        </p:txBody>
      </p:sp>
      <p:sp>
        <p:nvSpPr>
          <p:cNvPr id="124" name="자유형 123"/>
          <p:cNvSpPr/>
          <p:nvPr/>
        </p:nvSpPr>
        <p:spPr>
          <a:xfrm rot="5752227">
            <a:off x="4343801" y="4135703"/>
            <a:ext cx="1523829" cy="980928"/>
          </a:xfrm>
          <a:custGeom>
            <a:avLst/>
            <a:gdLst>
              <a:gd name="connsiteX0" fmla="*/ 1250197 w 1601492"/>
              <a:gd name="connsiteY0" fmla="*/ 15499 h 1007390"/>
              <a:gd name="connsiteX1" fmla="*/ 1250197 w 1601492"/>
              <a:gd name="connsiteY1" fmla="*/ 15499 h 1007390"/>
              <a:gd name="connsiteX2" fmla="*/ 1198536 w 1601492"/>
              <a:gd name="connsiteY2" fmla="*/ 20665 h 1007390"/>
              <a:gd name="connsiteX3" fmla="*/ 1183037 w 1601492"/>
              <a:gd name="connsiteY3" fmla="*/ 25831 h 1007390"/>
              <a:gd name="connsiteX4" fmla="*/ 1162373 w 1601492"/>
              <a:gd name="connsiteY4" fmla="*/ 30997 h 1007390"/>
              <a:gd name="connsiteX5" fmla="*/ 1121044 w 1601492"/>
              <a:gd name="connsiteY5" fmla="*/ 41329 h 1007390"/>
              <a:gd name="connsiteX6" fmla="*/ 1064217 w 1601492"/>
              <a:gd name="connsiteY6" fmla="*/ 51661 h 1007390"/>
              <a:gd name="connsiteX7" fmla="*/ 1043553 w 1601492"/>
              <a:gd name="connsiteY7" fmla="*/ 56828 h 1007390"/>
              <a:gd name="connsiteX8" fmla="*/ 1022888 w 1601492"/>
              <a:gd name="connsiteY8" fmla="*/ 67160 h 1007390"/>
              <a:gd name="connsiteX9" fmla="*/ 1007390 w 1601492"/>
              <a:gd name="connsiteY9" fmla="*/ 72326 h 1007390"/>
              <a:gd name="connsiteX10" fmla="*/ 976393 w 1601492"/>
              <a:gd name="connsiteY10" fmla="*/ 87824 h 1007390"/>
              <a:gd name="connsiteX11" fmla="*/ 960895 w 1601492"/>
              <a:gd name="connsiteY11" fmla="*/ 98156 h 1007390"/>
              <a:gd name="connsiteX12" fmla="*/ 940231 w 1601492"/>
              <a:gd name="connsiteY12" fmla="*/ 113655 h 1007390"/>
              <a:gd name="connsiteX13" fmla="*/ 909234 w 1601492"/>
              <a:gd name="connsiteY13" fmla="*/ 123987 h 1007390"/>
              <a:gd name="connsiteX14" fmla="*/ 883404 w 1601492"/>
              <a:gd name="connsiteY14" fmla="*/ 134319 h 1007390"/>
              <a:gd name="connsiteX15" fmla="*/ 852407 w 1601492"/>
              <a:gd name="connsiteY15" fmla="*/ 144651 h 1007390"/>
              <a:gd name="connsiteX16" fmla="*/ 831743 w 1601492"/>
              <a:gd name="connsiteY16" fmla="*/ 154983 h 1007390"/>
              <a:gd name="connsiteX17" fmla="*/ 816244 w 1601492"/>
              <a:gd name="connsiteY17" fmla="*/ 160150 h 1007390"/>
              <a:gd name="connsiteX18" fmla="*/ 780082 w 1601492"/>
              <a:gd name="connsiteY18" fmla="*/ 175648 h 1007390"/>
              <a:gd name="connsiteX19" fmla="*/ 764583 w 1601492"/>
              <a:gd name="connsiteY19" fmla="*/ 185980 h 1007390"/>
              <a:gd name="connsiteX20" fmla="*/ 749085 w 1601492"/>
              <a:gd name="connsiteY20" fmla="*/ 191146 h 1007390"/>
              <a:gd name="connsiteX21" fmla="*/ 707756 w 1601492"/>
              <a:gd name="connsiteY21" fmla="*/ 206644 h 1007390"/>
              <a:gd name="connsiteX22" fmla="*/ 671593 w 1601492"/>
              <a:gd name="connsiteY22" fmla="*/ 216977 h 1007390"/>
              <a:gd name="connsiteX23" fmla="*/ 656095 w 1601492"/>
              <a:gd name="connsiteY23" fmla="*/ 227309 h 1007390"/>
              <a:gd name="connsiteX24" fmla="*/ 619932 w 1601492"/>
              <a:gd name="connsiteY24" fmla="*/ 237641 h 1007390"/>
              <a:gd name="connsiteX25" fmla="*/ 578604 w 1601492"/>
              <a:gd name="connsiteY25" fmla="*/ 258305 h 1007390"/>
              <a:gd name="connsiteX26" fmla="*/ 557939 w 1601492"/>
              <a:gd name="connsiteY26" fmla="*/ 268638 h 1007390"/>
              <a:gd name="connsiteX27" fmla="*/ 542441 w 1601492"/>
              <a:gd name="connsiteY27" fmla="*/ 273804 h 1007390"/>
              <a:gd name="connsiteX28" fmla="*/ 526943 w 1601492"/>
              <a:gd name="connsiteY28" fmla="*/ 284136 h 1007390"/>
              <a:gd name="connsiteX29" fmla="*/ 485614 w 1601492"/>
              <a:gd name="connsiteY29" fmla="*/ 299634 h 1007390"/>
              <a:gd name="connsiteX30" fmla="*/ 464949 w 1601492"/>
              <a:gd name="connsiteY30" fmla="*/ 315133 h 1007390"/>
              <a:gd name="connsiteX31" fmla="*/ 449451 w 1601492"/>
              <a:gd name="connsiteY31" fmla="*/ 320299 h 1007390"/>
              <a:gd name="connsiteX32" fmla="*/ 418454 w 1601492"/>
              <a:gd name="connsiteY32" fmla="*/ 340963 h 1007390"/>
              <a:gd name="connsiteX33" fmla="*/ 387458 w 1601492"/>
              <a:gd name="connsiteY33" fmla="*/ 361628 h 1007390"/>
              <a:gd name="connsiteX34" fmla="*/ 366793 w 1601492"/>
              <a:gd name="connsiteY34" fmla="*/ 377126 h 1007390"/>
              <a:gd name="connsiteX35" fmla="*/ 346129 w 1601492"/>
              <a:gd name="connsiteY35" fmla="*/ 387458 h 1007390"/>
              <a:gd name="connsiteX36" fmla="*/ 325465 w 1601492"/>
              <a:gd name="connsiteY36" fmla="*/ 402956 h 1007390"/>
              <a:gd name="connsiteX37" fmla="*/ 304800 w 1601492"/>
              <a:gd name="connsiteY37" fmla="*/ 413289 h 1007390"/>
              <a:gd name="connsiteX38" fmla="*/ 268637 w 1601492"/>
              <a:gd name="connsiteY38" fmla="*/ 444285 h 1007390"/>
              <a:gd name="connsiteX39" fmla="*/ 247973 w 1601492"/>
              <a:gd name="connsiteY39" fmla="*/ 454617 h 1007390"/>
              <a:gd name="connsiteX40" fmla="*/ 216976 w 1601492"/>
              <a:gd name="connsiteY40" fmla="*/ 475282 h 1007390"/>
              <a:gd name="connsiteX41" fmla="*/ 201478 w 1601492"/>
              <a:gd name="connsiteY41" fmla="*/ 485614 h 1007390"/>
              <a:gd name="connsiteX42" fmla="*/ 180814 w 1601492"/>
              <a:gd name="connsiteY42" fmla="*/ 495946 h 1007390"/>
              <a:gd name="connsiteX43" fmla="*/ 149817 w 1601492"/>
              <a:gd name="connsiteY43" fmla="*/ 516611 h 1007390"/>
              <a:gd name="connsiteX44" fmla="*/ 139485 w 1601492"/>
              <a:gd name="connsiteY44" fmla="*/ 532109 h 1007390"/>
              <a:gd name="connsiteX45" fmla="*/ 108488 w 1601492"/>
              <a:gd name="connsiteY45" fmla="*/ 552773 h 1007390"/>
              <a:gd name="connsiteX46" fmla="*/ 77492 w 1601492"/>
              <a:gd name="connsiteY46" fmla="*/ 568272 h 1007390"/>
              <a:gd name="connsiteX47" fmla="*/ 67160 w 1601492"/>
              <a:gd name="connsiteY47" fmla="*/ 583770 h 1007390"/>
              <a:gd name="connsiteX48" fmla="*/ 56827 w 1601492"/>
              <a:gd name="connsiteY48" fmla="*/ 594102 h 1007390"/>
              <a:gd name="connsiteX49" fmla="*/ 41329 w 1601492"/>
              <a:gd name="connsiteY49" fmla="*/ 630265 h 1007390"/>
              <a:gd name="connsiteX50" fmla="*/ 30997 w 1601492"/>
              <a:gd name="connsiteY50" fmla="*/ 645763 h 1007390"/>
              <a:gd name="connsiteX51" fmla="*/ 25831 w 1601492"/>
              <a:gd name="connsiteY51" fmla="*/ 666428 h 1007390"/>
              <a:gd name="connsiteX52" fmla="*/ 20665 w 1601492"/>
              <a:gd name="connsiteY52" fmla="*/ 692258 h 1007390"/>
              <a:gd name="connsiteX53" fmla="*/ 10332 w 1601492"/>
              <a:gd name="connsiteY53" fmla="*/ 723255 h 1007390"/>
              <a:gd name="connsiteX54" fmla="*/ 5166 w 1601492"/>
              <a:gd name="connsiteY54" fmla="*/ 738753 h 1007390"/>
              <a:gd name="connsiteX55" fmla="*/ 0 w 1601492"/>
              <a:gd name="connsiteY55" fmla="*/ 795580 h 1007390"/>
              <a:gd name="connsiteX56" fmla="*/ 5166 w 1601492"/>
              <a:gd name="connsiteY56" fmla="*/ 857573 h 1007390"/>
              <a:gd name="connsiteX57" fmla="*/ 36163 w 1601492"/>
              <a:gd name="connsiteY57" fmla="*/ 919566 h 1007390"/>
              <a:gd name="connsiteX58" fmla="*/ 46495 w 1601492"/>
              <a:gd name="connsiteY58" fmla="*/ 929899 h 1007390"/>
              <a:gd name="connsiteX59" fmla="*/ 67160 w 1601492"/>
              <a:gd name="connsiteY59" fmla="*/ 955729 h 1007390"/>
              <a:gd name="connsiteX60" fmla="*/ 108488 w 1601492"/>
              <a:gd name="connsiteY60" fmla="*/ 991892 h 1007390"/>
              <a:gd name="connsiteX61" fmla="*/ 139485 w 1601492"/>
              <a:gd name="connsiteY61" fmla="*/ 1002224 h 1007390"/>
              <a:gd name="connsiteX62" fmla="*/ 154983 w 1601492"/>
              <a:gd name="connsiteY62" fmla="*/ 1007390 h 1007390"/>
              <a:gd name="connsiteX63" fmla="*/ 232475 w 1601492"/>
              <a:gd name="connsiteY63" fmla="*/ 1002224 h 1007390"/>
              <a:gd name="connsiteX64" fmla="*/ 371960 w 1601492"/>
              <a:gd name="connsiteY64" fmla="*/ 997058 h 1007390"/>
              <a:gd name="connsiteX65" fmla="*/ 423621 w 1601492"/>
              <a:gd name="connsiteY65" fmla="*/ 986726 h 1007390"/>
              <a:gd name="connsiteX66" fmla="*/ 439119 w 1601492"/>
              <a:gd name="connsiteY66" fmla="*/ 981560 h 1007390"/>
              <a:gd name="connsiteX67" fmla="*/ 490780 w 1601492"/>
              <a:gd name="connsiteY67" fmla="*/ 971228 h 1007390"/>
              <a:gd name="connsiteX68" fmla="*/ 542441 w 1601492"/>
              <a:gd name="connsiteY68" fmla="*/ 955729 h 1007390"/>
              <a:gd name="connsiteX69" fmla="*/ 583770 w 1601492"/>
              <a:gd name="connsiteY69" fmla="*/ 935065 h 1007390"/>
              <a:gd name="connsiteX70" fmla="*/ 614766 w 1601492"/>
              <a:gd name="connsiteY70" fmla="*/ 924733 h 1007390"/>
              <a:gd name="connsiteX71" fmla="*/ 650929 w 1601492"/>
              <a:gd name="connsiteY71" fmla="*/ 904068 h 1007390"/>
              <a:gd name="connsiteX72" fmla="*/ 681926 w 1601492"/>
              <a:gd name="connsiteY72" fmla="*/ 888570 h 1007390"/>
              <a:gd name="connsiteX73" fmla="*/ 697424 w 1601492"/>
              <a:gd name="connsiteY73" fmla="*/ 878238 h 1007390"/>
              <a:gd name="connsiteX74" fmla="*/ 733587 w 1601492"/>
              <a:gd name="connsiteY74" fmla="*/ 867905 h 1007390"/>
              <a:gd name="connsiteX75" fmla="*/ 759417 w 1601492"/>
              <a:gd name="connsiteY75" fmla="*/ 857573 h 1007390"/>
              <a:gd name="connsiteX76" fmla="*/ 821410 w 1601492"/>
              <a:gd name="connsiteY76" fmla="*/ 831743 h 1007390"/>
              <a:gd name="connsiteX77" fmla="*/ 842075 w 1601492"/>
              <a:gd name="connsiteY77" fmla="*/ 821411 h 1007390"/>
              <a:gd name="connsiteX78" fmla="*/ 893736 w 1601492"/>
              <a:gd name="connsiteY78" fmla="*/ 805912 h 1007390"/>
              <a:gd name="connsiteX79" fmla="*/ 929899 w 1601492"/>
              <a:gd name="connsiteY79" fmla="*/ 790414 h 1007390"/>
              <a:gd name="connsiteX80" fmla="*/ 950563 w 1601492"/>
              <a:gd name="connsiteY80" fmla="*/ 780082 h 1007390"/>
              <a:gd name="connsiteX81" fmla="*/ 966061 w 1601492"/>
              <a:gd name="connsiteY81" fmla="*/ 774916 h 1007390"/>
              <a:gd name="connsiteX82" fmla="*/ 981560 w 1601492"/>
              <a:gd name="connsiteY82" fmla="*/ 764583 h 1007390"/>
              <a:gd name="connsiteX83" fmla="*/ 1022888 w 1601492"/>
              <a:gd name="connsiteY83" fmla="*/ 754251 h 1007390"/>
              <a:gd name="connsiteX84" fmla="*/ 1038387 w 1601492"/>
              <a:gd name="connsiteY84" fmla="*/ 743919 h 1007390"/>
              <a:gd name="connsiteX85" fmla="*/ 1064217 w 1601492"/>
              <a:gd name="connsiteY85" fmla="*/ 738753 h 1007390"/>
              <a:gd name="connsiteX86" fmla="*/ 1100380 w 1601492"/>
              <a:gd name="connsiteY86" fmla="*/ 718089 h 1007390"/>
              <a:gd name="connsiteX87" fmla="*/ 1115878 w 1601492"/>
              <a:gd name="connsiteY87" fmla="*/ 707756 h 1007390"/>
              <a:gd name="connsiteX88" fmla="*/ 1157207 w 1601492"/>
              <a:gd name="connsiteY88" fmla="*/ 697424 h 1007390"/>
              <a:gd name="connsiteX89" fmla="*/ 1193370 w 1601492"/>
              <a:gd name="connsiteY89" fmla="*/ 681926 h 1007390"/>
              <a:gd name="connsiteX90" fmla="*/ 1224366 w 1601492"/>
              <a:gd name="connsiteY90" fmla="*/ 666428 h 1007390"/>
              <a:gd name="connsiteX91" fmla="*/ 1239865 w 1601492"/>
              <a:gd name="connsiteY91" fmla="*/ 656095 h 1007390"/>
              <a:gd name="connsiteX92" fmla="*/ 1276027 w 1601492"/>
              <a:gd name="connsiteY92" fmla="*/ 645763 h 1007390"/>
              <a:gd name="connsiteX93" fmla="*/ 1291526 w 1601492"/>
              <a:gd name="connsiteY93" fmla="*/ 635431 h 1007390"/>
              <a:gd name="connsiteX94" fmla="*/ 1322522 w 1601492"/>
              <a:gd name="connsiteY94" fmla="*/ 625099 h 1007390"/>
              <a:gd name="connsiteX95" fmla="*/ 1332854 w 1601492"/>
              <a:gd name="connsiteY95" fmla="*/ 614766 h 1007390"/>
              <a:gd name="connsiteX96" fmla="*/ 1353519 w 1601492"/>
              <a:gd name="connsiteY96" fmla="*/ 609600 h 1007390"/>
              <a:gd name="connsiteX97" fmla="*/ 1369017 w 1601492"/>
              <a:gd name="connsiteY97" fmla="*/ 604434 h 1007390"/>
              <a:gd name="connsiteX98" fmla="*/ 1405180 w 1601492"/>
              <a:gd name="connsiteY98" fmla="*/ 588936 h 1007390"/>
              <a:gd name="connsiteX99" fmla="*/ 1436176 w 1601492"/>
              <a:gd name="connsiteY99" fmla="*/ 568272 h 1007390"/>
              <a:gd name="connsiteX100" fmla="*/ 1446509 w 1601492"/>
              <a:gd name="connsiteY100" fmla="*/ 552773 h 1007390"/>
              <a:gd name="connsiteX101" fmla="*/ 1477505 w 1601492"/>
              <a:gd name="connsiteY101" fmla="*/ 532109 h 1007390"/>
              <a:gd name="connsiteX102" fmla="*/ 1508502 w 1601492"/>
              <a:gd name="connsiteY102" fmla="*/ 506278 h 1007390"/>
              <a:gd name="connsiteX103" fmla="*/ 1518834 w 1601492"/>
              <a:gd name="connsiteY103" fmla="*/ 490780 h 1007390"/>
              <a:gd name="connsiteX104" fmla="*/ 1544665 w 1601492"/>
              <a:gd name="connsiteY104" fmla="*/ 464950 h 1007390"/>
              <a:gd name="connsiteX105" fmla="*/ 1565329 w 1601492"/>
              <a:gd name="connsiteY105" fmla="*/ 413289 h 1007390"/>
              <a:gd name="connsiteX106" fmla="*/ 1570495 w 1601492"/>
              <a:gd name="connsiteY106" fmla="*/ 397790 h 1007390"/>
              <a:gd name="connsiteX107" fmla="*/ 1580827 w 1601492"/>
              <a:gd name="connsiteY107" fmla="*/ 356461 h 1007390"/>
              <a:gd name="connsiteX108" fmla="*/ 1591160 w 1601492"/>
              <a:gd name="connsiteY108" fmla="*/ 325465 h 1007390"/>
              <a:gd name="connsiteX109" fmla="*/ 1601492 w 1601492"/>
              <a:gd name="connsiteY109" fmla="*/ 289302 h 1007390"/>
              <a:gd name="connsiteX110" fmla="*/ 1596326 w 1601492"/>
              <a:gd name="connsiteY110" fmla="*/ 180814 h 1007390"/>
              <a:gd name="connsiteX111" fmla="*/ 1591160 w 1601492"/>
              <a:gd name="connsiteY111" fmla="*/ 154983 h 1007390"/>
              <a:gd name="connsiteX112" fmla="*/ 1560163 w 1601492"/>
              <a:gd name="connsiteY112" fmla="*/ 103322 h 1007390"/>
              <a:gd name="connsiteX113" fmla="*/ 1544665 w 1601492"/>
              <a:gd name="connsiteY113" fmla="*/ 98156 h 1007390"/>
              <a:gd name="connsiteX114" fmla="*/ 1534332 w 1601492"/>
              <a:gd name="connsiteY114" fmla="*/ 87824 h 1007390"/>
              <a:gd name="connsiteX115" fmla="*/ 1498170 w 1601492"/>
              <a:gd name="connsiteY115" fmla="*/ 67160 h 1007390"/>
              <a:gd name="connsiteX116" fmla="*/ 1467173 w 1601492"/>
              <a:gd name="connsiteY116" fmla="*/ 56828 h 1007390"/>
              <a:gd name="connsiteX117" fmla="*/ 1451675 w 1601492"/>
              <a:gd name="connsiteY117" fmla="*/ 51661 h 1007390"/>
              <a:gd name="connsiteX118" fmla="*/ 1436176 w 1601492"/>
              <a:gd name="connsiteY118" fmla="*/ 46495 h 1007390"/>
              <a:gd name="connsiteX119" fmla="*/ 1394848 w 1601492"/>
              <a:gd name="connsiteY119" fmla="*/ 30997 h 1007390"/>
              <a:gd name="connsiteX120" fmla="*/ 1374183 w 1601492"/>
              <a:gd name="connsiteY120" fmla="*/ 25831 h 1007390"/>
              <a:gd name="connsiteX121" fmla="*/ 1338021 w 1601492"/>
              <a:gd name="connsiteY121" fmla="*/ 15499 h 1007390"/>
              <a:gd name="connsiteX122" fmla="*/ 1312190 w 1601492"/>
              <a:gd name="connsiteY122" fmla="*/ 10333 h 1007390"/>
              <a:gd name="connsiteX123" fmla="*/ 1296692 w 1601492"/>
              <a:gd name="connsiteY123" fmla="*/ 5166 h 1007390"/>
              <a:gd name="connsiteX124" fmla="*/ 1276027 w 1601492"/>
              <a:gd name="connsiteY124" fmla="*/ 0 h 1007390"/>
              <a:gd name="connsiteX125" fmla="*/ 1219200 w 1601492"/>
              <a:gd name="connsiteY125" fmla="*/ 15499 h 1007390"/>
              <a:gd name="connsiteX126" fmla="*/ 1250197 w 1601492"/>
              <a:gd name="connsiteY126" fmla="*/ 15499 h 1007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</a:cxnLst>
            <a:rect l="l" t="t" r="r" b="b"/>
            <a:pathLst>
              <a:path w="1601492" h="1007390">
                <a:moveTo>
                  <a:pt x="1250197" y="15499"/>
                </a:moveTo>
                <a:lnTo>
                  <a:pt x="1250197" y="15499"/>
                </a:lnTo>
                <a:cubicBezTo>
                  <a:pt x="1232977" y="17221"/>
                  <a:pt x="1215641" y="18034"/>
                  <a:pt x="1198536" y="20665"/>
                </a:cubicBezTo>
                <a:cubicBezTo>
                  <a:pt x="1193154" y="21493"/>
                  <a:pt x="1188273" y="24335"/>
                  <a:pt x="1183037" y="25831"/>
                </a:cubicBezTo>
                <a:cubicBezTo>
                  <a:pt x="1176210" y="27781"/>
                  <a:pt x="1169200" y="29046"/>
                  <a:pt x="1162373" y="30997"/>
                </a:cubicBezTo>
                <a:cubicBezTo>
                  <a:pt x="1131006" y="39959"/>
                  <a:pt x="1164372" y="33451"/>
                  <a:pt x="1121044" y="41329"/>
                </a:cubicBezTo>
                <a:cubicBezTo>
                  <a:pt x="1090226" y="46932"/>
                  <a:pt x="1092909" y="45285"/>
                  <a:pt x="1064217" y="51661"/>
                </a:cubicBezTo>
                <a:cubicBezTo>
                  <a:pt x="1057286" y="53201"/>
                  <a:pt x="1050201" y="54335"/>
                  <a:pt x="1043553" y="56828"/>
                </a:cubicBezTo>
                <a:cubicBezTo>
                  <a:pt x="1036342" y="59532"/>
                  <a:pt x="1029967" y="64126"/>
                  <a:pt x="1022888" y="67160"/>
                </a:cubicBezTo>
                <a:cubicBezTo>
                  <a:pt x="1017883" y="69305"/>
                  <a:pt x="1012261" y="69891"/>
                  <a:pt x="1007390" y="72326"/>
                </a:cubicBezTo>
                <a:cubicBezTo>
                  <a:pt x="967334" y="92354"/>
                  <a:pt x="1015348" y="74840"/>
                  <a:pt x="976393" y="87824"/>
                </a:cubicBezTo>
                <a:cubicBezTo>
                  <a:pt x="971227" y="91268"/>
                  <a:pt x="965947" y="94547"/>
                  <a:pt x="960895" y="98156"/>
                </a:cubicBezTo>
                <a:cubicBezTo>
                  <a:pt x="953889" y="103161"/>
                  <a:pt x="947932" y="109804"/>
                  <a:pt x="940231" y="113655"/>
                </a:cubicBezTo>
                <a:cubicBezTo>
                  <a:pt x="930490" y="118526"/>
                  <a:pt x="919346" y="119942"/>
                  <a:pt x="909234" y="123987"/>
                </a:cubicBezTo>
                <a:cubicBezTo>
                  <a:pt x="900624" y="127431"/>
                  <a:pt x="892119" y="131150"/>
                  <a:pt x="883404" y="134319"/>
                </a:cubicBezTo>
                <a:cubicBezTo>
                  <a:pt x="873169" y="138041"/>
                  <a:pt x="862148" y="139780"/>
                  <a:pt x="852407" y="144651"/>
                </a:cubicBezTo>
                <a:cubicBezTo>
                  <a:pt x="845519" y="148095"/>
                  <a:pt x="838821" y="151949"/>
                  <a:pt x="831743" y="154983"/>
                </a:cubicBezTo>
                <a:cubicBezTo>
                  <a:pt x="826737" y="157128"/>
                  <a:pt x="821115" y="157714"/>
                  <a:pt x="816244" y="160150"/>
                </a:cubicBezTo>
                <a:cubicBezTo>
                  <a:pt x="780570" y="177987"/>
                  <a:pt x="823086" y="164897"/>
                  <a:pt x="780082" y="175648"/>
                </a:cubicBezTo>
                <a:cubicBezTo>
                  <a:pt x="774916" y="179092"/>
                  <a:pt x="770137" y="183203"/>
                  <a:pt x="764583" y="185980"/>
                </a:cubicBezTo>
                <a:cubicBezTo>
                  <a:pt x="759712" y="188415"/>
                  <a:pt x="754184" y="189234"/>
                  <a:pt x="749085" y="191146"/>
                </a:cubicBezTo>
                <a:cubicBezTo>
                  <a:pt x="731611" y="197698"/>
                  <a:pt x="724175" y="201952"/>
                  <a:pt x="707756" y="206644"/>
                </a:cubicBezTo>
                <a:cubicBezTo>
                  <a:pt x="662340" y="219621"/>
                  <a:pt x="708761" y="204589"/>
                  <a:pt x="671593" y="216977"/>
                </a:cubicBezTo>
                <a:cubicBezTo>
                  <a:pt x="666427" y="220421"/>
                  <a:pt x="661648" y="224532"/>
                  <a:pt x="656095" y="227309"/>
                </a:cubicBezTo>
                <a:cubicBezTo>
                  <a:pt x="648683" y="231015"/>
                  <a:pt x="626554" y="235986"/>
                  <a:pt x="619932" y="237641"/>
                </a:cubicBezTo>
                <a:lnTo>
                  <a:pt x="578604" y="258305"/>
                </a:lnTo>
                <a:cubicBezTo>
                  <a:pt x="571716" y="261749"/>
                  <a:pt x="565245" y="266203"/>
                  <a:pt x="557939" y="268638"/>
                </a:cubicBezTo>
                <a:cubicBezTo>
                  <a:pt x="552773" y="270360"/>
                  <a:pt x="547312" y="271369"/>
                  <a:pt x="542441" y="273804"/>
                </a:cubicBezTo>
                <a:cubicBezTo>
                  <a:pt x="536888" y="276581"/>
                  <a:pt x="532496" y="281359"/>
                  <a:pt x="526943" y="284136"/>
                </a:cubicBezTo>
                <a:cubicBezTo>
                  <a:pt x="480555" y="307329"/>
                  <a:pt x="554119" y="261575"/>
                  <a:pt x="485614" y="299634"/>
                </a:cubicBezTo>
                <a:cubicBezTo>
                  <a:pt x="478087" y="303816"/>
                  <a:pt x="472425" y="310861"/>
                  <a:pt x="464949" y="315133"/>
                </a:cubicBezTo>
                <a:cubicBezTo>
                  <a:pt x="460221" y="317835"/>
                  <a:pt x="454211" y="317655"/>
                  <a:pt x="449451" y="320299"/>
                </a:cubicBezTo>
                <a:cubicBezTo>
                  <a:pt x="438596" y="326330"/>
                  <a:pt x="428786" y="334075"/>
                  <a:pt x="418454" y="340963"/>
                </a:cubicBezTo>
                <a:cubicBezTo>
                  <a:pt x="418437" y="340974"/>
                  <a:pt x="387474" y="361616"/>
                  <a:pt x="387458" y="361628"/>
                </a:cubicBezTo>
                <a:cubicBezTo>
                  <a:pt x="380570" y="366794"/>
                  <a:pt x="374095" y="372563"/>
                  <a:pt x="366793" y="377126"/>
                </a:cubicBezTo>
                <a:cubicBezTo>
                  <a:pt x="360263" y="381207"/>
                  <a:pt x="352659" y="383376"/>
                  <a:pt x="346129" y="387458"/>
                </a:cubicBezTo>
                <a:cubicBezTo>
                  <a:pt x="338828" y="392021"/>
                  <a:pt x="332766" y="398393"/>
                  <a:pt x="325465" y="402956"/>
                </a:cubicBezTo>
                <a:cubicBezTo>
                  <a:pt x="318934" y="407038"/>
                  <a:pt x="311331" y="409207"/>
                  <a:pt x="304800" y="413289"/>
                </a:cubicBezTo>
                <a:cubicBezTo>
                  <a:pt x="233991" y="457545"/>
                  <a:pt x="327816" y="402016"/>
                  <a:pt x="268637" y="444285"/>
                </a:cubicBezTo>
                <a:cubicBezTo>
                  <a:pt x="262370" y="448761"/>
                  <a:pt x="254861" y="451173"/>
                  <a:pt x="247973" y="454617"/>
                </a:cubicBezTo>
                <a:cubicBezTo>
                  <a:pt x="229558" y="473033"/>
                  <a:pt x="246167" y="458602"/>
                  <a:pt x="216976" y="475282"/>
                </a:cubicBezTo>
                <a:cubicBezTo>
                  <a:pt x="211585" y="478362"/>
                  <a:pt x="206869" y="482534"/>
                  <a:pt x="201478" y="485614"/>
                </a:cubicBezTo>
                <a:cubicBezTo>
                  <a:pt x="194792" y="489435"/>
                  <a:pt x="187081" y="491470"/>
                  <a:pt x="180814" y="495946"/>
                </a:cubicBezTo>
                <a:cubicBezTo>
                  <a:pt x="146951" y="520133"/>
                  <a:pt x="183063" y="505527"/>
                  <a:pt x="149817" y="516611"/>
                </a:cubicBezTo>
                <a:cubicBezTo>
                  <a:pt x="146373" y="521777"/>
                  <a:pt x="144158" y="528021"/>
                  <a:pt x="139485" y="532109"/>
                </a:cubicBezTo>
                <a:cubicBezTo>
                  <a:pt x="130140" y="540286"/>
                  <a:pt x="118820" y="545885"/>
                  <a:pt x="108488" y="552773"/>
                </a:cubicBezTo>
                <a:cubicBezTo>
                  <a:pt x="88458" y="566126"/>
                  <a:pt x="98881" y="561141"/>
                  <a:pt x="77492" y="568272"/>
                </a:cubicBezTo>
                <a:cubicBezTo>
                  <a:pt x="74048" y="573438"/>
                  <a:pt x="71039" y="578922"/>
                  <a:pt x="67160" y="583770"/>
                </a:cubicBezTo>
                <a:cubicBezTo>
                  <a:pt x="64117" y="587573"/>
                  <a:pt x="59529" y="590049"/>
                  <a:pt x="56827" y="594102"/>
                </a:cubicBezTo>
                <a:cubicBezTo>
                  <a:pt x="35330" y="626345"/>
                  <a:pt x="55103" y="602716"/>
                  <a:pt x="41329" y="630265"/>
                </a:cubicBezTo>
                <a:cubicBezTo>
                  <a:pt x="38552" y="635818"/>
                  <a:pt x="34441" y="640597"/>
                  <a:pt x="30997" y="645763"/>
                </a:cubicBezTo>
                <a:cubicBezTo>
                  <a:pt x="29275" y="652651"/>
                  <a:pt x="27371" y="659497"/>
                  <a:pt x="25831" y="666428"/>
                </a:cubicBezTo>
                <a:cubicBezTo>
                  <a:pt x="23926" y="674999"/>
                  <a:pt x="22975" y="683787"/>
                  <a:pt x="20665" y="692258"/>
                </a:cubicBezTo>
                <a:cubicBezTo>
                  <a:pt x="17799" y="702766"/>
                  <a:pt x="13776" y="712923"/>
                  <a:pt x="10332" y="723255"/>
                </a:cubicBezTo>
                <a:lnTo>
                  <a:pt x="5166" y="738753"/>
                </a:lnTo>
                <a:cubicBezTo>
                  <a:pt x="3444" y="757695"/>
                  <a:pt x="0" y="776560"/>
                  <a:pt x="0" y="795580"/>
                </a:cubicBezTo>
                <a:cubicBezTo>
                  <a:pt x="0" y="816316"/>
                  <a:pt x="1757" y="837119"/>
                  <a:pt x="5166" y="857573"/>
                </a:cubicBezTo>
                <a:cubicBezTo>
                  <a:pt x="8528" y="877741"/>
                  <a:pt x="21883" y="905285"/>
                  <a:pt x="36163" y="919566"/>
                </a:cubicBezTo>
                <a:lnTo>
                  <a:pt x="46495" y="929899"/>
                </a:lnTo>
                <a:cubicBezTo>
                  <a:pt x="56553" y="960072"/>
                  <a:pt x="43791" y="932360"/>
                  <a:pt x="67160" y="955729"/>
                </a:cubicBezTo>
                <a:cubicBezTo>
                  <a:pt x="88256" y="976825"/>
                  <a:pt x="64574" y="977255"/>
                  <a:pt x="108488" y="991892"/>
                </a:cubicBezTo>
                <a:lnTo>
                  <a:pt x="139485" y="1002224"/>
                </a:lnTo>
                <a:lnTo>
                  <a:pt x="154983" y="1007390"/>
                </a:lnTo>
                <a:lnTo>
                  <a:pt x="232475" y="1002224"/>
                </a:lnTo>
                <a:cubicBezTo>
                  <a:pt x="278949" y="1000011"/>
                  <a:pt x="325518" y="999873"/>
                  <a:pt x="371960" y="997058"/>
                </a:cubicBezTo>
                <a:cubicBezTo>
                  <a:pt x="384839" y="996277"/>
                  <a:pt x="409823" y="990668"/>
                  <a:pt x="423621" y="986726"/>
                </a:cubicBezTo>
                <a:cubicBezTo>
                  <a:pt x="428857" y="985230"/>
                  <a:pt x="433813" y="982784"/>
                  <a:pt x="439119" y="981560"/>
                </a:cubicBezTo>
                <a:cubicBezTo>
                  <a:pt x="456231" y="977611"/>
                  <a:pt x="473743" y="975488"/>
                  <a:pt x="490780" y="971228"/>
                </a:cubicBezTo>
                <a:cubicBezTo>
                  <a:pt x="505607" y="967520"/>
                  <a:pt x="529869" y="962015"/>
                  <a:pt x="542441" y="955729"/>
                </a:cubicBezTo>
                <a:cubicBezTo>
                  <a:pt x="556217" y="948841"/>
                  <a:pt x="569158" y="939936"/>
                  <a:pt x="583770" y="935065"/>
                </a:cubicBezTo>
                <a:lnTo>
                  <a:pt x="614766" y="924733"/>
                </a:lnTo>
                <a:cubicBezTo>
                  <a:pt x="652523" y="899561"/>
                  <a:pt x="605052" y="930283"/>
                  <a:pt x="650929" y="904068"/>
                </a:cubicBezTo>
                <a:cubicBezTo>
                  <a:pt x="678969" y="888045"/>
                  <a:pt x="653510" y="898041"/>
                  <a:pt x="681926" y="888570"/>
                </a:cubicBezTo>
                <a:cubicBezTo>
                  <a:pt x="687092" y="885126"/>
                  <a:pt x="691871" y="881015"/>
                  <a:pt x="697424" y="878238"/>
                </a:cubicBezTo>
                <a:cubicBezTo>
                  <a:pt x="707370" y="873265"/>
                  <a:pt x="723661" y="871214"/>
                  <a:pt x="733587" y="867905"/>
                </a:cubicBezTo>
                <a:cubicBezTo>
                  <a:pt x="742384" y="864972"/>
                  <a:pt x="751276" y="862013"/>
                  <a:pt x="759417" y="857573"/>
                </a:cubicBezTo>
                <a:cubicBezTo>
                  <a:pt x="811836" y="828981"/>
                  <a:pt x="767447" y="840737"/>
                  <a:pt x="821410" y="831743"/>
                </a:cubicBezTo>
                <a:cubicBezTo>
                  <a:pt x="828298" y="828299"/>
                  <a:pt x="834925" y="824271"/>
                  <a:pt x="842075" y="821411"/>
                </a:cubicBezTo>
                <a:cubicBezTo>
                  <a:pt x="863045" y="813023"/>
                  <a:pt x="873433" y="810988"/>
                  <a:pt x="893736" y="805912"/>
                </a:cubicBezTo>
                <a:cubicBezTo>
                  <a:pt x="925143" y="784974"/>
                  <a:pt x="891773" y="804711"/>
                  <a:pt x="929899" y="790414"/>
                </a:cubicBezTo>
                <a:cubicBezTo>
                  <a:pt x="937110" y="787710"/>
                  <a:pt x="943485" y="783116"/>
                  <a:pt x="950563" y="780082"/>
                </a:cubicBezTo>
                <a:cubicBezTo>
                  <a:pt x="955568" y="777937"/>
                  <a:pt x="960895" y="776638"/>
                  <a:pt x="966061" y="774916"/>
                </a:cubicBezTo>
                <a:cubicBezTo>
                  <a:pt x="971227" y="771472"/>
                  <a:pt x="975725" y="766705"/>
                  <a:pt x="981560" y="764583"/>
                </a:cubicBezTo>
                <a:cubicBezTo>
                  <a:pt x="994905" y="759730"/>
                  <a:pt x="1022888" y="754251"/>
                  <a:pt x="1022888" y="754251"/>
                </a:cubicBezTo>
                <a:cubicBezTo>
                  <a:pt x="1028054" y="750807"/>
                  <a:pt x="1032573" y="746099"/>
                  <a:pt x="1038387" y="743919"/>
                </a:cubicBezTo>
                <a:cubicBezTo>
                  <a:pt x="1046608" y="740836"/>
                  <a:pt x="1056363" y="742680"/>
                  <a:pt x="1064217" y="738753"/>
                </a:cubicBezTo>
                <a:cubicBezTo>
                  <a:pt x="1125771" y="707976"/>
                  <a:pt x="1032746" y="734997"/>
                  <a:pt x="1100380" y="718089"/>
                </a:cubicBezTo>
                <a:cubicBezTo>
                  <a:pt x="1105546" y="714645"/>
                  <a:pt x="1110064" y="709936"/>
                  <a:pt x="1115878" y="707756"/>
                </a:cubicBezTo>
                <a:cubicBezTo>
                  <a:pt x="1180588" y="683489"/>
                  <a:pt x="1112580" y="716550"/>
                  <a:pt x="1157207" y="697424"/>
                </a:cubicBezTo>
                <a:cubicBezTo>
                  <a:pt x="1201889" y="678275"/>
                  <a:pt x="1157026" y="694040"/>
                  <a:pt x="1193370" y="681926"/>
                </a:cubicBezTo>
                <a:cubicBezTo>
                  <a:pt x="1237790" y="652313"/>
                  <a:pt x="1181586" y="687819"/>
                  <a:pt x="1224366" y="666428"/>
                </a:cubicBezTo>
                <a:cubicBezTo>
                  <a:pt x="1229920" y="663651"/>
                  <a:pt x="1234158" y="658541"/>
                  <a:pt x="1239865" y="656095"/>
                </a:cubicBezTo>
                <a:cubicBezTo>
                  <a:pt x="1263049" y="646159"/>
                  <a:pt x="1255913" y="655820"/>
                  <a:pt x="1276027" y="645763"/>
                </a:cubicBezTo>
                <a:cubicBezTo>
                  <a:pt x="1281581" y="642986"/>
                  <a:pt x="1285852" y="637953"/>
                  <a:pt x="1291526" y="635431"/>
                </a:cubicBezTo>
                <a:cubicBezTo>
                  <a:pt x="1301478" y="631008"/>
                  <a:pt x="1322522" y="625099"/>
                  <a:pt x="1322522" y="625099"/>
                </a:cubicBezTo>
                <a:cubicBezTo>
                  <a:pt x="1325966" y="621655"/>
                  <a:pt x="1328497" y="616944"/>
                  <a:pt x="1332854" y="614766"/>
                </a:cubicBezTo>
                <a:cubicBezTo>
                  <a:pt x="1339205" y="611591"/>
                  <a:pt x="1346692" y="611551"/>
                  <a:pt x="1353519" y="609600"/>
                </a:cubicBezTo>
                <a:cubicBezTo>
                  <a:pt x="1358755" y="608104"/>
                  <a:pt x="1364146" y="606869"/>
                  <a:pt x="1369017" y="604434"/>
                </a:cubicBezTo>
                <a:cubicBezTo>
                  <a:pt x="1404693" y="586596"/>
                  <a:pt x="1362173" y="599687"/>
                  <a:pt x="1405180" y="588936"/>
                </a:cubicBezTo>
                <a:cubicBezTo>
                  <a:pt x="1415512" y="582048"/>
                  <a:pt x="1429288" y="578604"/>
                  <a:pt x="1436176" y="568272"/>
                </a:cubicBezTo>
                <a:cubicBezTo>
                  <a:pt x="1439620" y="563106"/>
                  <a:pt x="1441836" y="556862"/>
                  <a:pt x="1446509" y="552773"/>
                </a:cubicBezTo>
                <a:cubicBezTo>
                  <a:pt x="1455854" y="544596"/>
                  <a:pt x="1468724" y="540889"/>
                  <a:pt x="1477505" y="532109"/>
                </a:cubicBezTo>
                <a:cubicBezTo>
                  <a:pt x="1497395" y="512221"/>
                  <a:pt x="1486925" y="520664"/>
                  <a:pt x="1508502" y="506278"/>
                </a:cubicBezTo>
                <a:cubicBezTo>
                  <a:pt x="1511946" y="501112"/>
                  <a:pt x="1514745" y="495453"/>
                  <a:pt x="1518834" y="490780"/>
                </a:cubicBezTo>
                <a:cubicBezTo>
                  <a:pt x="1526852" y="481616"/>
                  <a:pt x="1544665" y="464950"/>
                  <a:pt x="1544665" y="464950"/>
                </a:cubicBezTo>
                <a:cubicBezTo>
                  <a:pt x="1559867" y="434545"/>
                  <a:pt x="1552562" y="451589"/>
                  <a:pt x="1565329" y="413289"/>
                </a:cubicBezTo>
                <a:cubicBezTo>
                  <a:pt x="1567051" y="408123"/>
                  <a:pt x="1569174" y="403073"/>
                  <a:pt x="1570495" y="397790"/>
                </a:cubicBezTo>
                <a:cubicBezTo>
                  <a:pt x="1573939" y="384014"/>
                  <a:pt x="1576336" y="369932"/>
                  <a:pt x="1580827" y="356461"/>
                </a:cubicBezTo>
                <a:cubicBezTo>
                  <a:pt x="1584271" y="346129"/>
                  <a:pt x="1588519" y="336031"/>
                  <a:pt x="1591160" y="325465"/>
                </a:cubicBezTo>
                <a:cubicBezTo>
                  <a:pt x="1597647" y="299517"/>
                  <a:pt x="1594081" y="311536"/>
                  <a:pt x="1601492" y="289302"/>
                </a:cubicBezTo>
                <a:cubicBezTo>
                  <a:pt x="1599770" y="253139"/>
                  <a:pt x="1599103" y="216911"/>
                  <a:pt x="1596326" y="180814"/>
                </a:cubicBezTo>
                <a:cubicBezTo>
                  <a:pt x="1595653" y="172059"/>
                  <a:pt x="1593470" y="163454"/>
                  <a:pt x="1591160" y="154983"/>
                </a:cubicBezTo>
                <a:cubicBezTo>
                  <a:pt x="1583845" y="128164"/>
                  <a:pt x="1583073" y="119687"/>
                  <a:pt x="1560163" y="103322"/>
                </a:cubicBezTo>
                <a:cubicBezTo>
                  <a:pt x="1555732" y="100157"/>
                  <a:pt x="1549831" y="99878"/>
                  <a:pt x="1544665" y="98156"/>
                </a:cubicBezTo>
                <a:cubicBezTo>
                  <a:pt x="1541221" y="94712"/>
                  <a:pt x="1538136" y="90867"/>
                  <a:pt x="1534332" y="87824"/>
                </a:cubicBezTo>
                <a:cubicBezTo>
                  <a:pt x="1525012" y="80368"/>
                  <a:pt x="1508777" y="71403"/>
                  <a:pt x="1498170" y="67160"/>
                </a:cubicBezTo>
                <a:cubicBezTo>
                  <a:pt x="1488058" y="63115"/>
                  <a:pt x="1477505" y="60272"/>
                  <a:pt x="1467173" y="56828"/>
                </a:cubicBezTo>
                <a:lnTo>
                  <a:pt x="1451675" y="51661"/>
                </a:lnTo>
                <a:cubicBezTo>
                  <a:pt x="1446509" y="49939"/>
                  <a:pt x="1441232" y="48518"/>
                  <a:pt x="1436176" y="46495"/>
                </a:cubicBezTo>
                <a:cubicBezTo>
                  <a:pt x="1422531" y="41037"/>
                  <a:pt x="1409019" y="35046"/>
                  <a:pt x="1394848" y="30997"/>
                </a:cubicBezTo>
                <a:cubicBezTo>
                  <a:pt x="1388021" y="29046"/>
                  <a:pt x="1381010" y="27782"/>
                  <a:pt x="1374183" y="25831"/>
                </a:cubicBezTo>
                <a:cubicBezTo>
                  <a:pt x="1343979" y="17201"/>
                  <a:pt x="1374360" y="23574"/>
                  <a:pt x="1338021" y="15499"/>
                </a:cubicBezTo>
                <a:cubicBezTo>
                  <a:pt x="1329449" y="13594"/>
                  <a:pt x="1320709" y="12463"/>
                  <a:pt x="1312190" y="10333"/>
                </a:cubicBezTo>
                <a:cubicBezTo>
                  <a:pt x="1306907" y="9012"/>
                  <a:pt x="1301928" y="6662"/>
                  <a:pt x="1296692" y="5166"/>
                </a:cubicBezTo>
                <a:cubicBezTo>
                  <a:pt x="1289865" y="3215"/>
                  <a:pt x="1282915" y="1722"/>
                  <a:pt x="1276027" y="0"/>
                </a:cubicBezTo>
                <a:cubicBezTo>
                  <a:pt x="1224689" y="5704"/>
                  <a:pt x="1240559" y="-5861"/>
                  <a:pt x="1219200" y="15499"/>
                </a:cubicBezTo>
                <a:lnTo>
                  <a:pt x="1250197" y="15499"/>
                </a:lnTo>
                <a:close/>
              </a:path>
            </a:pathLst>
          </a:cu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Calibri" pitchFamily="34" charset="0"/>
            </a:endParaRPr>
          </a:p>
        </p:txBody>
      </p:sp>
      <p:sp>
        <p:nvSpPr>
          <p:cNvPr id="125" name="자유형 124"/>
          <p:cNvSpPr/>
          <p:nvPr/>
        </p:nvSpPr>
        <p:spPr>
          <a:xfrm>
            <a:off x="849843" y="2857807"/>
            <a:ext cx="1379349" cy="1482671"/>
          </a:xfrm>
          <a:custGeom>
            <a:avLst/>
            <a:gdLst>
              <a:gd name="connsiteX0" fmla="*/ 955729 w 1379349"/>
              <a:gd name="connsiteY0" fmla="*/ 263471 h 1482671"/>
              <a:gd name="connsiteX1" fmla="*/ 955729 w 1379349"/>
              <a:gd name="connsiteY1" fmla="*/ 263471 h 1482671"/>
              <a:gd name="connsiteX2" fmla="*/ 914400 w 1379349"/>
              <a:gd name="connsiteY2" fmla="*/ 242806 h 1482671"/>
              <a:gd name="connsiteX3" fmla="*/ 898902 w 1379349"/>
              <a:gd name="connsiteY3" fmla="*/ 237640 h 1482671"/>
              <a:gd name="connsiteX4" fmla="*/ 883403 w 1379349"/>
              <a:gd name="connsiteY4" fmla="*/ 222142 h 1482671"/>
              <a:gd name="connsiteX5" fmla="*/ 852407 w 1379349"/>
              <a:gd name="connsiteY5" fmla="*/ 211810 h 1482671"/>
              <a:gd name="connsiteX6" fmla="*/ 800746 w 1379349"/>
              <a:gd name="connsiteY6" fmla="*/ 191145 h 1482671"/>
              <a:gd name="connsiteX7" fmla="*/ 769749 w 1379349"/>
              <a:gd name="connsiteY7" fmla="*/ 180813 h 1482671"/>
              <a:gd name="connsiteX8" fmla="*/ 754251 w 1379349"/>
              <a:gd name="connsiteY8" fmla="*/ 175647 h 1482671"/>
              <a:gd name="connsiteX9" fmla="*/ 733586 w 1379349"/>
              <a:gd name="connsiteY9" fmla="*/ 165315 h 1482671"/>
              <a:gd name="connsiteX10" fmla="*/ 702590 w 1379349"/>
              <a:gd name="connsiteY10" fmla="*/ 154983 h 1482671"/>
              <a:gd name="connsiteX11" fmla="*/ 650929 w 1379349"/>
              <a:gd name="connsiteY11" fmla="*/ 134318 h 1482671"/>
              <a:gd name="connsiteX12" fmla="*/ 635431 w 1379349"/>
              <a:gd name="connsiteY12" fmla="*/ 129152 h 1482671"/>
              <a:gd name="connsiteX13" fmla="*/ 619932 w 1379349"/>
              <a:gd name="connsiteY13" fmla="*/ 123986 h 1482671"/>
              <a:gd name="connsiteX14" fmla="*/ 588936 w 1379349"/>
              <a:gd name="connsiteY14" fmla="*/ 108488 h 1482671"/>
              <a:gd name="connsiteX15" fmla="*/ 573437 w 1379349"/>
              <a:gd name="connsiteY15" fmla="*/ 98155 h 1482671"/>
              <a:gd name="connsiteX16" fmla="*/ 557939 w 1379349"/>
              <a:gd name="connsiteY16" fmla="*/ 92989 h 1482671"/>
              <a:gd name="connsiteX17" fmla="*/ 526942 w 1379349"/>
              <a:gd name="connsiteY17" fmla="*/ 77491 h 1482671"/>
              <a:gd name="connsiteX18" fmla="*/ 480448 w 1379349"/>
              <a:gd name="connsiteY18" fmla="*/ 56827 h 1482671"/>
              <a:gd name="connsiteX19" fmla="*/ 464949 w 1379349"/>
              <a:gd name="connsiteY19" fmla="*/ 51661 h 1482671"/>
              <a:gd name="connsiteX20" fmla="*/ 454617 w 1379349"/>
              <a:gd name="connsiteY20" fmla="*/ 41328 h 1482671"/>
              <a:gd name="connsiteX21" fmla="*/ 433953 w 1379349"/>
              <a:gd name="connsiteY21" fmla="*/ 36162 h 1482671"/>
              <a:gd name="connsiteX22" fmla="*/ 402956 w 1379349"/>
              <a:gd name="connsiteY22" fmla="*/ 25830 h 1482671"/>
              <a:gd name="connsiteX23" fmla="*/ 371959 w 1379349"/>
              <a:gd name="connsiteY23" fmla="*/ 15498 h 1482671"/>
              <a:gd name="connsiteX24" fmla="*/ 356461 w 1379349"/>
              <a:gd name="connsiteY24" fmla="*/ 10332 h 1482671"/>
              <a:gd name="connsiteX25" fmla="*/ 309966 w 1379349"/>
              <a:gd name="connsiteY25" fmla="*/ 0 h 1482671"/>
              <a:gd name="connsiteX26" fmla="*/ 206644 w 1379349"/>
              <a:gd name="connsiteY26" fmla="*/ 15498 h 1482671"/>
              <a:gd name="connsiteX27" fmla="*/ 191146 w 1379349"/>
              <a:gd name="connsiteY27" fmla="*/ 20664 h 1482671"/>
              <a:gd name="connsiteX28" fmla="*/ 175648 w 1379349"/>
              <a:gd name="connsiteY28" fmla="*/ 25830 h 1482671"/>
              <a:gd name="connsiteX29" fmla="*/ 144651 w 1379349"/>
              <a:gd name="connsiteY29" fmla="*/ 46494 h 1482671"/>
              <a:gd name="connsiteX30" fmla="*/ 108488 w 1379349"/>
              <a:gd name="connsiteY30" fmla="*/ 72325 h 1482671"/>
              <a:gd name="connsiteX31" fmla="*/ 87824 w 1379349"/>
              <a:gd name="connsiteY31" fmla="*/ 98155 h 1482671"/>
              <a:gd name="connsiteX32" fmla="*/ 82658 w 1379349"/>
              <a:gd name="connsiteY32" fmla="*/ 113654 h 1482671"/>
              <a:gd name="connsiteX33" fmla="*/ 72325 w 1379349"/>
              <a:gd name="connsiteY33" fmla="*/ 123986 h 1482671"/>
              <a:gd name="connsiteX34" fmla="*/ 61993 w 1379349"/>
              <a:gd name="connsiteY34" fmla="*/ 175647 h 1482671"/>
              <a:gd name="connsiteX35" fmla="*/ 56827 w 1379349"/>
              <a:gd name="connsiteY35" fmla="*/ 201477 h 1482671"/>
              <a:gd name="connsiteX36" fmla="*/ 46495 w 1379349"/>
              <a:gd name="connsiteY36" fmla="*/ 237640 h 1482671"/>
              <a:gd name="connsiteX37" fmla="*/ 41329 w 1379349"/>
              <a:gd name="connsiteY37" fmla="*/ 253138 h 1482671"/>
              <a:gd name="connsiteX38" fmla="*/ 30997 w 1379349"/>
              <a:gd name="connsiteY38" fmla="*/ 299633 h 1482671"/>
              <a:gd name="connsiteX39" fmla="*/ 25831 w 1379349"/>
              <a:gd name="connsiteY39" fmla="*/ 315132 h 1482671"/>
              <a:gd name="connsiteX40" fmla="*/ 20664 w 1379349"/>
              <a:gd name="connsiteY40" fmla="*/ 583769 h 1482671"/>
              <a:gd name="connsiteX41" fmla="*/ 15498 w 1379349"/>
              <a:gd name="connsiteY41" fmla="*/ 764583 h 1482671"/>
              <a:gd name="connsiteX42" fmla="*/ 5166 w 1379349"/>
              <a:gd name="connsiteY42" fmla="*/ 1069383 h 1482671"/>
              <a:gd name="connsiteX43" fmla="*/ 0 w 1379349"/>
              <a:gd name="connsiteY43" fmla="*/ 1270861 h 1482671"/>
              <a:gd name="connsiteX44" fmla="*/ 5166 w 1379349"/>
              <a:gd name="connsiteY44" fmla="*/ 1322522 h 1482671"/>
              <a:gd name="connsiteX45" fmla="*/ 41329 w 1379349"/>
              <a:gd name="connsiteY45" fmla="*/ 1363850 h 1482671"/>
              <a:gd name="connsiteX46" fmla="*/ 67159 w 1379349"/>
              <a:gd name="connsiteY46" fmla="*/ 1384515 h 1482671"/>
              <a:gd name="connsiteX47" fmla="*/ 77492 w 1379349"/>
              <a:gd name="connsiteY47" fmla="*/ 1394847 h 1482671"/>
              <a:gd name="connsiteX48" fmla="*/ 108488 w 1379349"/>
              <a:gd name="connsiteY48" fmla="*/ 1415511 h 1482671"/>
              <a:gd name="connsiteX49" fmla="*/ 134319 w 1379349"/>
              <a:gd name="connsiteY49" fmla="*/ 1431010 h 1482671"/>
              <a:gd name="connsiteX50" fmla="*/ 149817 w 1379349"/>
              <a:gd name="connsiteY50" fmla="*/ 1441342 h 1482671"/>
              <a:gd name="connsiteX51" fmla="*/ 165315 w 1379349"/>
              <a:gd name="connsiteY51" fmla="*/ 1446508 h 1482671"/>
              <a:gd name="connsiteX52" fmla="*/ 175648 w 1379349"/>
              <a:gd name="connsiteY52" fmla="*/ 1456840 h 1482671"/>
              <a:gd name="connsiteX53" fmla="*/ 206644 w 1379349"/>
              <a:gd name="connsiteY53" fmla="*/ 1467172 h 1482671"/>
              <a:gd name="connsiteX54" fmla="*/ 237641 w 1379349"/>
              <a:gd name="connsiteY54" fmla="*/ 1477505 h 1482671"/>
              <a:gd name="connsiteX55" fmla="*/ 253139 w 1379349"/>
              <a:gd name="connsiteY55" fmla="*/ 1482671 h 1482671"/>
              <a:gd name="connsiteX56" fmla="*/ 356461 w 1379349"/>
              <a:gd name="connsiteY56" fmla="*/ 1477505 h 1482671"/>
              <a:gd name="connsiteX57" fmla="*/ 371959 w 1379349"/>
              <a:gd name="connsiteY57" fmla="*/ 1472338 h 1482671"/>
              <a:gd name="connsiteX58" fmla="*/ 392624 w 1379349"/>
              <a:gd name="connsiteY58" fmla="*/ 1467172 h 1482671"/>
              <a:gd name="connsiteX59" fmla="*/ 408122 w 1379349"/>
              <a:gd name="connsiteY59" fmla="*/ 1462006 h 1482671"/>
              <a:gd name="connsiteX60" fmla="*/ 449451 w 1379349"/>
              <a:gd name="connsiteY60" fmla="*/ 1451674 h 1482671"/>
              <a:gd name="connsiteX61" fmla="*/ 464949 w 1379349"/>
              <a:gd name="connsiteY61" fmla="*/ 1446508 h 1482671"/>
              <a:gd name="connsiteX62" fmla="*/ 495946 w 1379349"/>
              <a:gd name="connsiteY62" fmla="*/ 1425844 h 1482671"/>
              <a:gd name="connsiteX63" fmla="*/ 506278 w 1379349"/>
              <a:gd name="connsiteY63" fmla="*/ 1415511 h 1482671"/>
              <a:gd name="connsiteX64" fmla="*/ 521776 w 1379349"/>
              <a:gd name="connsiteY64" fmla="*/ 1410345 h 1482671"/>
              <a:gd name="connsiteX65" fmla="*/ 557939 w 1379349"/>
              <a:gd name="connsiteY65" fmla="*/ 1389681 h 1482671"/>
              <a:gd name="connsiteX66" fmla="*/ 594102 w 1379349"/>
              <a:gd name="connsiteY66" fmla="*/ 1379349 h 1482671"/>
              <a:gd name="connsiteX67" fmla="*/ 625098 w 1379349"/>
              <a:gd name="connsiteY67" fmla="*/ 1369016 h 1482671"/>
              <a:gd name="connsiteX68" fmla="*/ 650929 w 1379349"/>
              <a:gd name="connsiteY68" fmla="*/ 1363850 h 1482671"/>
              <a:gd name="connsiteX69" fmla="*/ 666427 w 1379349"/>
              <a:gd name="connsiteY69" fmla="*/ 1358684 h 1482671"/>
              <a:gd name="connsiteX70" fmla="*/ 764583 w 1379349"/>
              <a:gd name="connsiteY70" fmla="*/ 1348352 h 1482671"/>
              <a:gd name="connsiteX71" fmla="*/ 785248 w 1379349"/>
              <a:gd name="connsiteY71" fmla="*/ 1343186 h 1482671"/>
              <a:gd name="connsiteX72" fmla="*/ 811078 w 1379349"/>
              <a:gd name="connsiteY72" fmla="*/ 1338020 h 1482671"/>
              <a:gd name="connsiteX73" fmla="*/ 826576 w 1379349"/>
              <a:gd name="connsiteY73" fmla="*/ 1332854 h 1482671"/>
              <a:gd name="connsiteX74" fmla="*/ 842075 w 1379349"/>
              <a:gd name="connsiteY74" fmla="*/ 1317355 h 1482671"/>
              <a:gd name="connsiteX75" fmla="*/ 873071 w 1379349"/>
              <a:gd name="connsiteY75" fmla="*/ 1301857 h 1482671"/>
              <a:gd name="connsiteX76" fmla="*/ 888570 w 1379349"/>
              <a:gd name="connsiteY76" fmla="*/ 1286359 h 1482671"/>
              <a:gd name="connsiteX77" fmla="*/ 924732 w 1379349"/>
              <a:gd name="connsiteY77" fmla="*/ 1260528 h 1482671"/>
              <a:gd name="connsiteX78" fmla="*/ 940231 w 1379349"/>
              <a:gd name="connsiteY78" fmla="*/ 1255362 h 1482671"/>
              <a:gd name="connsiteX79" fmla="*/ 971227 w 1379349"/>
              <a:gd name="connsiteY79" fmla="*/ 1234698 h 1482671"/>
              <a:gd name="connsiteX80" fmla="*/ 1002224 w 1379349"/>
              <a:gd name="connsiteY80" fmla="*/ 1214033 h 1482671"/>
              <a:gd name="connsiteX81" fmla="*/ 1017722 w 1379349"/>
              <a:gd name="connsiteY81" fmla="*/ 1203701 h 1482671"/>
              <a:gd name="connsiteX82" fmla="*/ 1033220 w 1379349"/>
              <a:gd name="connsiteY82" fmla="*/ 1193369 h 1482671"/>
              <a:gd name="connsiteX83" fmla="*/ 1053885 w 1379349"/>
              <a:gd name="connsiteY83" fmla="*/ 1183037 h 1482671"/>
              <a:gd name="connsiteX84" fmla="*/ 1084881 w 1379349"/>
              <a:gd name="connsiteY84" fmla="*/ 1162372 h 1482671"/>
              <a:gd name="connsiteX85" fmla="*/ 1100380 w 1379349"/>
              <a:gd name="connsiteY85" fmla="*/ 1152040 h 1482671"/>
              <a:gd name="connsiteX86" fmla="*/ 1115878 w 1379349"/>
              <a:gd name="connsiteY86" fmla="*/ 1141708 h 1482671"/>
              <a:gd name="connsiteX87" fmla="*/ 1146875 w 1379349"/>
              <a:gd name="connsiteY87" fmla="*/ 1126210 h 1482671"/>
              <a:gd name="connsiteX88" fmla="*/ 1162373 w 1379349"/>
              <a:gd name="connsiteY88" fmla="*/ 1110711 h 1482671"/>
              <a:gd name="connsiteX89" fmla="*/ 1177871 w 1379349"/>
              <a:gd name="connsiteY89" fmla="*/ 1100379 h 1482671"/>
              <a:gd name="connsiteX90" fmla="*/ 1208868 w 1379349"/>
              <a:gd name="connsiteY90" fmla="*/ 1069383 h 1482671"/>
              <a:gd name="connsiteX91" fmla="*/ 1250197 w 1379349"/>
              <a:gd name="connsiteY91" fmla="*/ 1033220 h 1482671"/>
              <a:gd name="connsiteX92" fmla="*/ 1260529 w 1379349"/>
              <a:gd name="connsiteY92" fmla="*/ 1017722 h 1482671"/>
              <a:gd name="connsiteX93" fmla="*/ 1281193 w 1379349"/>
              <a:gd name="connsiteY93" fmla="*/ 1002223 h 1482671"/>
              <a:gd name="connsiteX94" fmla="*/ 1317356 w 1379349"/>
              <a:gd name="connsiteY94" fmla="*/ 950562 h 1482671"/>
              <a:gd name="connsiteX95" fmla="*/ 1332854 w 1379349"/>
              <a:gd name="connsiteY95" fmla="*/ 919566 h 1482671"/>
              <a:gd name="connsiteX96" fmla="*/ 1353519 w 1379349"/>
              <a:gd name="connsiteY96" fmla="*/ 878237 h 1482671"/>
              <a:gd name="connsiteX97" fmla="*/ 1358685 w 1379349"/>
              <a:gd name="connsiteY97" fmla="*/ 857572 h 1482671"/>
              <a:gd name="connsiteX98" fmla="*/ 1363851 w 1379349"/>
              <a:gd name="connsiteY98" fmla="*/ 842074 h 1482671"/>
              <a:gd name="connsiteX99" fmla="*/ 1369017 w 1379349"/>
              <a:gd name="connsiteY99" fmla="*/ 811077 h 1482671"/>
              <a:gd name="connsiteX100" fmla="*/ 1374183 w 1379349"/>
              <a:gd name="connsiteY100" fmla="*/ 785247 h 1482671"/>
              <a:gd name="connsiteX101" fmla="*/ 1379349 w 1379349"/>
              <a:gd name="connsiteY101" fmla="*/ 733586 h 1482671"/>
              <a:gd name="connsiteX102" fmla="*/ 1369017 w 1379349"/>
              <a:gd name="connsiteY102" fmla="*/ 614766 h 1482671"/>
              <a:gd name="connsiteX103" fmla="*/ 1363851 w 1379349"/>
              <a:gd name="connsiteY103" fmla="*/ 599267 h 1482671"/>
              <a:gd name="connsiteX104" fmla="*/ 1353519 w 1379349"/>
              <a:gd name="connsiteY104" fmla="*/ 563105 h 1482671"/>
              <a:gd name="connsiteX105" fmla="*/ 1343186 w 1379349"/>
              <a:gd name="connsiteY105" fmla="*/ 552772 h 1482671"/>
              <a:gd name="connsiteX106" fmla="*/ 1317356 w 1379349"/>
              <a:gd name="connsiteY106" fmla="*/ 526942 h 1482671"/>
              <a:gd name="connsiteX107" fmla="*/ 1296692 w 1379349"/>
              <a:gd name="connsiteY107" fmla="*/ 501111 h 1482671"/>
              <a:gd name="connsiteX108" fmla="*/ 1276027 w 1379349"/>
              <a:gd name="connsiteY108" fmla="*/ 490779 h 1482671"/>
              <a:gd name="connsiteX109" fmla="*/ 1260529 w 1379349"/>
              <a:gd name="connsiteY109" fmla="*/ 475281 h 1482671"/>
              <a:gd name="connsiteX110" fmla="*/ 1245031 w 1379349"/>
              <a:gd name="connsiteY110" fmla="*/ 470115 h 1482671"/>
              <a:gd name="connsiteX111" fmla="*/ 1224366 w 1379349"/>
              <a:gd name="connsiteY111" fmla="*/ 449450 h 1482671"/>
              <a:gd name="connsiteX112" fmla="*/ 1208868 w 1379349"/>
              <a:gd name="connsiteY112" fmla="*/ 439118 h 1482671"/>
              <a:gd name="connsiteX113" fmla="*/ 1193370 w 1379349"/>
              <a:gd name="connsiteY113" fmla="*/ 423620 h 1482671"/>
              <a:gd name="connsiteX114" fmla="*/ 1177871 w 1379349"/>
              <a:gd name="connsiteY114" fmla="*/ 418454 h 1482671"/>
              <a:gd name="connsiteX115" fmla="*/ 1162373 w 1379349"/>
              <a:gd name="connsiteY115" fmla="*/ 397789 h 1482671"/>
              <a:gd name="connsiteX116" fmla="*/ 1146875 w 1379349"/>
              <a:gd name="connsiteY116" fmla="*/ 392623 h 1482671"/>
              <a:gd name="connsiteX117" fmla="*/ 1131376 w 1379349"/>
              <a:gd name="connsiteY117" fmla="*/ 382291 h 1482671"/>
              <a:gd name="connsiteX118" fmla="*/ 1110712 w 1379349"/>
              <a:gd name="connsiteY118" fmla="*/ 371959 h 1482671"/>
              <a:gd name="connsiteX119" fmla="*/ 1095214 w 1379349"/>
              <a:gd name="connsiteY119" fmla="*/ 361627 h 1482671"/>
              <a:gd name="connsiteX120" fmla="*/ 1064217 w 1379349"/>
              <a:gd name="connsiteY120" fmla="*/ 351294 h 1482671"/>
              <a:gd name="connsiteX121" fmla="*/ 1038386 w 1379349"/>
              <a:gd name="connsiteY121" fmla="*/ 325464 h 1482671"/>
              <a:gd name="connsiteX122" fmla="*/ 1002224 w 1379349"/>
              <a:gd name="connsiteY122" fmla="*/ 315132 h 1482671"/>
              <a:gd name="connsiteX123" fmla="*/ 976393 w 1379349"/>
              <a:gd name="connsiteY123" fmla="*/ 294467 h 1482671"/>
              <a:gd name="connsiteX124" fmla="*/ 955729 w 1379349"/>
              <a:gd name="connsiteY124" fmla="*/ 263471 h 1482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1379349" h="1482671">
                <a:moveTo>
                  <a:pt x="955729" y="263471"/>
                </a:moveTo>
                <a:lnTo>
                  <a:pt x="955729" y="263471"/>
                </a:lnTo>
                <a:cubicBezTo>
                  <a:pt x="941953" y="256583"/>
                  <a:pt x="928422" y="249180"/>
                  <a:pt x="914400" y="242806"/>
                </a:cubicBezTo>
                <a:cubicBezTo>
                  <a:pt x="909443" y="240553"/>
                  <a:pt x="903433" y="240661"/>
                  <a:pt x="898902" y="237640"/>
                </a:cubicBezTo>
                <a:cubicBezTo>
                  <a:pt x="892823" y="233587"/>
                  <a:pt x="889790" y="225690"/>
                  <a:pt x="883403" y="222142"/>
                </a:cubicBezTo>
                <a:cubicBezTo>
                  <a:pt x="873883" y="216853"/>
                  <a:pt x="852407" y="211810"/>
                  <a:pt x="852407" y="211810"/>
                </a:cubicBezTo>
                <a:cubicBezTo>
                  <a:pt x="830060" y="189461"/>
                  <a:pt x="852556" y="208414"/>
                  <a:pt x="800746" y="191145"/>
                </a:cubicBezTo>
                <a:lnTo>
                  <a:pt x="769749" y="180813"/>
                </a:lnTo>
                <a:cubicBezTo>
                  <a:pt x="764583" y="179091"/>
                  <a:pt x="759122" y="178082"/>
                  <a:pt x="754251" y="175647"/>
                </a:cubicBezTo>
                <a:cubicBezTo>
                  <a:pt x="747363" y="172203"/>
                  <a:pt x="740737" y="168175"/>
                  <a:pt x="733586" y="165315"/>
                </a:cubicBezTo>
                <a:cubicBezTo>
                  <a:pt x="723474" y="161270"/>
                  <a:pt x="712331" y="159854"/>
                  <a:pt x="702590" y="154983"/>
                </a:cubicBezTo>
                <a:cubicBezTo>
                  <a:pt x="672184" y="139779"/>
                  <a:pt x="689231" y="147085"/>
                  <a:pt x="650929" y="134318"/>
                </a:cubicBezTo>
                <a:lnTo>
                  <a:pt x="635431" y="129152"/>
                </a:lnTo>
                <a:lnTo>
                  <a:pt x="619932" y="123986"/>
                </a:lnTo>
                <a:cubicBezTo>
                  <a:pt x="575512" y="94373"/>
                  <a:pt x="631716" y="129879"/>
                  <a:pt x="588936" y="108488"/>
                </a:cubicBezTo>
                <a:cubicBezTo>
                  <a:pt x="583382" y="105711"/>
                  <a:pt x="578991" y="100932"/>
                  <a:pt x="573437" y="98155"/>
                </a:cubicBezTo>
                <a:cubicBezTo>
                  <a:pt x="568566" y="95720"/>
                  <a:pt x="562810" y="95424"/>
                  <a:pt x="557939" y="92989"/>
                </a:cubicBezTo>
                <a:cubicBezTo>
                  <a:pt x="517883" y="72961"/>
                  <a:pt x="565897" y="90475"/>
                  <a:pt x="526942" y="77491"/>
                </a:cubicBezTo>
                <a:cubicBezTo>
                  <a:pt x="502383" y="61118"/>
                  <a:pt x="517333" y="69122"/>
                  <a:pt x="480448" y="56827"/>
                </a:cubicBezTo>
                <a:lnTo>
                  <a:pt x="464949" y="51661"/>
                </a:lnTo>
                <a:cubicBezTo>
                  <a:pt x="461505" y="48217"/>
                  <a:pt x="458974" y="43506"/>
                  <a:pt x="454617" y="41328"/>
                </a:cubicBezTo>
                <a:cubicBezTo>
                  <a:pt x="448267" y="38153"/>
                  <a:pt x="440754" y="38202"/>
                  <a:pt x="433953" y="36162"/>
                </a:cubicBezTo>
                <a:cubicBezTo>
                  <a:pt x="423521" y="33032"/>
                  <a:pt x="413288" y="29274"/>
                  <a:pt x="402956" y="25830"/>
                </a:cubicBezTo>
                <a:lnTo>
                  <a:pt x="371959" y="15498"/>
                </a:lnTo>
                <a:cubicBezTo>
                  <a:pt x="366793" y="13776"/>
                  <a:pt x="361744" y="11653"/>
                  <a:pt x="356461" y="10332"/>
                </a:cubicBezTo>
                <a:cubicBezTo>
                  <a:pt x="327278" y="3036"/>
                  <a:pt x="342759" y="6558"/>
                  <a:pt x="309966" y="0"/>
                </a:cubicBezTo>
                <a:cubicBezTo>
                  <a:pt x="226779" y="5942"/>
                  <a:pt x="260570" y="-2477"/>
                  <a:pt x="206644" y="15498"/>
                </a:cubicBezTo>
                <a:lnTo>
                  <a:pt x="191146" y="20664"/>
                </a:lnTo>
                <a:lnTo>
                  <a:pt x="175648" y="25830"/>
                </a:lnTo>
                <a:cubicBezTo>
                  <a:pt x="144037" y="57438"/>
                  <a:pt x="194703" y="8955"/>
                  <a:pt x="144651" y="46494"/>
                </a:cubicBezTo>
                <a:cubicBezTo>
                  <a:pt x="105427" y="75912"/>
                  <a:pt x="141450" y="61338"/>
                  <a:pt x="108488" y="72325"/>
                </a:cubicBezTo>
                <a:cubicBezTo>
                  <a:pt x="95502" y="111282"/>
                  <a:pt x="114530" y="64771"/>
                  <a:pt x="87824" y="98155"/>
                </a:cubicBezTo>
                <a:cubicBezTo>
                  <a:pt x="84422" y="102407"/>
                  <a:pt x="85460" y="108984"/>
                  <a:pt x="82658" y="113654"/>
                </a:cubicBezTo>
                <a:cubicBezTo>
                  <a:pt x="80152" y="117831"/>
                  <a:pt x="75769" y="120542"/>
                  <a:pt x="72325" y="123986"/>
                </a:cubicBezTo>
                <a:lnTo>
                  <a:pt x="61993" y="175647"/>
                </a:lnTo>
                <a:cubicBezTo>
                  <a:pt x="60271" y="184257"/>
                  <a:pt x="59603" y="193147"/>
                  <a:pt x="56827" y="201477"/>
                </a:cubicBezTo>
                <a:cubicBezTo>
                  <a:pt x="44439" y="238645"/>
                  <a:pt x="59471" y="192224"/>
                  <a:pt x="46495" y="237640"/>
                </a:cubicBezTo>
                <a:cubicBezTo>
                  <a:pt x="44999" y="242876"/>
                  <a:pt x="42825" y="247902"/>
                  <a:pt x="41329" y="253138"/>
                </a:cubicBezTo>
                <a:cubicBezTo>
                  <a:pt x="30724" y="290255"/>
                  <a:pt x="41648" y="257030"/>
                  <a:pt x="30997" y="299633"/>
                </a:cubicBezTo>
                <a:cubicBezTo>
                  <a:pt x="29676" y="304916"/>
                  <a:pt x="27553" y="309966"/>
                  <a:pt x="25831" y="315132"/>
                </a:cubicBezTo>
                <a:cubicBezTo>
                  <a:pt x="24109" y="404678"/>
                  <a:pt x="22723" y="494230"/>
                  <a:pt x="20664" y="583769"/>
                </a:cubicBezTo>
                <a:cubicBezTo>
                  <a:pt x="19278" y="644049"/>
                  <a:pt x="16900" y="704303"/>
                  <a:pt x="15498" y="764583"/>
                </a:cubicBezTo>
                <a:cubicBezTo>
                  <a:pt x="8817" y="1051879"/>
                  <a:pt x="21423" y="939320"/>
                  <a:pt x="5166" y="1069383"/>
                </a:cubicBezTo>
                <a:cubicBezTo>
                  <a:pt x="3444" y="1136542"/>
                  <a:pt x="0" y="1203680"/>
                  <a:pt x="0" y="1270861"/>
                </a:cubicBezTo>
                <a:cubicBezTo>
                  <a:pt x="0" y="1288167"/>
                  <a:pt x="1275" y="1305659"/>
                  <a:pt x="5166" y="1322522"/>
                </a:cubicBezTo>
                <a:cubicBezTo>
                  <a:pt x="7729" y="1333629"/>
                  <a:pt x="39591" y="1362112"/>
                  <a:pt x="41329" y="1363850"/>
                </a:cubicBezTo>
                <a:cubicBezTo>
                  <a:pt x="66279" y="1388800"/>
                  <a:pt x="34570" y="1358445"/>
                  <a:pt x="67159" y="1384515"/>
                </a:cubicBezTo>
                <a:cubicBezTo>
                  <a:pt x="70963" y="1387558"/>
                  <a:pt x="73595" y="1391925"/>
                  <a:pt x="77492" y="1394847"/>
                </a:cubicBezTo>
                <a:cubicBezTo>
                  <a:pt x="87426" y="1402297"/>
                  <a:pt x="99708" y="1406730"/>
                  <a:pt x="108488" y="1415511"/>
                </a:cubicBezTo>
                <a:cubicBezTo>
                  <a:pt x="122671" y="1429695"/>
                  <a:pt x="114199" y="1424304"/>
                  <a:pt x="134319" y="1431010"/>
                </a:cubicBezTo>
                <a:cubicBezTo>
                  <a:pt x="139485" y="1434454"/>
                  <a:pt x="144264" y="1438565"/>
                  <a:pt x="149817" y="1441342"/>
                </a:cubicBezTo>
                <a:cubicBezTo>
                  <a:pt x="154688" y="1443777"/>
                  <a:pt x="160646" y="1443706"/>
                  <a:pt x="165315" y="1446508"/>
                </a:cubicBezTo>
                <a:cubicBezTo>
                  <a:pt x="169492" y="1449014"/>
                  <a:pt x="171291" y="1454662"/>
                  <a:pt x="175648" y="1456840"/>
                </a:cubicBezTo>
                <a:cubicBezTo>
                  <a:pt x="185389" y="1461710"/>
                  <a:pt x="196312" y="1463728"/>
                  <a:pt x="206644" y="1467172"/>
                </a:cubicBezTo>
                <a:lnTo>
                  <a:pt x="237641" y="1477505"/>
                </a:lnTo>
                <a:lnTo>
                  <a:pt x="253139" y="1482671"/>
                </a:lnTo>
                <a:cubicBezTo>
                  <a:pt x="287580" y="1480949"/>
                  <a:pt x="322107" y="1480493"/>
                  <a:pt x="356461" y="1477505"/>
                </a:cubicBezTo>
                <a:cubicBezTo>
                  <a:pt x="361886" y="1477033"/>
                  <a:pt x="366723" y="1473834"/>
                  <a:pt x="371959" y="1472338"/>
                </a:cubicBezTo>
                <a:cubicBezTo>
                  <a:pt x="378786" y="1470387"/>
                  <a:pt x="385797" y="1469123"/>
                  <a:pt x="392624" y="1467172"/>
                </a:cubicBezTo>
                <a:cubicBezTo>
                  <a:pt x="397860" y="1465676"/>
                  <a:pt x="402868" y="1463439"/>
                  <a:pt x="408122" y="1462006"/>
                </a:cubicBezTo>
                <a:cubicBezTo>
                  <a:pt x="421822" y="1458270"/>
                  <a:pt x="435979" y="1456165"/>
                  <a:pt x="449451" y="1451674"/>
                </a:cubicBezTo>
                <a:cubicBezTo>
                  <a:pt x="454617" y="1449952"/>
                  <a:pt x="460189" y="1449152"/>
                  <a:pt x="464949" y="1446508"/>
                </a:cubicBezTo>
                <a:cubicBezTo>
                  <a:pt x="475804" y="1440477"/>
                  <a:pt x="487166" y="1434625"/>
                  <a:pt x="495946" y="1425844"/>
                </a:cubicBezTo>
                <a:cubicBezTo>
                  <a:pt x="499390" y="1422400"/>
                  <a:pt x="502101" y="1418017"/>
                  <a:pt x="506278" y="1415511"/>
                </a:cubicBezTo>
                <a:cubicBezTo>
                  <a:pt x="510947" y="1412709"/>
                  <a:pt x="516905" y="1412780"/>
                  <a:pt x="521776" y="1410345"/>
                </a:cubicBezTo>
                <a:cubicBezTo>
                  <a:pt x="573659" y="1384404"/>
                  <a:pt x="494542" y="1416851"/>
                  <a:pt x="557939" y="1389681"/>
                </a:cubicBezTo>
                <a:cubicBezTo>
                  <a:pt x="571445" y="1383893"/>
                  <a:pt x="579534" y="1383720"/>
                  <a:pt x="594102" y="1379349"/>
                </a:cubicBezTo>
                <a:cubicBezTo>
                  <a:pt x="604534" y="1376219"/>
                  <a:pt x="614418" y="1371152"/>
                  <a:pt x="625098" y="1369016"/>
                </a:cubicBezTo>
                <a:cubicBezTo>
                  <a:pt x="633708" y="1367294"/>
                  <a:pt x="642410" y="1365980"/>
                  <a:pt x="650929" y="1363850"/>
                </a:cubicBezTo>
                <a:cubicBezTo>
                  <a:pt x="656212" y="1362529"/>
                  <a:pt x="661069" y="1359658"/>
                  <a:pt x="666427" y="1358684"/>
                </a:cubicBezTo>
                <a:cubicBezTo>
                  <a:pt x="689002" y="1354579"/>
                  <a:pt x="745479" y="1350089"/>
                  <a:pt x="764583" y="1348352"/>
                </a:cubicBezTo>
                <a:cubicBezTo>
                  <a:pt x="771471" y="1346630"/>
                  <a:pt x="778317" y="1344726"/>
                  <a:pt x="785248" y="1343186"/>
                </a:cubicBezTo>
                <a:cubicBezTo>
                  <a:pt x="793819" y="1341281"/>
                  <a:pt x="802560" y="1340150"/>
                  <a:pt x="811078" y="1338020"/>
                </a:cubicBezTo>
                <a:cubicBezTo>
                  <a:pt x="816361" y="1336699"/>
                  <a:pt x="821410" y="1334576"/>
                  <a:pt x="826576" y="1332854"/>
                </a:cubicBezTo>
                <a:cubicBezTo>
                  <a:pt x="831742" y="1327688"/>
                  <a:pt x="835996" y="1321408"/>
                  <a:pt x="842075" y="1317355"/>
                </a:cubicBezTo>
                <a:cubicBezTo>
                  <a:pt x="888683" y="1286283"/>
                  <a:pt x="824287" y="1342509"/>
                  <a:pt x="873071" y="1301857"/>
                </a:cubicBezTo>
                <a:cubicBezTo>
                  <a:pt x="878684" y="1297180"/>
                  <a:pt x="883023" y="1291114"/>
                  <a:pt x="888570" y="1286359"/>
                </a:cubicBezTo>
                <a:cubicBezTo>
                  <a:pt x="891842" y="1283555"/>
                  <a:pt x="918194" y="1263797"/>
                  <a:pt x="924732" y="1260528"/>
                </a:cubicBezTo>
                <a:cubicBezTo>
                  <a:pt x="929603" y="1258093"/>
                  <a:pt x="935065" y="1257084"/>
                  <a:pt x="940231" y="1255362"/>
                </a:cubicBezTo>
                <a:cubicBezTo>
                  <a:pt x="974626" y="1220967"/>
                  <a:pt x="937583" y="1253389"/>
                  <a:pt x="971227" y="1234698"/>
                </a:cubicBezTo>
                <a:cubicBezTo>
                  <a:pt x="982082" y="1228667"/>
                  <a:pt x="991892" y="1220921"/>
                  <a:pt x="1002224" y="1214033"/>
                </a:cubicBezTo>
                <a:lnTo>
                  <a:pt x="1017722" y="1203701"/>
                </a:lnTo>
                <a:cubicBezTo>
                  <a:pt x="1022888" y="1200257"/>
                  <a:pt x="1027667" y="1196146"/>
                  <a:pt x="1033220" y="1193369"/>
                </a:cubicBezTo>
                <a:cubicBezTo>
                  <a:pt x="1040108" y="1189925"/>
                  <a:pt x="1047281" y="1186999"/>
                  <a:pt x="1053885" y="1183037"/>
                </a:cubicBezTo>
                <a:cubicBezTo>
                  <a:pt x="1064533" y="1176648"/>
                  <a:pt x="1074549" y="1169260"/>
                  <a:pt x="1084881" y="1162372"/>
                </a:cubicBezTo>
                <a:lnTo>
                  <a:pt x="1100380" y="1152040"/>
                </a:lnTo>
                <a:cubicBezTo>
                  <a:pt x="1105546" y="1148596"/>
                  <a:pt x="1109988" y="1143671"/>
                  <a:pt x="1115878" y="1141708"/>
                </a:cubicBezTo>
                <a:cubicBezTo>
                  <a:pt x="1131409" y="1136531"/>
                  <a:pt x="1133524" y="1137336"/>
                  <a:pt x="1146875" y="1126210"/>
                </a:cubicBezTo>
                <a:cubicBezTo>
                  <a:pt x="1152488" y="1121533"/>
                  <a:pt x="1156760" y="1115388"/>
                  <a:pt x="1162373" y="1110711"/>
                </a:cubicBezTo>
                <a:cubicBezTo>
                  <a:pt x="1167143" y="1106736"/>
                  <a:pt x="1173230" y="1104504"/>
                  <a:pt x="1177871" y="1100379"/>
                </a:cubicBezTo>
                <a:cubicBezTo>
                  <a:pt x="1188792" y="1090672"/>
                  <a:pt x="1196711" y="1077489"/>
                  <a:pt x="1208868" y="1069383"/>
                </a:cubicBezTo>
                <a:cubicBezTo>
                  <a:pt x="1225250" y="1058461"/>
                  <a:pt x="1238111" y="1051349"/>
                  <a:pt x="1250197" y="1033220"/>
                </a:cubicBezTo>
                <a:cubicBezTo>
                  <a:pt x="1253641" y="1028054"/>
                  <a:pt x="1256139" y="1022112"/>
                  <a:pt x="1260529" y="1017722"/>
                </a:cubicBezTo>
                <a:cubicBezTo>
                  <a:pt x="1266617" y="1011634"/>
                  <a:pt x="1275105" y="1008311"/>
                  <a:pt x="1281193" y="1002223"/>
                </a:cubicBezTo>
                <a:cubicBezTo>
                  <a:pt x="1287090" y="996326"/>
                  <a:pt x="1316510" y="953099"/>
                  <a:pt x="1317356" y="950562"/>
                </a:cubicBezTo>
                <a:cubicBezTo>
                  <a:pt x="1324485" y="929174"/>
                  <a:pt x="1319501" y="939595"/>
                  <a:pt x="1332854" y="919566"/>
                </a:cubicBezTo>
                <a:cubicBezTo>
                  <a:pt x="1344726" y="883948"/>
                  <a:pt x="1335484" y="896270"/>
                  <a:pt x="1353519" y="878237"/>
                </a:cubicBezTo>
                <a:cubicBezTo>
                  <a:pt x="1355241" y="871349"/>
                  <a:pt x="1356734" y="864399"/>
                  <a:pt x="1358685" y="857572"/>
                </a:cubicBezTo>
                <a:cubicBezTo>
                  <a:pt x="1360181" y="852336"/>
                  <a:pt x="1362670" y="847390"/>
                  <a:pt x="1363851" y="842074"/>
                </a:cubicBezTo>
                <a:cubicBezTo>
                  <a:pt x="1366123" y="831849"/>
                  <a:pt x="1367143" y="821383"/>
                  <a:pt x="1369017" y="811077"/>
                </a:cubicBezTo>
                <a:cubicBezTo>
                  <a:pt x="1370588" y="802438"/>
                  <a:pt x="1372461" y="793857"/>
                  <a:pt x="1374183" y="785247"/>
                </a:cubicBezTo>
                <a:cubicBezTo>
                  <a:pt x="1375905" y="768027"/>
                  <a:pt x="1379349" y="750892"/>
                  <a:pt x="1379349" y="733586"/>
                </a:cubicBezTo>
                <a:cubicBezTo>
                  <a:pt x="1379349" y="694229"/>
                  <a:pt x="1378672" y="653389"/>
                  <a:pt x="1369017" y="614766"/>
                </a:cubicBezTo>
                <a:cubicBezTo>
                  <a:pt x="1367696" y="609483"/>
                  <a:pt x="1365347" y="604503"/>
                  <a:pt x="1363851" y="599267"/>
                </a:cubicBezTo>
                <a:cubicBezTo>
                  <a:pt x="1362623" y="594969"/>
                  <a:pt x="1356897" y="568735"/>
                  <a:pt x="1353519" y="563105"/>
                </a:cubicBezTo>
                <a:cubicBezTo>
                  <a:pt x="1351013" y="558928"/>
                  <a:pt x="1346229" y="556576"/>
                  <a:pt x="1343186" y="552772"/>
                </a:cubicBezTo>
                <a:cubicBezTo>
                  <a:pt x="1323506" y="528172"/>
                  <a:pt x="1343924" y="544654"/>
                  <a:pt x="1317356" y="526942"/>
                </a:cubicBezTo>
                <a:cubicBezTo>
                  <a:pt x="1311831" y="518654"/>
                  <a:pt x="1305524" y="506999"/>
                  <a:pt x="1296692" y="501111"/>
                </a:cubicBezTo>
                <a:cubicBezTo>
                  <a:pt x="1290284" y="496839"/>
                  <a:pt x="1282915" y="494223"/>
                  <a:pt x="1276027" y="490779"/>
                </a:cubicBezTo>
                <a:cubicBezTo>
                  <a:pt x="1270861" y="485613"/>
                  <a:pt x="1266608" y="479334"/>
                  <a:pt x="1260529" y="475281"/>
                </a:cubicBezTo>
                <a:cubicBezTo>
                  <a:pt x="1255998" y="472260"/>
                  <a:pt x="1249462" y="473280"/>
                  <a:pt x="1245031" y="470115"/>
                </a:cubicBezTo>
                <a:cubicBezTo>
                  <a:pt x="1237104" y="464453"/>
                  <a:pt x="1232471" y="454854"/>
                  <a:pt x="1224366" y="449450"/>
                </a:cubicBezTo>
                <a:cubicBezTo>
                  <a:pt x="1219200" y="446006"/>
                  <a:pt x="1213638" y="443093"/>
                  <a:pt x="1208868" y="439118"/>
                </a:cubicBezTo>
                <a:cubicBezTo>
                  <a:pt x="1203256" y="434441"/>
                  <a:pt x="1199449" y="427672"/>
                  <a:pt x="1193370" y="423620"/>
                </a:cubicBezTo>
                <a:cubicBezTo>
                  <a:pt x="1188839" y="420599"/>
                  <a:pt x="1183037" y="420176"/>
                  <a:pt x="1177871" y="418454"/>
                </a:cubicBezTo>
                <a:cubicBezTo>
                  <a:pt x="1172705" y="411566"/>
                  <a:pt x="1168987" y="403301"/>
                  <a:pt x="1162373" y="397789"/>
                </a:cubicBezTo>
                <a:cubicBezTo>
                  <a:pt x="1158190" y="394303"/>
                  <a:pt x="1151746" y="395058"/>
                  <a:pt x="1146875" y="392623"/>
                </a:cubicBezTo>
                <a:cubicBezTo>
                  <a:pt x="1141321" y="389846"/>
                  <a:pt x="1136767" y="385371"/>
                  <a:pt x="1131376" y="382291"/>
                </a:cubicBezTo>
                <a:cubicBezTo>
                  <a:pt x="1124690" y="378470"/>
                  <a:pt x="1117398" y="375780"/>
                  <a:pt x="1110712" y="371959"/>
                </a:cubicBezTo>
                <a:cubicBezTo>
                  <a:pt x="1105321" y="368879"/>
                  <a:pt x="1100888" y="364149"/>
                  <a:pt x="1095214" y="361627"/>
                </a:cubicBezTo>
                <a:cubicBezTo>
                  <a:pt x="1085261" y="357204"/>
                  <a:pt x="1064217" y="351294"/>
                  <a:pt x="1064217" y="351294"/>
                </a:cubicBezTo>
                <a:cubicBezTo>
                  <a:pt x="1055607" y="342684"/>
                  <a:pt x="1050199" y="328417"/>
                  <a:pt x="1038386" y="325464"/>
                </a:cubicBezTo>
                <a:cubicBezTo>
                  <a:pt x="1031765" y="323809"/>
                  <a:pt x="1009636" y="318838"/>
                  <a:pt x="1002224" y="315132"/>
                </a:cubicBezTo>
                <a:cubicBezTo>
                  <a:pt x="981018" y="304529"/>
                  <a:pt x="992413" y="307284"/>
                  <a:pt x="976393" y="294467"/>
                </a:cubicBezTo>
                <a:cubicBezTo>
                  <a:pt x="955613" y="277842"/>
                  <a:pt x="959173" y="268637"/>
                  <a:pt x="955729" y="263471"/>
                </a:cubicBezTo>
                <a:close/>
              </a:path>
            </a:pathLst>
          </a:cu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Calibri" pitchFamily="34" charset="0"/>
            </a:endParaRPr>
          </a:p>
        </p:txBody>
      </p:sp>
      <p:sp>
        <p:nvSpPr>
          <p:cNvPr id="126" name="자유형 125"/>
          <p:cNvSpPr/>
          <p:nvPr/>
        </p:nvSpPr>
        <p:spPr>
          <a:xfrm>
            <a:off x="827584" y="4482358"/>
            <a:ext cx="1379349" cy="1482671"/>
          </a:xfrm>
          <a:custGeom>
            <a:avLst/>
            <a:gdLst>
              <a:gd name="connsiteX0" fmla="*/ 955729 w 1379349"/>
              <a:gd name="connsiteY0" fmla="*/ 263471 h 1482671"/>
              <a:gd name="connsiteX1" fmla="*/ 955729 w 1379349"/>
              <a:gd name="connsiteY1" fmla="*/ 263471 h 1482671"/>
              <a:gd name="connsiteX2" fmla="*/ 914400 w 1379349"/>
              <a:gd name="connsiteY2" fmla="*/ 242806 h 1482671"/>
              <a:gd name="connsiteX3" fmla="*/ 898902 w 1379349"/>
              <a:gd name="connsiteY3" fmla="*/ 237640 h 1482671"/>
              <a:gd name="connsiteX4" fmla="*/ 883403 w 1379349"/>
              <a:gd name="connsiteY4" fmla="*/ 222142 h 1482671"/>
              <a:gd name="connsiteX5" fmla="*/ 852407 w 1379349"/>
              <a:gd name="connsiteY5" fmla="*/ 211810 h 1482671"/>
              <a:gd name="connsiteX6" fmla="*/ 800746 w 1379349"/>
              <a:gd name="connsiteY6" fmla="*/ 191145 h 1482671"/>
              <a:gd name="connsiteX7" fmla="*/ 769749 w 1379349"/>
              <a:gd name="connsiteY7" fmla="*/ 180813 h 1482671"/>
              <a:gd name="connsiteX8" fmla="*/ 754251 w 1379349"/>
              <a:gd name="connsiteY8" fmla="*/ 175647 h 1482671"/>
              <a:gd name="connsiteX9" fmla="*/ 733586 w 1379349"/>
              <a:gd name="connsiteY9" fmla="*/ 165315 h 1482671"/>
              <a:gd name="connsiteX10" fmla="*/ 702590 w 1379349"/>
              <a:gd name="connsiteY10" fmla="*/ 154983 h 1482671"/>
              <a:gd name="connsiteX11" fmla="*/ 650929 w 1379349"/>
              <a:gd name="connsiteY11" fmla="*/ 134318 h 1482671"/>
              <a:gd name="connsiteX12" fmla="*/ 635431 w 1379349"/>
              <a:gd name="connsiteY12" fmla="*/ 129152 h 1482671"/>
              <a:gd name="connsiteX13" fmla="*/ 619932 w 1379349"/>
              <a:gd name="connsiteY13" fmla="*/ 123986 h 1482671"/>
              <a:gd name="connsiteX14" fmla="*/ 588936 w 1379349"/>
              <a:gd name="connsiteY14" fmla="*/ 108488 h 1482671"/>
              <a:gd name="connsiteX15" fmla="*/ 573437 w 1379349"/>
              <a:gd name="connsiteY15" fmla="*/ 98155 h 1482671"/>
              <a:gd name="connsiteX16" fmla="*/ 557939 w 1379349"/>
              <a:gd name="connsiteY16" fmla="*/ 92989 h 1482671"/>
              <a:gd name="connsiteX17" fmla="*/ 526942 w 1379349"/>
              <a:gd name="connsiteY17" fmla="*/ 77491 h 1482671"/>
              <a:gd name="connsiteX18" fmla="*/ 480448 w 1379349"/>
              <a:gd name="connsiteY18" fmla="*/ 56827 h 1482671"/>
              <a:gd name="connsiteX19" fmla="*/ 464949 w 1379349"/>
              <a:gd name="connsiteY19" fmla="*/ 51661 h 1482671"/>
              <a:gd name="connsiteX20" fmla="*/ 454617 w 1379349"/>
              <a:gd name="connsiteY20" fmla="*/ 41328 h 1482671"/>
              <a:gd name="connsiteX21" fmla="*/ 433953 w 1379349"/>
              <a:gd name="connsiteY21" fmla="*/ 36162 h 1482671"/>
              <a:gd name="connsiteX22" fmla="*/ 402956 w 1379349"/>
              <a:gd name="connsiteY22" fmla="*/ 25830 h 1482671"/>
              <a:gd name="connsiteX23" fmla="*/ 371959 w 1379349"/>
              <a:gd name="connsiteY23" fmla="*/ 15498 h 1482671"/>
              <a:gd name="connsiteX24" fmla="*/ 356461 w 1379349"/>
              <a:gd name="connsiteY24" fmla="*/ 10332 h 1482671"/>
              <a:gd name="connsiteX25" fmla="*/ 309966 w 1379349"/>
              <a:gd name="connsiteY25" fmla="*/ 0 h 1482671"/>
              <a:gd name="connsiteX26" fmla="*/ 206644 w 1379349"/>
              <a:gd name="connsiteY26" fmla="*/ 15498 h 1482671"/>
              <a:gd name="connsiteX27" fmla="*/ 191146 w 1379349"/>
              <a:gd name="connsiteY27" fmla="*/ 20664 h 1482671"/>
              <a:gd name="connsiteX28" fmla="*/ 175648 w 1379349"/>
              <a:gd name="connsiteY28" fmla="*/ 25830 h 1482671"/>
              <a:gd name="connsiteX29" fmla="*/ 144651 w 1379349"/>
              <a:gd name="connsiteY29" fmla="*/ 46494 h 1482671"/>
              <a:gd name="connsiteX30" fmla="*/ 108488 w 1379349"/>
              <a:gd name="connsiteY30" fmla="*/ 72325 h 1482671"/>
              <a:gd name="connsiteX31" fmla="*/ 87824 w 1379349"/>
              <a:gd name="connsiteY31" fmla="*/ 98155 h 1482671"/>
              <a:gd name="connsiteX32" fmla="*/ 82658 w 1379349"/>
              <a:gd name="connsiteY32" fmla="*/ 113654 h 1482671"/>
              <a:gd name="connsiteX33" fmla="*/ 72325 w 1379349"/>
              <a:gd name="connsiteY33" fmla="*/ 123986 h 1482671"/>
              <a:gd name="connsiteX34" fmla="*/ 61993 w 1379349"/>
              <a:gd name="connsiteY34" fmla="*/ 175647 h 1482671"/>
              <a:gd name="connsiteX35" fmla="*/ 56827 w 1379349"/>
              <a:gd name="connsiteY35" fmla="*/ 201477 h 1482671"/>
              <a:gd name="connsiteX36" fmla="*/ 46495 w 1379349"/>
              <a:gd name="connsiteY36" fmla="*/ 237640 h 1482671"/>
              <a:gd name="connsiteX37" fmla="*/ 41329 w 1379349"/>
              <a:gd name="connsiteY37" fmla="*/ 253138 h 1482671"/>
              <a:gd name="connsiteX38" fmla="*/ 30997 w 1379349"/>
              <a:gd name="connsiteY38" fmla="*/ 299633 h 1482671"/>
              <a:gd name="connsiteX39" fmla="*/ 25831 w 1379349"/>
              <a:gd name="connsiteY39" fmla="*/ 315132 h 1482671"/>
              <a:gd name="connsiteX40" fmla="*/ 20664 w 1379349"/>
              <a:gd name="connsiteY40" fmla="*/ 583769 h 1482671"/>
              <a:gd name="connsiteX41" fmla="*/ 15498 w 1379349"/>
              <a:gd name="connsiteY41" fmla="*/ 764583 h 1482671"/>
              <a:gd name="connsiteX42" fmla="*/ 5166 w 1379349"/>
              <a:gd name="connsiteY42" fmla="*/ 1069383 h 1482671"/>
              <a:gd name="connsiteX43" fmla="*/ 0 w 1379349"/>
              <a:gd name="connsiteY43" fmla="*/ 1270861 h 1482671"/>
              <a:gd name="connsiteX44" fmla="*/ 5166 w 1379349"/>
              <a:gd name="connsiteY44" fmla="*/ 1322522 h 1482671"/>
              <a:gd name="connsiteX45" fmla="*/ 41329 w 1379349"/>
              <a:gd name="connsiteY45" fmla="*/ 1363850 h 1482671"/>
              <a:gd name="connsiteX46" fmla="*/ 67159 w 1379349"/>
              <a:gd name="connsiteY46" fmla="*/ 1384515 h 1482671"/>
              <a:gd name="connsiteX47" fmla="*/ 77492 w 1379349"/>
              <a:gd name="connsiteY47" fmla="*/ 1394847 h 1482671"/>
              <a:gd name="connsiteX48" fmla="*/ 108488 w 1379349"/>
              <a:gd name="connsiteY48" fmla="*/ 1415511 h 1482671"/>
              <a:gd name="connsiteX49" fmla="*/ 134319 w 1379349"/>
              <a:gd name="connsiteY49" fmla="*/ 1431010 h 1482671"/>
              <a:gd name="connsiteX50" fmla="*/ 149817 w 1379349"/>
              <a:gd name="connsiteY50" fmla="*/ 1441342 h 1482671"/>
              <a:gd name="connsiteX51" fmla="*/ 165315 w 1379349"/>
              <a:gd name="connsiteY51" fmla="*/ 1446508 h 1482671"/>
              <a:gd name="connsiteX52" fmla="*/ 175648 w 1379349"/>
              <a:gd name="connsiteY52" fmla="*/ 1456840 h 1482671"/>
              <a:gd name="connsiteX53" fmla="*/ 206644 w 1379349"/>
              <a:gd name="connsiteY53" fmla="*/ 1467172 h 1482671"/>
              <a:gd name="connsiteX54" fmla="*/ 237641 w 1379349"/>
              <a:gd name="connsiteY54" fmla="*/ 1477505 h 1482671"/>
              <a:gd name="connsiteX55" fmla="*/ 253139 w 1379349"/>
              <a:gd name="connsiteY55" fmla="*/ 1482671 h 1482671"/>
              <a:gd name="connsiteX56" fmla="*/ 356461 w 1379349"/>
              <a:gd name="connsiteY56" fmla="*/ 1477505 h 1482671"/>
              <a:gd name="connsiteX57" fmla="*/ 371959 w 1379349"/>
              <a:gd name="connsiteY57" fmla="*/ 1472338 h 1482671"/>
              <a:gd name="connsiteX58" fmla="*/ 392624 w 1379349"/>
              <a:gd name="connsiteY58" fmla="*/ 1467172 h 1482671"/>
              <a:gd name="connsiteX59" fmla="*/ 408122 w 1379349"/>
              <a:gd name="connsiteY59" fmla="*/ 1462006 h 1482671"/>
              <a:gd name="connsiteX60" fmla="*/ 449451 w 1379349"/>
              <a:gd name="connsiteY60" fmla="*/ 1451674 h 1482671"/>
              <a:gd name="connsiteX61" fmla="*/ 464949 w 1379349"/>
              <a:gd name="connsiteY61" fmla="*/ 1446508 h 1482671"/>
              <a:gd name="connsiteX62" fmla="*/ 495946 w 1379349"/>
              <a:gd name="connsiteY62" fmla="*/ 1425844 h 1482671"/>
              <a:gd name="connsiteX63" fmla="*/ 506278 w 1379349"/>
              <a:gd name="connsiteY63" fmla="*/ 1415511 h 1482671"/>
              <a:gd name="connsiteX64" fmla="*/ 521776 w 1379349"/>
              <a:gd name="connsiteY64" fmla="*/ 1410345 h 1482671"/>
              <a:gd name="connsiteX65" fmla="*/ 557939 w 1379349"/>
              <a:gd name="connsiteY65" fmla="*/ 1389681 h 1482671"/>
              <a:gd name="connsiteX66" fmla="*/ 594102 w 1379349"/>
              <a:gd name="connsiteY66" fmla="*/ 1379349 h 1482671"/>
              <a:gd name="connsiteX67" fmla="*/ 625098 w 1379349"/>
              <a:gd name="connsiteY67" fmla="*/ 1369016 h 1482671"/>
              <a:gd name="connsiteX68" fmla="*/ 650929 w 1379349"/>
              <a:gd name="connsiteY68" fmla="*/ 1363850 h 1482671"/>
              <a:gd name="connsiteX69" fmla="*/ 666427 w 1379349"/>
              <a:gd name="connsiteY69" fmla="*/ 1358684 h 1482671"/>
              <a:gd name="connsiteX70" fmla="*/ 764583 w 1379349"/>
              <a:gd name="connsiteY70" fmla="*/ 1348352 h 1482671"/>
              <a:gd name="connsiteX71" fmla="*/ 785248 w 1379349"/>
              <a:gd name="connsiteY71" fmla="*/ 1343186 h 1482671"/>
              <a:gd name="connsiteX72" fmla="*/ 811078 w 1379349"/>
              <a:gd name="connsiteY72" fmla="*/ 1338020 h 1482671"/>
              <a:gd name="connsiteX73" fmla="*/ 826576 w 1379349"/>
              <a:gd name="connsiteY73" fmla="*/ 1332854 h 1482671"/>
              <a:gd name="connsiteX74" fmla="*/ 842075 w 1379349"/>
              <a:gd name="connsiteY74" fmla="*/ 1317355 h 1482671"/>
              <a:gd name="connsiteX75" fmla="*/ 873071 w 1379349"/>
              <a:gd name="connsiteY75" fmla="*/ 1301857 h 1482671"/>
              <a:gd name="connsiteX76" fmla="*/ 888570 w 1379349"/>
              <a:gd name="connsiteY76" fmla="*/ 1286359 h 1482671"/>
              <a:gd name="connsiteX77" fmla="*/ 924732 w 1379349"/>
              <a:gd name="connsiteY77" fmla="*/ 1260528 h 1482671"/>
              <a:gd name="connsiteX78" fmla="*/ 940231 w 1379349"/>
              <a:gd name="connsiteY78" fmla="*/ 1255362 h 1482671"/>
              <a:gd name="connsiteX79" fmla="*/ 971227 w 1379349"/>
              <a:gd name="connsiteY79" fmla="*/ 1234698 h 1482671"/>
              <a:gd name="connsiteX80" fmla="*/ 1002224 w 1379349"/>
              <a:gd name="connsiteY80" fmla="*/ 1214033 h 1482671"/>
              <a:gd name="connsiteX81" fmla="*/ 1017722 w 1379349"/>
              <a:gd name="connsiteY81" fmla="*/ 1203701 h 1482671"/>
              <a:gd name="connsiteX82" fmla="*/ 1033220 w 1379349"/>
              <a:gd name="connsiteY82" fmla="*/ 1193369 h 1482671"/>
              <a:gd name="connsiteX83" fmla="*/ 1053885 w 1379349"/>
              <a:gd name="connsiteY83" fmla="*/ 1183037 h 1482671"/>
              <a:gd name="connsiteX84" fmla="*/ 1084881 w 1379349"/>
              <a:gd name="connsiteY84" fmla="*/ 1162372 h 1482671"/>
              <a:gd name="connsiteX85" fmla="*/ 1100380 w 1379349"/>
              <a:gd name="connsiteY85" fmla="*/ 1152040 h 1482671"/>
              <a:gd name="connsiteX86" fmla="*/ 1115878 w 1379349"/>
              <a:gd name="connsiteY86" fmla="*/ 1141708 h 1482671"/>
              <a:gd name="connsiteX87" fmla="*/ 1146875 w 1379349"/>
              <a:gd name="connsiteY87" fmla="*/ 1126210 h 1482671"/>
              <a:gd name="connsiteX88" fmla="*/ 1162373 w 1379349"/>
              <a:gd name="connsiteY88" fmla="*/ 1110711 h 1482671"/>
              <a:gd name="connsiteX89" fmla="*/ 1177871 w 1379349"/>
              <a:gd name="connsiteY89" fmla="*/ 1100379 h 1482671"/>
              <a:gd name="connsiteX90" fmla="*/ 1208868 w 1379349"/>
              <a:gd name="connsiteY90" fmla="*/ 1069383 h 1482671"/>
              <a:gd name="connsiteX91" fmla="*/ 1250197 w 1379349"/>
              <a:gd name="connsiteY91" fmla="*/ 1033220 h 1482671"/>
              <a:gd name="connsiteX92" fmla="*/ 1260529 w 1379349"/>
              <a:gd name="connsiteY92" fmla="*/ 1017722 h 1482671"/>
              <a:gd name="connsiteX93" fmla="*/ 1281193 w 1379349"/>
              <a:gd name="connsiteY93" fmla="*/ 1002223 h 1482671"/>
              <a:gd name="connsiteX94" fmla="*/ 1317356 w 1379349"/>
              <a:gd name="connsiteY94" fmla="*/ 950562 h 1482671"/>
              <a:gd name="connsiteX95" fmla="*/ 1332854 w 1379349"/>
              <a:gd name="connsiteY95" fmla="*/ 919566 h 1482671"/>
              <a:gd name="connsiteX96" fmla="*/ 1353519 w 1379349"/>
              <a:gd name="connsiteY96" fmla="*/ 878237 h 1482671"/>
              <a:gd name="connsiteX97" fmla="*/ 1358685 w 1379349"/>
              <a:gd name="connsiteY97" fmla="*/ 857572 h 1482671"/>
              <a:gd name="connsiteX98" fmla="*/ 1363851 w 1379349"/>
              <a:gd name="connsiteY98" fmla="*/ 842074 h 1482671"/>
              <a:gd name="connsiteX99" fmla="*/ 1369017 w 1379349"/>
              <a:gd name="connsiteY99" fmla="*/ 811077 h 1482671"/>
              <a:gd name="connsiteX100" fmla="*/ 1374183 w 1379349"/>
              <a:gd name="connsiteY100" fmla="*/ 785247 h 1482671"/>
              <a:gd name="connsiteX101" fmla="*/ 1379349 w 1379349"/>
              <a:gd name="connsiteY101" fmla="*/ 733586 h 1482671"/>
              <a:gd name="connsiteX102" fmla="*/ 1369017 w 1379349"/>
              <a:gd name="connsiteY102" fmla="*/ 614766 h 1482671"/>
              <a:gd name="connsiteX103" fmla="*/ 1363851 w 1379349"/>
              <a:gd name="connsiteY103" fmla="*/ 599267 h 1482671"/>
              <a:gd name="connsiteX104" fmla="*/ 1353519 w 1379349"/>
              <a:gd name="connsiteY104" fmla="*/ 563105 h 1482671"/>
              <a:gd name="connsiteX105" fmla="*/ 1343186 w 1379349"/>
              <a:gd name="connsiteY105" fmla="*/ 552772 h 1482671"/>
              <a:gd name="connsiteX106" fmla="*/ 1317356 w 1379349"/>
              <a:gd name="connsiteY106" fmla="*/ 526942 h 1482671"/>
              <a:gd name="connsiteX107" fmla="*/ 1296692 w 1379349"/>
              <a:gd name="connsiteY107" fmla="*/ 501111 h 1482671"/>
              <a:gd name="connsiteX108" fmla="*/ 1276027 w 1379349"/>
              <a:gd name="connsiteY108" fmla="*/ 490779 h 1482671"/>
              <a:gd name="connsiteX109" fmla="*/ 1260529 w 1379349"/>
              <a:gd name="connsiteY109" fmla="*/ 475281 h 1482671"/>
              <a:gd name="connsiteX110" fmla="*/ 1245031 w 1379349"/>
              <a:gd name="connsiteY110" fmla="*/ 470115 h 1482671"/>
              <a:gd name="connsiteX111" fmla="*/ 1224366 w 1379349"/>
              <a:gd name="connsiteY111" fmla="*/ 449450 h 1482671"/>
              <a:gd name="connsiteX112" fmla="*/ 1208868 w 1379349"/>
              <a:gd name="connsiteY112" fmla="*/ 439118 h 1482671"/>
              <a:gd name="connsiteX113" fmla="*/ 1193370 w 1379349"/>
              <a:gd name="connsiteY113" fmla="*/ 423620 h 1482671"/>
              <a:gd name="connsiteX114" fmla="*/ 1177871 w 1379349"/>
              <a:gd name="connsiteY114" fmla="*/ 418454 h 1482671"/>
              <a:gd name="connsiteX115" fmla="*/ 1162373 w 1379349"/>
              <a:gd name="connsiteY115" fmla="*/ 397789 h 1482671"/>
              <a:gd name="connsiteX116" fmla="*/ 1146875 w 1379349"/>
              <a:gd name="connsiteY116" fmla="*/ 392623 h 1482671"/>
              <a:gd name="connsiteX117" fmla="*/ 1131376 w 1379349"/>
              <a:gd name="connsiteY117" fmla="*/ 382291 h 1482671"/>
              <a:gd name="connsiteX118" fmla="*/ 1110712 w 1379349"/>
              <a:gd name="connsiteY118" fmla="*/ 371959 h 1482671"/>
              <a:gd name="connsiteX119" fmla="*/ 1095214 w 1379349"/>
              <a:gd name="connsiteY119" fmla="*/ 361627 h 1482671"/>
              <a:gd name="connsiteX120" fmla="*/ 1064217 w 1379349"/>
              <a:gd name="connsiteY120" fmla="*/ 351294 h 1482671"/>
              <a:gd name="connsiteX121" fmla="*/ 1038386 w 1379349"/>
              <a:gd name="connsiteY121" fmla="*/ 325464 h 1482671"/>
              <a:gd name="connsiteX122" fmla="*/ 1002224 w 1379349"/>
              <a:gd name="connsiteY122" fmla="*/ 315132 h 1482671"/>
              <a:gd name="connsiteX123" fmla="*/ 976393 w 1379349"/>
              <a:gd name="connsiteY123" fmla="*/ 294467 h 1482671"/>
              <a:gd name="connsiteX124" fmla="*/ 955729 w 1379349"/>
              <a:gd name="connsiteY124" fmla="*/ 263471 h 1482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1379349" h="1482671">
                <a:moveTo>
                  <a:pt x="955729" y="263471"/>
                </a:moveTo>
                <a:lnTo>
                  <a:pt x="955729" y="263471"/>
                </a:lnTo>
                <a:cubicBezTo>
                  <a:pt x="941953" y="256583"/>
                  <a:pt x="928422" y="249180"/>
                  <a:pt x="914400" y="242806"/>
                </a:cubicBezTo>
                <a:cubicBezTo>
                  <a:pt x="909443" y="240553"/>
                  <a:pt x="903433" y="240661"/>
                  <a:pt x="898902" y="237640"/>
                </a:cubicBezTo>
                <a:cubicBezTo>
                  <a:pt x="892823" y="233587"/>
                  <a:pt x="889790" y="225690"/>
                  <a:pt x="883403" y="222142"/>
                </a:cubicBezTo>
                <a:cubicBezTo>
                  <a:pt x="873883" y="216853"/>
                  <a:pt x="852407" y="211810"/>
                  <a:pt x="852407" y="211810"/>
                </a:cubicBezTo>
                <a:cubicBezTo>
                  <a:pt x="830060" y="189461"/>
                  <a:pt x="852556" y="208414"/>
                  <a:pt x="800746" y="191145"/>
                </a:cubicBezTo>
                <a:lnTo>
                  <a:pt x="769749" y="180813"/>
                </a:lnTo>
                <a:cubicBezTo>
                  <a:pt x="764583" y="179091"/>
                  <a:pt x="759122" y="178082"/>
                  <a:pt x="754251" y="175647"/>
                </a:cubicBezTo>
                <a:cubicBezTo>
                  <a:pt x="747363" y="172203"/>
                  <a:pt x="740737" y="168175"/>
                  <a:pt x="733586" y="165315"/>
                </a:cubicBezTo>
                <a:cubicBezTo>
                  <a:pt x="723474" y="161270"/>
                  <a:pt x="712331" y="159854"/>
                  <a:pt x="702590" y="154983"/>
                </a:cubicBezTo>
                <a:cubicBezTo>
                  <a:pt x="672184" y="139779"/>
                  <a:pt x="689231" y="147085"/>
                  <a:pt x="650929" y="134318"/>
                </a:cubicBezTo>
                <a:lnTo>
                  <a:pt x="635431" y="129152"/>
                </a:lnTo>
                <a:lnTo>
                  <a:pt x="619932" y="123986"/>
                </a:lnTo>
                <a:cubicBezTo>
                  <a:pt x="575512" y="94373"/>
                  <a:pt x="631716" y="129879"/>
                  <a:pt x="588936" y="108488"/>
                </a:cubicBezTo>
                <a:cubicBezTo>
                  <a:pt x="583382" y="105711"/>
                  <a:pt x="578991" y="100932"/>
                  <a:pt x="573437" y="98155"/>
                </a:cubicBezTo>
                <a:cubicBezTo>
                  <a:pt x="568566" y="95720"/>
                  <a:pt x="562810" y="95424"/>
                  <a:pt x="557939" y="92989"/>
                </a:cubicBezTo>
                <a:cubicBezTo>
                  <a:pt x="517883" y="72961"/>
                  <a:pt x="565897" y="90475"/>
                  <a:pt x="526942" y="77491"/>
                </a:cubicBezTo>
                <a:cubicBezTo>
                  <a:pt x="502383" y="61118"/>
                  <a:pt x="517333" y="69122"/>
                  <a:pt x="480448" y="56827"/>
                </a:cubicBezTo>
                <a:lnTo>
                  <a:pt x="464949" y="51661"/>
                </a:lnTo>
                <a:cubicBezTo>
                  <a:pt x="461505" y="48217"/>
                  <a:pt x="458974" y="43506"/>
                  <a:pt x="454617" y="41328"/>
                </a:cubicBezTo>
                <a:cubicBezTo>
                  <a:pt x="448267" y="38153"/>
                  <a:pt x="440754" y="38202"/>
                  <a:pt x="433953" y="36162"/>
                </a:cubicBezTo>
                <a:cubicBezTo>
                  <a:pt x="423521" y="33032"/>
                  <a:pt x="413288" y="29274"/>
                  <a:pt x="402956" y="25830"/>
                </a:cubicBezTo>
                <a:lnTo>
                  <a:pt x="371959" y="15498"/>
                </a:lnTo>
                <a:cubicBezTo>
                  <a:pt x="366793" y="13776"/>
                  <a:pt x="361744" y="11653"/>
                  <a:pt x="356461" y="10332"/>
                </a:cubicBezTo>
                <a:cubicBezTo>
                  <a:pt x="327278" y="3036"/>
                  <a:pt x="342759" y="6558"/>
                  <a:pt x="309966" y="0"/>
                </a:cubicBezTo>
                <a:cubicBezTo>
                  <a:pt x="226779" y="5942"/>
                  <a:pt x="260570" y="-2477"/>
                  <a:pt x="206644" y="15498"/>
                </a:cubicBezTo>
                <a:lnTo>
                  <a:pt x="191146" y="20664"/>
                </a:lnTo>
                <a:lnTo>
                  <a:pt x="175648" y="25830"/>
                </a:lnTo>
                <a:cubicBezTo>
                  <a:pt x="144037" y="57438"/>
                  <a:pt x="194703" y="8955"/>
                  <a:pt x="144651" y="46494"/>
                </a:cubicBezTo>
                <a:cubicBezTo>
                  <a:pt x="105427" y="75912"/>
                  <a:pt x="141450" y="61338"/>
                  <a:pt x="108488" y="72325"/>
                </a:cubicBezTo>
                <a:cubicBezTo>
                  <a:pt x="95502" y="111282"/>
                  <a:pt x="114530" y="64771"/>
                  <a:pt x="87824" y="98155"/>
                </a:cubicBezTo>
                <a:cubicBezTo>
                  <a:pt x="84422" y="102407"/>
                  <a:pt x="85460" y="108984"/>
                  <a:pt x="82658" y="113654"/>
                </a:cubicBezTo>
                <a:cubicBezTo>
                  <a:pt x="80152" y="117831"/>
                  <a:pt x="75769" y="120542"/>
                  <a:pt x="72325" y="123986"/>
                </a:cubicBezTo>
                <a:lnTo>
                  <a:pt x="61993" y="175647"/>
                </a:lnTo>
                <a:cubicBezTo>
                  <a:pt x="60271" y="184257"/>
                  <a:pt x="59603" y="193147"/>
                  <a:pt x="56827" y="201477"/>
                </a:cubicBezTo>
                <a:cubicBezTo>
                  <a:pt x="44439" y="238645"/>
                  <a:pt x="59471" y="192224"/>
                  <a:pt x="46495" y="237640"/>
                </a:cubicBezTo>
                <a:cubicBezTo>
                  <a:pt x="44999" y="242876"/>
                  <a:pt x="42825" y="247902"/>
                  <a:pt x="41329" y="253138"/>
                </a:cubicBezTo>
                <a:cubicBezTo>
                  <a:pt x="30724" y="290255"/>
                  <a:pt x="41648" y="257030"/>
                  <a:pt x="30997" y="299633"/>
                </a:cubicBezTo>
                <a:cubicBezTo>
                  <a:pt x="29676" y="304916"/>
                  <a:pt x="27553" y="309966"/>
                  <a:pt x="25831" y="315132"/>
                </a:cubicBezTo>
                <a:cubicBezTo>
                  <a:pt x="24109" y="404678"/>
                  <a:pt x="22723" y="494230"/>
                  <a:pt x="20664" y="583769"/>
                </a:cubicBezTo>
                <a:cubicBezTo>
                  <a:pt x="19278" y="644049"/>
                  <a:pt x="16900" y="704303"/>
                  <a:pt x="15498" y="764583"/>
                </a:cubicBezTo>
                <a:cubicBezTo>
                  <a:pt x="8817" y="1051879"/>
                  <a:pt x="21423" y="939320"/>
                  <a:pt x="5166" y="1069383"/>
                </a:cubicBezTo>
                <a:cubicBezTo>
                  <a:pt x="3444" y="1136542"/>
                  <a:pt x="0" y="1203680"/>
                  <a:pt x="0" y="1270861"/>
                </a:cubicBezTo>
                <a:cubicBezTo>
                  <a:pt x="0" y="1288167"/>
                  <a:pt x="1275" y="1305659"/>
                  <a:pt x="5166" y="1322522"/>
                </a:cubicBezTo>
                <a:cubicBezTo>
                  <a:pt x="7729" y="1333629"/>
                  <a:pt x="39591" y="1362112"/>
                  <a:pt x="41329" y="1363850"/>
                </a:cubicBezTo>
                <a:cubicBezTo>
                  <a:pt x="66279" y="1388800"/>
                  <a:pt x="34570" y="1358445"/>
                  <a:pt x="67159" y="1384515"/>
                </a:cubicBezTo>
                <a:cubicBezTo>
                  <a:pt x="70963" y="1387558"/>
                  <a:pt x="73595" y="1391925"/>
                  <a:pt x="77492" y="1394847"/>
                </a:cubicBezTo>
                <a:cubicBezTo>
                  <a:pt x="87426" y="1402297"/>
                  <a:pt x="99708" y="1406730"/>
                  <a:pt x="108488" y="1415511"/>
                </a:cubicBezTo>
                <a:cubicBezTo>
                  <a:pt x="122671" y="1429695"/>
                  <a:pt x="114199" y="1424304"/>
                  <a:pt x="134319" y="1431010"/>
                </a:cubicBezTo>
                <a:cubicBezTo>
                  <a:pt x="139485" y="1434454"/>
                  <a:pt x="144264" y="1438565"/>
                  <a:pt x="149817" y="1441342"/>
                </a:cubicBezTo>
                <a:cubicBezTo>
                  <a:pt x="154688" y="1443777"/>
                  <a:pt x="160646" y="1443706"/>
                  <a:pt x="165315" y="1446508"/>
                </a:cubicBezTo>
                <a:cubicBezTo>
                  <a:pt x="169492" y="1449014"/>
                  <a:pt x="171291" y="1454662"/>
                  <a:pt x="175648" y="1456840"/>
                </a:cubicBezTo>
                <a:cubicBezTo>
                  <a:pt x="185389" y="1461710"/>
                  <a:pt x="196312" y="1463728"/>
                  <a:pt x="206644" y="1467172"/>
                </a:cubicBezTo>
                <a:lnTo>
                  <a:pt x="237641" y="1477505"/>
                </a:lnTo>
                <a:lnTo>
                  <a:pt x="253139" y="1482671"/>
                </a:lnTo>
                <a:cubicBezTo>
                  <a:pt x="287580" y="1480949"/>
                  <a:pt x="322107" y="1480493"/>
                  <a:pt x="356461" y="1477505"/>
                </a:cubicBezTo>
                <a:cubicBezTo>
                  <a:pt x="361886" y="1477033"/>
                  <a:pt x="366723" y="1473834"/>
                  <a:pt x="371959" y="1472338"/>
                </a:cubicBezTo>
                <a:cubicBezTo>
                  <a:pt x="378786" y="1470387"/>
                  <a:pt x="385797" y="1469123"/>
                  <a:pt x="392624" y="1467172"/>
                </a:cubicBezTo>
                <a:cubicBezTo>
                  <a:pt x="397860" y="1465676"/>
                  <a:pt x="402868" y="1463439"/>
                  <a:pt x="408122" y="1462006"/>
                </a:cubicBezTo>
                <a:cubicBezTo>
                  <a:pt x="421822" y="1458270"/>
                  <a:pt x="435979" y="1456165"/>
                  <a:pt x="449451" y="1451674"/>
                </a:cubicBezTo>
                <a:cubicBezTo>
                  <a:pt x="454617" y="1449952"/>
                  <a:pt x="460189" y="1449152"/>
                  <a:pt x="464949" y="1446508"/>
                </a:cubicBezTo>
                <a:cubicBezTo>
                  <a:pt x="475804" y="1440477"/>
                  <a:pt x="487166" y="1434625"/>
                  <a:pt x="495946" y="1425844"/>
                </a:cubicBezTo>
                <a:cubicBezTo>
                  <a:pt x="499390" y="1422400"/>
                  <a:pt x="502101" y="1418017"/>
                  <a:pt x="506278" y="1415511"/>
                </a:cubicBezTo>
                <a:cubicBezTo>
                  <a:pt x="510947" y="1412709"/>
                  <a:pt x="516905" y="1412780"/>
                  <a:pt x="521776" y="1410345"/>
                </a:cubicBezTo>
                <a:cubicBezTo>
                  <a:pt x="573659" y="1384404"/>
                  <a:pt x="494542" y="1416851"/>
                  <a:pt x="557939" y="1389681"/>
                </a:cubicBezTo>
                <a:cubicBezTo>
                  <a:pt x="571445" y="1383893"/>
                  <a:pt x="579534" y="1383720"/>
                  <a:pt x="594102" y="1379349"/>
                </a:cubicBezTo>
                <a:cubicBezTo>
                  <a:pt x="604534" y="1376219"/>
                  <a:pt x="614418" y="1371152"/>
                  <a:pt x="625098" y="1369016"/>
                </a:cubicBezTo>
                <a:cubicBezTo>
                  <a:pt x="633708" y="1367294"/>
                  <a:pt x="642410" y="1365980"/>
                  <a:pt x="650929" y="1363850"/>
                </a:cubicBezTo>
                <a:cubicBezTo>
                  <a:pt x="656212" y="1362529"/>
                  <a:pt x="661069" y="1359658"/>
                  <a:pt x="666427" y="1358684"/>
                </a:cubicBezTo>
                <a:cubicBezTo>
                  <a:pt x="689002" y="1354579"/>
                  <a:pt x="745479" y="1350089"/>
                  <a:pt x="764583" y="1348352"/>
                </a:cubicBezTo>
                <a:cubicBezTo>
                  <a:pt x="771471" y="1346630"/>
                  <a:pt x="778317" y="1344726"/>
                  <a:pt x="785248" y="1343186"/>
                </a:cubicBezTo>
                <a:cubicBezTo>
                  <a:pt x="793819" y="1341281"/>
                  <a:pt x="802560" y="1340150"/>
                  <a:pt x="811078" y="1338020"/>
                </a:cubicBezTo>
                <a:cubicBezTo>
                  <a:pt x="816361" y="1336699"/>
                  <a:pt x="821410" y="1334576"/>
                  <a:pt x="826576" y="1332854"/>
                </a:cubicBezTo>
                <a:cubicBezTo>
                  <a:pt x="831742" y="1327688"/>
                  <a:pt x="835996" y="1321408"/>
                  <a:pt x="842075" y="1317355"/>
                </a:cubicBezTo>
                <a:cubicBezTo>
                  <a:pt x="888683" y="1286283"/>
                  <a:pt x="824287" y="1342509"/>
                  <a:pt x="873071" y="1301857"/>
                </a:cubicBezTo>
                <a:cubicBezTo>
                  <a:pt x="878684" y="1297180"/>
                  <a:pt x="883023" y="1291114"/>
                  <a:pt x="888570" y="1286359"/>
                </a:cubicBezTo>
                <a:cubicBezTo>
                  <a:pt x="891842" y="1283555"/>
                  <a:pt x="918194" y="1263797"/>
                  <a:pt x="924732" y="1260528"/>
                </a:cubicBezTo>
                <a:cubicBezTo>
                  <a:pt x="929603" y="1258093"/>
                  <a:pt x="935065" y="1257084"/>
                  <a:pt x="940231" y="1255362"/>
                </a:cubicBezTo>
                <a:cubicBezTo>
                  <a:pt x="974626" y="1220967"/>
                  <a:pt x="937583" y="1253389"/>
                  <a:pt x="971227" y="1234698"/>
                </a:cubicBezTo>
                <a:cubicBezTo>
                  <a:pt x="982082" y="1228667"/>
                  <a:pt x="991892" y="1220921"/>
                  <a:pt x="1002224" y="1214033"/>
                </a:cubicBezTo>
                <a:lnTo>
                  <a:pt x="1017722" y="1203701"/>
                </a:lnTo>
                <a:cubicBezTo>
                  <a:pt x="1022888" y="1200257"/>
                  <a:pt x="1027667" y="1196146"/>
                  <a:pt x="1033220" y="1193369"/>
                </a:cubicBezTo>
                <a:cubicBezTo>
                  <a:pt x="1040108" y="1189925"/>
                  <a:pt x="1047281" y="1186999"/>
                  <a:pt x="1053885" y="1183037"/>
                </a:cubicBezTo>
                <a:cubicBezTo>
                  <a:pt x="1064533" y="1176648"/>
                  <a:pt x="1074549" y="1169260"/>
                  <a:pt x="1084881" y="1162372"/>
                </a:cubicBezTo>
                <a:lnTo>
                  <a:pt x="1100380" y="1152040"/>
                </a:lnTo>
                <a:cubicBezTo>
                  <a:pt x="1105546" y="1148596"/>
                  <a:pt x="1109988" y="1143671"/>
                  <a:pt x="1115878" y="1141708"/>
                </a:cubicBezTo>
                <a:cubicBezTo>
                  <a:pt x="1131409" y="1136531"/>
                  <a:pt x="1133524" y="1137336"/>
                  <a:pt x="1146875" y="1126210"/>
                </a:cubicBezTo>
                <a:cubicBezTo>
                  <a:pt x="1152488" y="1121533"/>
                  <a:pt x="1156760" y="1115388"/>
                  <a:pt x="1162373" y="1110711"/>
                </a:cubicBezTo>
                <a:cubicBezTo>
                  <a:pt x="1167143" y="1106736"/>
                  <a:pt x="1173230" y="1104504"/>
                  <a:pt x="1177871" y="1100379"/>
                </a:cubicBezTo>
                <a:cubicBezTo>
                  <a:pt x="1188792" y="1090672"/>
                  <a:pt x="1196711" y="1077489"/>
                  <a:pt x="1208868" y="1069383"/>
                </a:cubicBezTo>
                <a:cubicBezTo>
                  <a:pt x="1225250" y="1058461"/>
                  <a:pt x="1238111" y="1051349"/>
                  <a:pt x="1250197" y="1033220"/>
                </a:cubicBezTo>
                <a:cubicBezTo>
                  <a:pt x="1253641" y="1028054"/>
                  <a:pt x="1256139" y="1022112"/>
                  <a:pt x="1260529" y="1017722"/>
                </a:cubicBezTo>
                <a:cubicBezTo>
                  <a:pt x="1266617" y="1011634"/>
                  <a:pt x="1275105" y="1008311"/>
                  <a:pt x="1281193" y="1002223"/>
                </a:cubicBezTo>
                <a:cubicBezTo>
                  <a:pt x="1287090" y="996326"/>
                  <a:pt x="1316510" y="953099"/>
                  <a:pt x="1317356" y="950562"/>
                </a:cubicBezTo>
                <a:cubicBezTo>
                  <a:pt x="1324485" y="929174"/>
                  <a:pt x="1319501" y="939595"/>
                  <a:pt x="1332854" y="919566"/>
                </a:cubicBezTo>
                <a:cubicBezTo>
                  <a:pt x="1344726" y="883948"/>
                  <a:pt x="1335484" y="896270"/>
                  <a:pt x="1353519" y="878237"/>
                </a:cubicBezTo>
                <a:cubicBezTo>
                  <a:pt x="1355241" y="871349"/>
                  <a:pt x="1356734" y="864399"/>
                  <a:pt x="1358685" y="857572"/>
                </a:cubicBezTo>
                <a:cubicBezTo>
                  <a:pt x="1360181" y="852336"/>
                  <a:pt x="1362670" y="847390"/>
                  <a:pt x="1363851" y="842074"/>
                </a:cubicBezTo>
                <a:cubicBezTo>
                  <a:pt x="1366123" y="831849"/>
                  <a:pt x="1367143" y="821383"/>
                  <a:pt x="1369017" y="811077"/>
                </a:cubicBezTo>
                <a:cubicBezTo>
                  <a:pt x="1370588" y="802438"/>
                  <a:pt x="1372461" y="793857"/>
                  <a:pt x="1374183" y="785247"/>
                </a:cubicBezTo>
                <a:cubicBezTo>
                  <a:pt x="1375905" y="768027"/>
                  <a:pt x="1379349" y="750892"/>
                  <a:pt x="1379349" y="733586"/>
                </a:cubicBezTo>
                <a:cubicBezTo>
                  <a:pt x="1379349" y="694229"/>
                  <a:pt x="1378672" y="653389"/>
                  <a:pt x="1369017" y="614766"/>
                </a:cubicBezTo>
                <a:cubicBezTo>
                  <a:pt x="1367696" y="609483"/>
                  <a:pt x="1365347" y="604503"/>
                  <a:pt x="1363851" y="599267"/>
                </a:cubicBezTo>
                <a:cubicBezTo>
                  <a:pt x="1362623" y="594969"/>
                  <a:pt x="1356897" y="568735"/>
                  <a:pt x="1353519" y="563105"/>
                </a:cubicBezTo>
                <a:cubicBezTo>
                  <a:pt x="1351013" y="558928"/>
                  <a:pt x="1346229" y="556576"/>
                  <a:pt x="1343186" y="552772"/>
                </a:cubicBezTo>
                <a:cubicBezTo>
                  <a:pt x="1323506" y="528172"/>
                  <a:pt x="1343924" y="544654"/>
                  <a:pt x="1317356" y="526942"/>
                </a:cubicBezTo>
                <a:cubicBezTo>
                  <a:pt x="1311831" y="518654"/>
                  <a:pt x="1305524" y="506999"/>
                  <a:pt x="1296692" y="501111"/>
                </a:cubicBezTo>
                <a:cubicBezTo>
                  <a:pt x="1290284" y="496839"/>
                  <a:pt x="1282915" y="494223"/>
                  <a:pt x="1276027" y="490779"/>
                </a:cubicBezTo>
                <a:cubicBezTo>
                  <a:pt x="1270861" y="485613"/>
                  <a:pt x="1266608" y="479334"/>
                  <a:pt x="1260529" y="475281"/>
                </a:cubicBezTo>
                <a:cubicBezTo>
                  <a:pt x="1255998" y="472260"/>
                  <a:pt x="1249462" y="473280"/>
                  <a:pt x="1245031" y="470115"/>
                </a:cubicBezTo>
                <a:cubicBezTo>
                  <a:pt x="1237104" y="464453"/>
                  <a:pt x="1232471" y="454854"/>
                  <a:pt x="1224366" y="449450"/>
                </a:cubicBezTo>
                <a:cubicBezTo>
                  <a:pt x="1219200" y="446006"/>
                  <a:pt x="1213638" y="443093"/>
                  <a:pt x="1208868" y="439118"/>
                </a:cubicBezTo>
                <a:cubicBezTo>
                  <a:pt x="1203256" y="434441"/>
                  <a:pt x="1199449" y="427672"/>
                  <a:pt x="1193370" y="423620"/>
                </a:cubicBezTo>
                <a:cubicBezTo>
                  <a:pt x="1188839" y="420599"/>
                  <a:pt x="1183037" y="420176"/>
                  <a:pt x="1177871" y="418454"/>
                </a:cubicBezTo>
                <a:cubicBezTo>
                  <a:pt x="1172705" y="411566"/>
                  <a:pt x="1168987" y="403301"/>
                  <a:pt x="1162373" y="397789"/>
                </a:cubicBezTo>
                <a:cubicBezTo>
                  <a:pt x="1158190" y="394303"/>
                  <a:pt x="1151746" y="395058"/>
                  <a:pt x="1146875" y="392623"/>
                </a:cubicBezTo>
                <a:cubicBezTo>
                  <a:pt x="1141321" y="389846"/>
                  <a:pt x="1136767" y="385371"/>
                  <a:pt x="1131376" y="382291"/>
                </a:cubicBezTo>
                <a:cubicBezTo>
                  <a:pt x="1124690" y="378470"/>
                  <a:pt x="1117398" y="375780"/>
                  <a:pt x="1110712" y="371959"/>
                </a:cubicBezTo>
                <a:cubicBezTo>
                  <a:pt x="1105321" y="368879"/>
                  <a:pt x="1100888" y="364149"/>
                  <a:pt x="1095214" y="361627"/>
                </a:cubicBezTo>
                <a:cubicBezTo>
                  <a:pt x="1085261" y="357204"/>
                  <a:pt x="1064217" y="351294"/>
                  <a:pt x="1064217" y="351294"/>
                </a:cubicBezTo>
                <a:cubicBezTo>
                  <a:pt x="1055607" y="342684"/>
                  <a:pt x="1050199" y="328417"/>
                  <a:pt x="1038386" y="325464"/>
                </a:cubicBezTo>
                <a:cubicBezTo>
                  <a:pt x="1031765" y="323809"/>
                  <a:pt x="1009636" y="318838"/>
                  <a:pt x="1002224" y="315132"/>
                </a:cubicBezTo>
                <a:cubicBezTo>
                  <a:pt x="981018" y="304529"/>
                  <a:pt x="992413" y="307284"/>
                  <a:pt x="976393" y="294467"/>
                </a:cubicBezTo>
                <a:cubicBezTo>
                  <a:pt x="955613" y="277842"/>
                  <a:pt x="959173" y="268637"/>
                  <a:pt x="955729" y="263471"/>
                </a:cubicBezTo>
                <a:close/>
              </a:path>
            </a:pathLst>
          </a:cu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Calibri" pitchFamily="34" charset="0"/>
            </a:endParaRPr>
          </a:p>
        </p:txBody>
      </p:sp>
      <p:sp>
        <p:nvSpPr>
          <p:cNvPr id="127" name="자유형 126"/>
          <p:cNvSpPr/>
          <p:nvPr/>
        </p:nvSpPr>
        <p:spPr>
          <a:xfrm>
            <a:off x="4223307" y="2764817"/>
            <a:ext cx="1864963" cy="1684149"/>
          </a:xfrm>
          <a:custGeom>
            <a:avLst/>
            <a:gdLst>
              <a:gd name="connsiteX0" fmla="*/ 1689316 w 1864963"/>
              <a:gd name="connsiteY0" fmla="*/ 25830 h 1684149"/>
              <a:gd name="connsiteX1" fmla="*/ 1689316 w 1864963"/>
              <a:gd name="connsiteY1" fmla="*/ 25830 h 1684149"/>
              <a:gd name="connsiteX2" fmla="*/ 1647987 w 1864963"/>
              <a:gd name="connsiteY2" fmla="*/ 5166 h 1684149"/>
              <a:gd name="connsiteX3" fmla="*/ 1627322 w 1864963"/>
              <a:gd name="connsiteY3" fmla="*/ 0 h 1684149"/>
              <a:gd name="connsiteX4" fmla="*/ 1229533 w 1864963"/>
              <a:gd name="connsiteY4" fmla="*/ 5166 h 1684149"/>
              <a:gd name="connsiteX5" fmla="*/ 1152041 w 1864963"/>
              <a:gd name="connsiteY5" fmla="*/ 20664 h 1684149"/>
              <a:gd name="connsiteX6" fmla="*/ 1136543 w 1864963"/>
              <a:gd name="connsiteY6" fmla="*/ 25830 h 1684149"/>
              <a:gd name="connsiteX7" fmla="*/ 1048719 w 1864963"/>
              <a:gd name="connsiteY7" fmla="*/ 36162 h 1684149"/>
              <a:gd name="connsiteX8" fmla="*/ 1022889 w 1864963"/>
              <a:gd name="connsiteY8" fmla="*/ 41328 h 1684149"/>
              <a:gd name="connsiteX9" fmla="*/ 960895 w 1864963"/>
              <a:gd name="connsiteY9" fmla="*/ 51661 h 1684149"/>
              <a:gd name="connsiteX10" fmla="*/ 940231 w 1864963"/>
              <a:gd name="connsiteY10" fmla="*/ 56827 h 1684149"/>
              <a:gd name="connsiteX11" fmla="*/ 883404 w 1864963"/>
              <a:gd name="connsiteY11" fmla="*/ 61993 h 1684149"/>
              <a:gd name="connsiteX12" fmla="*/ 852407 w 1864963"/>
              <a:gd name="connsiteY12" fmla="*/ 67159 h 1684149"/>
              <a:gd name="connsiteX13" fmla="*/ 795580 w 1864963"/>
              <a:gd name="connsiteY13" fmla="*/ 72325 h 1684149"/>
              <a:gd name="connsiteX14" fmla="*/ 733587 w 1864963"/>
              <a:gd name="connsiteY14" fmla="*/ 82657 h 1684149"/>
              <a:gd name="connsiteX15" fmla="*/ 681926 w 1864963"/>
              <a:gd name="connsiteY15" fmla="*/ 87823 h 1684149"/>
              <a:gd name="connsiteX16" fmla="*/ 511445 w 1864963"/>
              <a:gd name="connsiteY16" fmla="*/ 103322 h 1684149"/>
              <a:gd name="connsiteX17" fmla="*/ 480448 w 1864963"/>
              <a:gd name="connsiteY17" fmla="*/ 108488 h 1684149"/>
              <a:gd name="connsiteX18" fmla="*/ 454617 w 1864963"/>
              <a:gd name="connsiteY18" fmla="*/ 113654 h 1684149"/>
              <a:gd name="connsiteX19" fmla="*/ 397790 w 1864963"/>
              <a:gd name="connsiteY19" fmla="*/ 118820 h 1684149"/>
              <a:gd name="connsiteX20" fmla="*/ 361628 w 1864963"/>
              <a:gd name="connsiteY20" fmla="*/ 129152 h 1684149"/>
              <a:gd name="connsiteX21" fmla="*/ 330631 w 1864963"/>
              <a:gd name="connsiteY21" fmla="*/ 134318 h 1684149"/>
              <a:gd name="connsiteX22" fmla="*/ 299634 w 1864963"/>
              <a:gd name="connsiteY22" fmla="*/ 149817 h 1684149"/>
              <a:gd name="connsiteX23" fmla="*/ 284136 w 1864963"/>
              <a:gd name="connsiteY23" fmla="*/ 154983 h 1684149"/>
              <a:gd name="connsiteX24" fmla="*/ 237641 w 1864963"/>
              <a:gd name="connsiteY24" fmla="*/ 185979 h 1684149"/>
              <a:gd name="connsiteX25" fmla="*/ 222143 w 1864963"/>
              <a:gd name="connsiteY25" fmla="*/ 196312 h 1684149"/>
              <a:gd name="connsiteX26" fmla="*/ 201478 w 1864963"/>
              <a:gd name="connsiteY26" fmla="*/ 201478 h 1684149"/>
              <a:gd name="connsiteX27" fmla="*/ 191146 w 1864963"/>
              <a:gd name="connsiteY27" fmla="*/ 216976 h 1684149"/>
              <a:gd name="connsiteX28" fmla="*/ 175648 w 1864963"/>
              <a:gd name="connsiteY28" fmla="*/ 222142 h 1684149"/>
              <a:gd name="connsiteX29" fmla="*/ 160150 w 1864963"/>
              <a:gd name="connsiteY29" fmla="*/ 232474 h 1684149"/>
              <a:gd name="connsiteX30" fmla="*/ 149817 w 1864963"/>
              <a:gd name="connsiteY30" fmla="*/ 242806 h 1684149"/>
              <a:gd name="connsiteX31" fmla="*/ 134319 w 1864963"/>
              <a:gd name="connsiteY31" fmla="*/ 247973 h 1684149"/>
              <a:gd name="connsiteX32" fmla="*/ 103322 w 1864963"/>
              <a:gd name="connsiteY32" fmla="*/ 268637 h 1684149"/>
              <a:gd name="connsiteX33" fmla="*/ 72326 w 1864963"/>
              <a:gd name="connsiteY33" fmla="*/ 294467 h 1684149"/>
              <a:gd name="connsiteX34" fmla="*/ 61994 w 1864963"/>
              <a:gd name="connsiteY34" fmla="*/ 309966 h 1684149"/>
              <a:gd name="connsiteX35" fmla="*/ 41329 w 1864963"/>
              <a:gd name="connsiteY35" fmla="*/ 335796 h 1684149"/>
              <a:gd name="connsiteX36" fmla="*/ 36163 w 1864963"/>
              <a:gd name="connsiteY36" fmla="*/ 351295 h 1684149"/>
              <a:gd name="connsiteX37" fmla="*/ 25831 w 1864963"/>
              <a:gd name="connsiteY37" fmla="*/ 366793 h 1684149"/>
              <a:gd name="connsiteX38" fmla="*/ 20665 w 1864963"/>
              <a:gd name="connsiteY38" fmla="*/ 387457 h 1684149"/>
              <a:gd name="connsiteX39" fmla="*/ 5167 w 1864963"/>
              <a:gd name="connsiteY39" fmla="*/ 444284 h 1684149"/>
              <a:gd name="connsiteX40" fmla="*/ 0 w 1864963"/>
              <a:gd name="connsiteY40" fmla="*/ 501112 h 1684149"/>
              <a:gd name="connsiteX41" fmla="*/ 5167 w 1864963"/>
              <a:gd name="connsiteY41" fmla="*/ 640596 h 1684149"/>
              <a:gd name="connsiteX42" fmla="*/ 10333 w 1864963"/>
              <a:gd name="connsiteY42" fmla="*/ 656095 h 1684149"/>
              <a:gd name="connsiteX43" fmla="*/ 15499 w 1864963"/>
              <a:gd name="connsiteY43" fmla="*/ 676759 h 1684149"/>
              <a:gd name="connsiteX44" fmla="*/ 25831 w 1864963"/>
              <a:gd name="connsiteY44" fmla="*/ 707756 h 1684149"/>
              <a:gd name="connsiteX45" fmla="*/ 30997 w 1864963"/>
              <a:gd name="connsiteY45" fmla="*/ 723254 h 1684149"/>
              <a:gd name="connsiteX46" fmla="*/ 36163 w 1864963"/>
              <a:gd name="connsiteY46" fmla="*/ 743918 h 1684149"/>
              <a:gd name="connsiteX47" fmla="*/ 41329 w 1864963"/>
              <a:gd name="connsiteY47" fmla="*/ 759417 h 1684149"/>
              <a:gd name="connsiteX48" fmla="*/ 51661 w 1864963"/>
              <a:gd name="connsiteY48" fmla="*/ 800745 h 1684149"/>
              <a:gd name="connsiteX49" fmla="*/ 61994 w 1864963"/>
              <a:gd name="connsiteY49" fmla="*/ 811078 h 1684149"/>
              <a:gd name="connsiteX50" fmla="*/ 67160 w 1864963"/>
              <a:gd name="connsiteY50" fmla="*/ 826576 h 1684149"/>
              <a:gd name="connsiteX51" fmla="*/ 77492 w 1864963"/>
              <a:gd name="connsiteY51" fmla="*/ 862739 h 1684149"/>
              <a:gd name="connsiteX52" fmla="*/ 87824 w 1864963"/>
              <a:gd name="connsiteY52" fmla="*/ 883403 h 1684149"/>
              <a:gd name="connsiteX53" fmla="*/ 92990 w 1864963"/>
              <a:gd name="connsiteY53" fmla="*/ 898901 h 1684149"/>
              <a:gd name="connsiteX54" fmla="*/ 98156 w 1864963"/>
              <a:gd name="connsiteY54" fmla="*/ 919566 h 1684149"/>
              <a:gd name="connsiteX55" fmla="*/ 108489 w 1864963"/>
              <a:gd name="connsiteY55" fmla="*/ 929898 h 1684149"/>
              <a:gd name="connsiteX56" fmla="*/ 118821 w 1864963"/>
              <a:gd name="connsiteY56" fmla="*/ 960895 h 1684149"/>
              <a:gd name="connsiteX57" fmla="*/ 129153 w 1864963"/>
              <a:gd name="connsiteY57" fmla="*/ 997057 h 1684149"/>
              <a:gd name="connsiteX58" fmla="*/ 149817 w 1864963"/>
              <a:gd name="connsiteY58" fmla="*/ 1033220 h 1684149"/>
              <a:gd name="connsiteX59" fmla="*/ 154984 w 1864963"/>
              <a:gd name="connsiteY59" fmla="*/ 1053884 h 1684149"/>
              <a:gd name="connsiteX60" fmla="*/ 165316 w 1864963"/>
              <a:gd name="connsiteY60" fmla="*/ 1074549 h 1684149"/>
              <a:gd name="connsiteX61" fmla="*/ 175648 w 1864963"/>
              <a:gd name="connsiteY61" fmla="*/ 1115878 h 1684149"/>
              <a:gd name="connsiteX62" fmla="*/ 196312 w 1864963"/>
              <a:gd name="connsiteY62" fmla="*/ 1157206 h 1684149"/>
              <a:gd name="connsiteX63" fmla="*/ 216977 w 1864963"/>
              <a:gd name="connsiteY63" fmla="*/ 1203701 h 1684149"/>
              <a:gd name="connsiteX64" fmla="*/ 227309 w 1864963"/>
              <a:gd name="connsiteY64" fmla="*/ 1214034 h 1684149"/>
              <a:gd name="connsiteX65" fmla="*/ 232475 w 1864963"/>
              <a:gd name="connsiteY65" fmla="*/ 1234698 h 1684149"/>
              <a:gd name="connsiteX66" fmla="*/ 247973 w 1864963"/>
              <a:gd name="connsiteY66" fmla="*/ 1250196 h 1684149"/>
              <a:gd name="connsiteX67" fmla="*/ 258306 w 1864963"/>
              <a:gd name="connsiteY67" fmla="*/ 1270861 h 1684149"/>
              <a:gd name="connsiteX68" fmla="*/ 273804 w 1864963"/>
              <a:gd name="connsiteY68" fmla="*/ 1291525 h 1684149"/>
              <a:gd name="connsiteX69" fmla="*/ 294468 w 1864963"/>
              <a:gd name="connsiteY69" fmla="*/ 1332854 h 1684149"/>
              <a:gd name="connsiteX70" fmla="*/ 330631 w 1864963"/>
              <a:gd name="connsiteY70" fmla="*/ 1384515 h 1684149"/>
              <a:gd name="connsiteX71" fmla="*/ 340963 w 1864963"/>
              <a:gd name="connsiteY71" fmla="*/ 1400013 h 1684149"/>
              <a:gd name="connsiteX72" fmla="*/ 351295 w 1864963"/>
              <a:gd name="connsiteY72" fmla="*/ 1415512 h 1684149"/>
              <a:gd name="connsiteX73" fmla="*/ 361628 w 1864963"/>
              <a:gd name="connsiteY73" fmla="*/ 1425844 h 1684149"/>
              <a:gd name="connsiteX74" fmla="*/ 377126 w 1864963"/>
              <a:gd name="connsiteY74" fmla="*/ 1456840 h 1684149"/>
              <a:gd name="connsiteX75" fmla="*/ 387458 w 1864963"/>
              <a:gd name="connsiteY75" fmla="*/ 1467173 h 1684149"/>
              <a:gd name="connsiteX76" fmla="*/ 408122 w 1864963"/>
              <a:gd name="connsiteY76" fmla="*/ 1498169 h 1684149"/>
              <a:gd name="connsiteX77" fmla="*/ 428787 w 1864963"/>
              <a:gd name="connsiteY77" fmla="*/ 1518834 h 1684149"/>
              <a:gd name="connsiteX78" fmla="*/ 433953 w 1864963"/>
              <a:gd name="connsiteY78" fmla="*/ 1534332 h 1684149"/>
              <a:gd name="connsiteX79" fmla="*/ 449451 w 1864963"/>
              <a:gd name="connsiteY79" fmla="*/ 1544664 h 1684149"/>
              <a:gd name="connsiteX80" fmla="*/ 459784 w 1864963"/>
              <a:gd name="connsiteY80" fmla="*/ 1554996 h 1684149"/>
              <a:gd name="connsiteX81" fmla="*/ 470116 w 1864963"/>
              <a:gd name="connsiteY81" fmla="*/ 1570495 h 1684149"/>
              <a:gd name="connsiteX82" fmla="*/ 501112 w 1864963"/>
              <a:gd name="connsiteY82" fmla="*/ 1591159 h 1684149"/>
              <a:gd name="connsiteX83" fmla="*/ 526943 w 1864963"/>
              <a:gd name="connsiteY83" fmla="*/ 1611823 h 1684149"/>
              <a:gd name="connsiteX84" fmla="*/ 542441 w 1864963"/>
              <a:gd name="connsiteY84" fmla="*/ 1616990 h 1684149"/>
              <a:gd name="connsiteX85" fmla="*/ 552773 w 1864963"/>
              <a:gd name="connsiteY85" fmla="*/ 1632488 h 1684149"/>
              <a:gd name="connsiteX86" fmla="*/ 583770 w 1864963"/>
              <a:gd name="connsiteY86" fmla="*/ 1647986 h 1684149"/>
              <a:gd name="connsiteX87" fmla="*/ 604434 w 1864963"/>
              <a:gd name="connsiteY87" fmla="*/ 1663484 h 1684149"/>
              <a:gd name="connsiteX88" fmla="*/ 614767 w 1864963"/>
              <a:gd name="connsiteY88" fmla="*/ 1673817 h 1684149"/>
              <a:gd name="connsiteX89" fmla="*/ 666428 w 1864963"/>
              <a:gd name="connsiteY89" fmla="*/ 1684149 h 1684149"/>
              <a:gd name="connsiteX90" fmla="*/ 738753 w 1864963"/>
              <a:gd name="connsiteY90" fmla="*/ 1678983 h 1684149"/>
              <a:gd name="connsiteX91" fmla="*/ 769750 w 1864963"/>
              <a:gd name="connsiteY91" fmla="*/ 1668651 h 1684149"/>
              <a:gd name="connsiteX92" fmla="*/ 785248 w 1864963"/>
              <a:gd name="connsiteY92" fmla="*/ 1663484 h 1684149"/>
              <a:gd name="connsiteX93" fmla="*/ 816245 w 1864963"/>
              <a:gd name="connsiteY93" fmla="*/ 1647986 h 1684149"/>
              <a:gd name="connsiteX94" fmla="*/ 857573 w 1864963"/>
              <a:gd name="connsiteY94" fmla="*/ 1611823 h 1684149"/>
              <a:gd name="connsiteX95" fmla="*/ 867906 w 1864963"/>
              <a:gd name="connsiteY95" fmla="*/ 1601491 h 1684149"/>
              <a:gd name="connsiteX96" fmla="*/ 898902 w 1864963"/>
              <a:gd name="connsiteY96" fmla="*/ 1585993 h 1684149"/>
              <a:gd name="connsiteX97" fmla="*/ 929899 w 1864963"/>
              <a:gd name="connsiteY97" fmla="*/ 1560162 h 1684149"/>
              <a:gd name="connsiteX98" fmla="*/ 960895 w 1864963"/>
              <a:gd name="connsiteY98" fmla="*/ 1539498 h 1684149"/>
              <a:gd name="connsiteX99" fmla="*/ 971228 w 1864963"/>
              <a:gd name="connsiteY99" fmla="*/ 1529166 h 1684149"/>
              <a:gd name="connsiteX100" fmla="*/ 986726 w 1864963"/>
              <a:gd name="connsiteY100" fmla="*/ 1524000 h 1684149"/>
              <a:gd name="connsiteX101" fmla="*/ 997058 w 1864963"/>
              <a:gd name="connsiteY101" fmla="*/ 1513667 h 1684149"/>
              <a:gd name="connsiteX102" fmla="*/ 1028055 w 1864963"/>
              <a:gd name="connsiteY102" fmla="*/ 1493003 h 1684149"/>
              <a:gd name="connsiteX103" fmla="*/ 1053885 w 1864963"/>
              <a:gd name="connsiteY103" fmla="*/ 1472339 h 1684149"/>
              <a:gd name="connsiteX104" fmla="*/ 1064217 w 1864963"/>
              <a:gd name="connsiteY104" fmla="*/ 1456840 h 1684149"/>
              <a:gd name="connsiteX105" fmla="*/ 1090048 w 1864963"/>
              <a:gd name="connsiteY105" fmla="*/ 1436176 h 1684149"/>
              <a:gd name="connsiteX106" fmla="*/ 1100380 w 1864963"/>
              <a:gd name="connsiteY106" fmla="*/ 1420678 h 1684149"/>
              <a:gd name="connsiteX107" fmla="*/ 1126211 w 1864963"/>
              <a:gd name="connsiteY107" fmla="*/ 1394847 h 1684149"/>
              <a:gd name="connsiteX108" fmla="*/ 1146875 w 1864963"/>
              <a:gd name="connsiteY108" fmla="*/ 1363851 h 1684149"/>
              <a:gd name="connsiteX109" fmla="*/ 1157207 w 1864963"/>
              <a:gd name="connsiteY109" fmla="*/ 1348352 h 1684149"/>
              <a:gd name="connsiteX110" fmla="*/ 1208868 w 1864963"/>
              <a:gd name="connsiteY110" fmla="*/ 1276027 h 1684149"/>
              <a:gd name="connsiteX111" fmla="*/ 1239865 w 1864963"/>
              <a:gd name="connsiteY111" fmla="*/ 1229532 h 1684149"/>
              <a:gd name="connsiteX112" fmla="*/ 1250197 w 1864963"/>
              <a:gd name="connsiteY112" fmla="*/ 1214034 h 1684149"/>
              <a:gd name="connsiteX113" fmla="*/ 1270861 w 1864963"/>
              <a:gd name="connsiteY113" fmla="*/ 1188203 h 1684149"/>
              <a:gd name="connsiteX114" fmla="*/ 1281194 w 1864963"/>
              <a:gd name="connsiteY114" fmla="*/ 1177871 h 1684149"/>
              <a:gd name="connsiteX115" fmla="*/ 1301858 w 1864963"/>
              <a:gd name="connsiteY115" fmla="*/ 1146874 h 1684149"/>
              <a:gd name="connsiteX116" fmla="*/ 1312190 w 1864963"/>
              <a:gd name="connsiteY116" fmla="*/ 1131376 h 1684149"/>
              <a:gd name="connsiteX117" fmla="*/ 1338021 w 1864963"/>
              <a:gd name="connsiteY117" fmla="*/ 1100379 h 1684149"/>
              <a:gd name="connsiteX118" fmla="*/ 1353519 w 1864963"/>
              <a:gd name="connsiteY118" fmla="*/ 1084881 h 1684149"/>
              <a:gd name="connsiteX119" fmla="*/ 1363851 w 1864963"/>
              <a:gd name="connsiteY119" fmla="*/ 1069383 h 1684149"/>
              <a:gd name="connsiteX120" fmla="*/ 1384516 w 1864963"/>
              <a:gd name="connsiteY120" fmla="*/ 1048718 h 1684149"/>
              <a:gd name="connsiteX121" fmla="*/ 1420678 w 1864963"/>
              <a:gd name="connsiteY121" fmla="*/ 1007390 h 1684149"/>
              <a:gd name="connsiteX122" fmla="*/ 1462007 w 1864963"/>
              <a:gd name="connsiteY122" fmla="*/ 960895 h 1684149"/>
              <a:gd name="connsiteX123" fmla="*/ 1472339 w 1864963"/>
              <a:gd name="connsiteY123" fmla="*/ 950562 h 1684149"/>
              <a:gd name="connsiteX124" fmla="*/ 1487838 w 1864963"/>
              <a:gd name="connsiteY124" fmla="*/ 940230 h 1684149"/>
              <a:gd name="connsiteX125" fmla="*/ 1503336 w 1864963"/>
              <a:gd name="connsiteY125" fmla="*/ 924732 h 1684149"/>
              <a:gd name="connsiteX126" fmla="*/ 1518834 w 1864963"/>
              <a:gd name="connsiteY126" fmla="*/ 914400 h 1684149"/>
              <a:gd name="connsiteX127" fmla="*/ 1544665 w 1864963"/>
              <a:gd name="connsiteY127" fmla="*/ 888569 h 1684149"/>
              <a:gd name="connsiteX128" fmla="*/ 1560163 w 1864963"/>
              <a:gd name="connsiteY128" fmla="*/ 878237 h 1684149"/>
              <a:gd name="connsiteX129" fmla="*/ 1585994 w 1864963"/>
              <a:gd name="connsiteY129" fmla="*/ 852406 h 1684149"/>
              <a:gd name="connsiteX130" fmla="*/ 1637655 w 1864963"/>
              <a:gd name="connsiteY130" fmla="*/ 805912 h 1684149"/>
              <a:gd name="connsiteX131" fmla="*/ 1658319 w 1864963"/>
              <a:gd name="connsiteY131" fmla="*/ 780081 h 1684149"/>
              <a:gd name="connsiteX132" fmla="*/ 1673817 w 1864963"/>
              <a:gd name="connsiteY132" fmla="*/ 764583 h 1684149"/>
              <a:gd name="connsiteX133" fmla="*/ 1684150 w 1864963"/>
              <a:gd name="connsiteY133" fmla="*/ 749084 h 1684149"/>
              <a:gd name="connsiteX134" fmla="*/ 1715146 w 1864963"/>
              <a:gd name="connsiteY134" fmla="*/ 718088 h 1684149"/>
              <a:gd name="connsiteX135" fmla="*/ 1735811 w 1864963"/>
              <a:gd name="connsiteY135" fmla="*/ 687091 h 1684149"/>
              <a:gd name="connsiteX136" fmla="*/ 1740977 w 1864963"/>
              <a:gd name="connsiteY136" fmla="*/ 666427 h 1684149"/>
              <a:gd name="connsiteX137" fmla="*/ 1756475 w 1864963"/>
              <a:gd name="connsiteY137" fmla="*/ 650928 h 1684149"/>
              <a:gd name="connsiteX138" fmla="*/ 1766807 w 1864963"/>
              <a:gd name="connsiteY138" fmla="*/ 635430 h 1684149"/>
              <a:gd name="connsiteX139" fmla="*/ 1771973 w 1864963"/>
              <a:gd name="connsiteY139" fmla="*/ 619932 h 1684149"/>
              <a:gd name="connsiteX140" fmla="*/ 1782306 w 1864963"/>
              <a:gd name="connsiteY140" fmla="*/ 604434 h 1684149"/>
              <a:gd name="connsiteX141" fmla="*/ 1792638 w 1864963"/>
              <a:gd name="connsiteY141" fmla="*/ 583769 h 1684149"/>
              <a:gd name="connsiteX142" fmla="*/ 1797804 w 1864963"/>
              <a:gd name="connsiteY142" fmla="*/ 563105 h 1684149"/>
              <a:gd name="connsiteX143" fmla="*/ 1818468 w 1864963"/>
              <a:gd name="connsiteY143" fmla="*/ 532108 h 1684149"/>
              <a:gd name="connsiteX144" fmla="*/ 1823634 w 1864963"/>
              <a:gd name="connsiteY144" fmla="*/ 516610 h 1684149"/>
              <a:gd name="connsiteX145" fmla="*/ 1828800 w 1864963"/>
              <a:gd name="connsiteY145" fmla="*/ 495945 h 1684149"/>
              <a:gd name="connsiteX146" fmla="*/ 1839133 w 1864963"/>
              <a:gd name="connsiteY146" fmla="*/ 475281 h 1684149"/>
              <a:gd name="connsiteX147" fmla="*/ 1844299 w 1864963"/>
              <a:gd name="connsiteY147" fmla="*/ 449451 h 1684149"/>
              <a:gd name="connsiteX148" fmla="*/ 1854631 w 1864963"/>
              <a:gd name="connsiteY148" fmla="*/ 413288 h 1684149"/>
              <a:gd name="connsiteX149" fmla="*/ 1864963 w 1864963"/>
              <a:gd name="connsiteY149" fmla="*/ 320298 h 1684149"/>
              <a:gd name="connsiteX150" fmla="*/ 1859797 w 1864963"/>
              <a:gd name="connsiteY150" fmla="*/ 180813 h 1684149"/>
              <a:gd name="connsiteX151" fmla="*/ 1849465 w 1864963"/>
              <a:gd name="connsiteY151" fmla="*/ 144651 h 1684149"/>
              <a:gd name="connsiteX152" fmla="*/ 1839133 w 1864963"/>
              <a:gd name="connsiteY152" fmla="*/ 134318 h 1684149"/>
              <a:gd name="connsiteX153" fmla="*/ 1828800 w 1864963"/>
              <a:gd name="connsiteY153" fmla="*/ 118820 h 1684149"/>
              <a:gd name="connsiteX154" fmla="*/ 1797804 w 1864963"/>
              <a:gd name="connsiteY154" fmla="*/ 98156 h 1684149"/>
              <a:gd name="connsiteX155" fmla="*/ 1771973 w 1864963"/>
              <a:gd name="connsiteY155" fmla="*/ 77491 h 1684149"/>
              <a:gd name="connsiteX156" fmla="*/ 1756475 w 1864963"/>
              <a:gd name="connsiteY156" fmla="*/ 72325 h 1684149"/>
              <a:gd name="connsiteX157" fmla="*/ 1746143 w 1864963"/>
              <a:gd name="connsiteY157" fmla="*/ 56827 h 1684149"/>
              <a:gd name="connsiteX158" fmla="*/ 1730645 w 1864963"/>
              <a:gd name="connsiteY158" fmla="*/ 51661 h 1684149"/>
              <a:gd name="connsiteX159" fmla="*/ 1720312 w 1864963"/>
              <a:gd name="connsiteY159" fmla="*/ 41328 h 1684149"/>
              <a:gd name="connsiteX160" fmla="*/ 1689316 w 1864963"/>
              <a:gd name="connsiteY160" fmla="*/ 25830 h 1684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864963" h="1684149">
                <a:moveTo>
                  <a:pt x="1689316" y="25830"/>
                </a:moveTo>
                <a:lnTo>
                  <a:pt x="1689316" y="25830"/>
                </a:lnTo>
                <a:cubicBezTo>
                  <a:pt x="1675540" y="18942"/>
                  <a:pt x="1662205" y="11090"/>
                  <a:pt x="1647987" y="5166"/>
                </a:cubicBezTo>
                <a:cubicBezTo>
                  <a:pt x="1641433" y="2435"/>
                  <a:pt x="1634422" y="0"/>
                  <a:pt x="1627322" y="0"/>
                </a:cubicBezTo>
                <a:cubicBezTo>
                  <a:pt x="1494714" y="0"/>
                  <a:pt x="1362129" y="3444"/>
                  <a:pt x="1229533" y="5166"/>
                </a:cubicBezTo>
                <a:cubicBezTo>
                  <a:pt x="1183742" y="20429"/>
                  <a:pt x="1209361" y="14295"/>
                  <a:pt x="1152041" y="20664"/>
                </a:cubicBezTo>
                <a:cubicBezTo>
                  <a:pt x="1146875" y="22386"/>
                  <a:pt x="1141883" y="24762"/>
                  <a:pt x="1136543" y="25830"/>
                </a:cubicBezTo>
                <a:cubicBezTo>
                  <a:pt x="1113703" y="30398"/>
                  <a:pt x="1069212" y="34113"/>
                  <a:pt x="1048719" y="36162"/>
                </a:cubicBezTo>
                <a:cubicBezTo>
                  <a:pt x="1040109" y="37884"/>
                  <a:pt x="1031536" y="39802"/>
                  <a:pt x="1022889" y="41328"/>
                </a:cubicBezTo>
                <a:cubicBezTo>
                  <a:pt x="1002258" y="44969"/>
                  <a:pt x="981219" y="46580"/>
                  <a:pt x="960895" y="51661"/>
                </a:cubicBezTo>
                <a:cubicBezTo>
                  <a:pt x="954007" y="53383"/>
                  <a:pt x="947269" y="55889"/>
                  <a:pt x="940231" y="56827"/>
                </a:cubicBezTo>
                <a:cubicBezTo>
                  <a:pt x="921377" y="59341"/>
                  <a:pt x="902294" y="59771"/>
                  <a:pt x="883404" y="61993"/>
                </a:cubicBezTo>
                <a:cubicBezTo>
                  <a:pt x="873001" y="63217"/>
                  <a:pt x="862810" y="65935"/>
                  <a:pt x="852407" y="67159"/>
                </a:cubicBezTo>
                <a:cubicBezTo>
                  <a:pt x="833517" y="69381"/>
                  <a:pt x="814522" y="70603"/>
                  <a:pt x="795580" y="72325"/>
                </a:cubicBezTo>
                <a:cubicBezTo>
                  <a:pt x="767710" y="77899"/>
                  <a:pt x="764712" y="78995"/>
                  <a:pt x="733587" y="82657"/>
                </a:cubicBezTo>
                <a:cubicBezTo>
                  <a:pt x="716399" y="84679"/>
                  <a:pt x="699146" y="86101"/>
                  <a:pt x="681926" y="87823"/>
                </a:cubicBezTo>
                <a:cubicBezTo>
                  <a:pt x="591391" y="105931"/>
                  <a:pt x="647810" y="97393"/>
                  <a:pt x="511445" y="103322"/>
                </a:cubicBezTo>
                <a:lnTo>
                  <a:pt x="480448" y="108488"/>
                </a:lnTo>
                <a:cubicBezTo>
                  <a:pt x="471809" y="110059"/>
                  <a:pt x="463330" y="112565"/>
                  <a:pt x="454617" y="113654"/>
                </a:cubicBezTo>
                <a:cubicBezTo>
                  <a:pt x="435743" y="116013"/>
                  <a:pt x="416732" y="117098"/>
                  <a:pt x="397790" y="118820"/>
                </a:cubicBezTo>
                <a:cubicBezTo>
                  <a:pt x="383019" y="123744"/>
                  <a:pt x="377844" y="125909"/>
                  <a:pt x="361628" y="129152"/>
                </a:cubicBezTo>
                <a:cubicBezTo>
                  <a:pt x="351357" y="131206"/>
                  <a:pt x="340963" y="132596"/>
                  <a:pt x="330631" y="134318"/>
                </a:cubicBezTo>
                <a:cubicBezTo>
                  <a:pt x="291678" y="147302"/>
                  <a:pt x="339692" y="129787"/>
                  <a:pt x="299634" y="149817"/>
                </a:cubicBezTo>
                <a:cubicBezTo>
                  <a:pt x="294763" y="152252"/>
                  <a:pt x="288896" y="152339"/>
                  <a:pt x="284136" y="154983"/>
                </a:cubicBezTo>
                <a:cubicBezTo>
                  <a:pt x="284134" y="154984"/>
                  <a:pt x="245391" y="180812"/>
                  <a:pt x="237641" y="185979"/>
                </a:cubicBezTo>
                <a:cubicBezTo>
                  <a:pt x="232475" y="189423"/>
                  <a:pt x="228167" y="194806"/>
                  <a:pt x="222143" y="196312"/>
                </a:cubicBezTo>
                <a:lnTo>
                  <a:pt x="201478" y="201478"/>
                </a:lnTo>
                <a:cubicBezTo>
                  <a:pt x="198034" y="206644"/>
                  <a:pt x="195994" y="213097"/>
                  <a:pt x="191146" y="216976"/>
                </a:cubicBezTo>
                <a:cubicBezTo>
                  <a:pt x="186894" y="220378"/>
                  <a:pt x="180519" y="219707"/>
                  <a:pt x="175648" y="222142"/>
                </a:cubicBezTo>
                <a:cubicBezTo>
                  <a:pt x="170095" y="224919"/>
                  <a:pt x="164998" y="228596"/>
                  <a:pt x="160150" y="232474"/>
                </a:cubicBezTo>
                <a:cubicBezTo>
                  <a:pt x="156346" y="235517"/>
                  <a:pt x="153994" y="240300"/>
                  <a:pt x="149817" y="242806"/>
                </a:cubicBezTo>
                <a:cubicBezTo>
                  <a:pt x="145148" y="245608"/>
                  <a:pt x="139079" y="245328"/>
                  <a:pt x="134319" y="247973"/>
                </a:cubicBezTo>
                <a:cubicBezTo>
                  <a:pt x="123464" y="254004"/>
                  <a:pt x="112103" y="259856"/>
                  <a:pt x="103322" y="268637"/>
                </a:cubicBezTo>
                <a:cubicBezTo>
                  <a:pt x="83434" y="288525"/>
                  <a:pt x="93903" y="280082"/>
                  <a:pt x="72326" y="294467"/>
                </a:cubicBezTo>
                <a:cubicBezTo>
                  <a:pt x="68882" y="299633"/>
                  <a:pt x="65873" y="305118"/>
                  <a:pt x="61994" y="309966"/>
                </a:cubicBezTo>
                <a:cubicBezTo>
                  <a:pt x="32543" y="346780"/>
                  <a:pt x="73136" y="288085"/>
                  <a:pt x="41329" y="335796"/>
                </a:cubicBezTo>
                <a:cubicBezTo>
                  <a:pt x="39607" y="340962"/>
                  <a:pt x="38598" y="346424"/>
                  <a:pt x="36163" y="351295"/>
                </a:cubicBezTo>
                <a:cubicBezTo>
                  <a:pt x="33386" y="356848"/>
                  <a:pt x="28277" y="361086"/>
                  <a:pt x="25831" y="366793"/>
                </a:cubicBezTo>
                <a:cubicBezTo>
                  <a:pt x="23034" y="373319"/>
                  <a:pt x="22705" y="380656"/>
                  <a:pt x="20665" y="387457"/>
                </a:cubicBezTo>
                <a:cubicBezTo>
                  <a:pt x="4935" y="439892"/>
                  <a:pt x="14582" y="397207"/>
                  <a:pt x="5167" y="444284"/>
                </a:cubicBezTo>
                <a:cubicBezTo>
                  <a:pt x="3445" y="463227"/>
                  <a:pt x="0" y="482091"/>
                  <a:pt x="0" y="501112"/>
                </a:cubicBezTo>
                <a:cubicBezTo>
                  <a:pt x="0" y="547639"/>
                  <a:pt x="2072" y="594173"/>
                  <a:pt x="5167" y="640596"/>
                </a:cubicBezTo>
                <a:cubicBezTo>
                  <a:pt x="5529" y="646030"/>
                  <a:pt x="8837" y="650859"/>
                  <a:pt x="10333" y="656095"/>
                </a:cubicBezTo>
                <a:cubicBezTo>
                  <a:pt x="12283" y="662922"/>
                  <a:pt x="13459" y="669958"/>
                  <a:pt x="15499" y="676759"/>
                </a:cubicBezTo>
                <a:cubicBezTo>
                  <a:pt x="18629" y="687191"/>
                  <a:pt x="22387" y="697424"/>
                  <a:pt x="25831" y="707756"/>
                </a:cubicBezTo>
                <a:cubicBezTo>
                  <a:pt x="27553" y="712922"/>
                  <a:pt x="29676" y="717971"/>
                  <a:pt x="30997" y="723254"/>
                </a:cubicBezTo>
                <a:cubicBezTo>
                  <a:pt x="32719" y="730142"/>
                  <a:pt x="34213" y="737091"/>
                  <a:pt x="36163" y="743918"/>
                </a:cubicBezTo>
                <a:cubicBezTo>
                  <a:pt x="37659" y="749154"/>
                  <a:pt x="40008" y="754134"/>
                  <a:pt x="41329" y="759417"/>
                </a:cubicBezTo>
                <a:cubicBezTo>
                  <a:pt x="42916" y="765765"/>
                  <a:pt x="46600" y="792311"/>
                  <a:pt x="51661" y="800745"/>
                </a:cubicBezTo>
                <a:cubicBezTo>
                  <a:pt x="54167" y="804922"/>
                  <a:pt x="58550" y="807634"/>
                  <a:pt x="61994" y="811078"/>
                </a:cubicBezTo>
                <a:cubicBezTo>
                  <a:pt x="63716" y="816244"/>
                  <a:pt x="65664" y="821340"/>
                  <a:pt x="67160" y="826576"/>
                </a:cubicBezTo>
                <a:cubicBezTo>
                  <a:pt x="70904" y="839681"/>
                  <a:pt x="72184" y="850354"/>
                  <a:pt x="77492" y="862739"/>
                </a:cubicBezTo>
                <a:cubicBezTo>
                  <a:pt x="80526" y="869817"/>
                  <a:pt x="84790" y="876325"/>
                  <a:pt x="87824" y="883403"/>
                </a:cubicBezTo>
                <a:cubicBezTo>
                  <a:pt x="89969" y="888408"/>
                  <a:pt x="91494" y="893665"/>
                  <a:pt x="92990" y="898901"/>
                </a:cubicBezTo>
                <a:cubicBezTo>
                  <a:pt x="94941" y="905728"/>
                  <a:pt x="94981" y="913215"/>
                  <a:pt x="98156" y="919566"/>
                </a:cubicBezTo>
                <a:cubicBezTo>
                  <a:pt x="100334" y="923923"/>
                  <a:pt x="105045" y="926454"/>
                  <a:pt x="108489" y="929898"/>
                </a:cubicBezTo>
                <a:cubicBezTo>
                  <a:pt x="111933" y="940230"/>
                  <a:pt x="116179" y="950329"/>
                  <a:pt x="118821" y="960895"/>
                </a:cubicBezTo>
                <a:cubicBezTo>
                  <a:pt x="120476" y="967516"/>
                  <a:pt x="125447" y="989645"/>
                  <a:pt x="129153" y="997057"/>
                </a:cubicBezTo>
                <a:cubicBezTo>
                  <a:pt x="144142" y="1027037"/>
                  <a:pt x="136230" y="996990"/>
                  <a:pt x="149817" y="1033220"/>
                </a:cubicBezTo>
                <a:cubicBezTo>
                  <a:pt x="152310" y="1039868"/>
                  <a:pt x="152491" y="1047236"/>
                  <a:pt x="154984" y="1053884"/>
                </a:cubicBezTo>
                <a:cubicBezTo>
                  <a:pt x="157688" y="1061095"/>
                  <a:pt x="162881" y="1067243"/>
                  <a:pt x="165316" y="1074549"/>
                </a:cubicBezTo>
                <a:cubicBezTo>
                  <a:pt x="169806" y="1088021"/>
                  <a:pt x="169297" y="1103177"/>
                  <a:pt x="175648" y="1115878"/>
                </a:cubicBezTo>
                <a:cubicBezTo>
                  <a:pt x="182536" y="1129654"/>
                  <a:pt x="191441" y="1142594"/>
                  <a:pt x="196312" y="1157206"/>
                </a:cubicBezTo>
                <a:cubicBezTo>
                  <a:pt x="204506" y="1181785"/>
                  <a:pt x="202943" y="1186157"/>
                  <a:pt x="216977" y="1203701"/>
                </a:cubicBezTo>
                <a:cubicBezTo>
                  <a:pt x="220020" y="1207505"/>
                  <a:pt x="223865" y="1210590"/>
                  <a:pt x="227309" y="1214034"/>
                </a:cubicBezTo>
                <a:cubicBezTo>
                  <a:pt x="229031" y="1220922"/>
                  <a:pt x="228952" y="1228533"/>
                  <a:pt x="232475" y="1234698"/>
                </a:cubicBezTo>
                <a:cubicBezTo>
                  <a:pt x="236100" y="1241041"/>
                  <a:pt x="243727" y="1244251"/>
                  <a:pt x="247973" y="1250196"/>
                </a:cubicBezTo>
                <a:cubicBezTo>
                  <a:pt x="252449" y="1256463"/>
                  <a:pt x="254224" y="1264330"/>
                  <a:pt x="258306" y="1270861"/>
                </a:cubicBezTo>
                <a:cubicBezTo>
                  <a:pt x="262869" y="1278162"/>
                  <a:pt x="269466" y="1284088"/>
                  <a:pt x="273804" y="1291525"/>
                </a:cubicBezTo>
                <a:cubicBezTo>
                  <a:pt x="281565" y="1304829"/>
                  <a:pt x="285226" y="1320532"/>
                  <a:pt x="294468" y="1332854"/>
                </a:cubicBezTo>
                <a:cubicBezTo>
                  <a:pt x="317420" y="1363454"/>
                  <a:pt x="305189" y="1346351"/>
                  <a:pt x="330631" y="1384515"/>
                </a:cubicBezTo>
                <a:lnTo>
                  <a:pt x="340963" y="1400013"/>
                </a:lnTo>
                <a:cubicBezTo>
                  <a:pt x="344407" y="1405179"/>
                  <a:pt x="346904" y="1411122"/>
                  <a:pt x="351295" y="1415512"/>
                </a:cubicBezTo>
                <a:cubicBezTo>
                  <a:pt x="354739" y="1418956"/>
                  <a:pt x="358585" y="1422041"/>
                  <a:pt x="361628" y="1425844"/>
                </a:cubicBezTo>
                <a:cubicBezTo>
                  <a:pt x="392972" y="1465023"/>
                  <a:pt x="354217" y="1418656"/>
                  <a:pt x="377126" y="1456840"/>
                </a:cubicBezTo>
                <a:cubicBezTo>
                  <a:pt x="379632" y="1461017"/>
                  <a:pt x="384536" y="1463276"/>
                  <a:pt x="387458" y="1467173"/>
                </a:cubicBezTo>
                <a:cubicBezTo>
                  <a:pt x="394908" y="1477107"/>
                  <a:pt x="399341" y="1489388"/>
                  <a:pt x="408122" y="1498169"/>
                </a:cubicBezTo>
                <a:lnTo>
                  <a:pt x="428787" y="1518834"/>
                </a:lnTo>
                <a:cubicBezTo>
                  <a:pt x="430509" y="1524000"/>
                  <a:pt x="430551" y="1530080"/>
                  <a:pt x="433953" y="1534332"/>
                </a:cubicBezTo>
                <a:cubicBezTo>
                  <a:pt x="437832" y="1539180"/>
                  <a:pt x="444603" y="1540786"/>
                  <a:pt x="449451" y="1544664"/>
                </a:cubicBezTo>
                <a:cubicBezTo>
                  <a:pt x="453255" y="1547707"/>
                  <a:pt x="456741" y="1551193"/>
                  <a:pt x="459784" y="1554996"/>
                </a:cubicBezTo>
                <a:cubicBezTo>
                  <a:pt x="463663" y="1559844"/>
                  <a:pt x="465443" y="1566406"/>
                  <a:pt x="470116" y="1570495"/>
                </a:cubicBezTo>
                <a:cubicBezTo>
                  <a:pt x="479461" y="1578672"/>
                  <a:pt x="492331" y="1582379"/>
                  <a:pt x="501112" y="1591159"/>
                </a:cubicBezTo>
                <a:cubicBezTo>
                  <a:pt x="510723" y="1600769"/>
                  <a:pt x="513910" y="1605306"/>
                  <a:pt x="526943" y="1611823"/>
                </a:cubicBezTo>
                <a:cubicBezTo>
                  <a:pt x="531814" y="1614258"/>
                  <a:pt x="537275" y="1615268"/>
                  <a:pt x="542441" y="1616990"/>
                </a:cubicBezTo>
                <a:cubicBezTo>
                  <a:pt x="545885" y="1622156"/>
                  <a:pt x="548383" y="1628098"/>
                  <a:pt x="552773" y="1632488"/>
                </a:cubicBezTo>
                <a:cubicBezTo>
                  <a:pt x="562787" y="1642502"/>
                  <a:pt x="571166" y="1643785"/>
                  <a:pt x="583770" y="1647986"/>
                </a:cubicBezTo>
                <a:cubicBezTo>
                  <a:pt x="590658" y="1653152"/>
                  <a:pt x="597820" y="1657972"/>
                  <a:pt x="604434" y="1663484"/>
                </a:cubicBezTo>
                <a:cubicBezTo>
                  <a:pt x="608176" y="1666602"/>
                  <a:pt x="610590" y="1671311"/>
                  <a:pt x="614767" y="1673817"/>
                </a:cubicBezTo>
                <a:cubicBezTo>
                  <a:pt x="626038" y="1680579"/>
                  <a:pt x="660159" y="1683253"/>
                  <a:pt x="666428" y="1684149"/>
                </a:cubicBezTo>
                <a:cubicBezTo>
                  <a:pt x="690536" y="1682427"/>
                  <a:pt x="714851" y="1682568"/>
                  <a:pt x="738753" y="1678983"/>
                </a:cubicBezTo>
                <a:cubicBezTo>
                  <a:pt x="749524" y="1677367"/>
                  <a:pt x="759418" y="1672095"/>
                  <a:pt x="769750" y="1668651"/>
                </a:cubicBezTo>
                <a:cubicBezTo>
                  <a:pt x="774916" y="1666929"/>
                  <a:pt x="780717" y="1666505"/>
                  <a:pt x="785248" y="1663484"/>
                </a:cubicBezTo>
                <a:cubicBezTo>
                  <a:pt x="805277" y="1650131"/>
                  <a:pt x="794856" y="1655115"/>
                  <a:pt x="816245" y="1647986"/>
                </a:cubicBezTo>
                <a:cubicBezTo>
                  <a:pt x="841876" y="1630898"/>
                  <a:pt x="827349" y="1642047"/>
                  <a:pt x="857573" y="1611823"/>
                </a:cubicBezTo>
                <a:cubicBezTo>
                  <a:pt x="861017" y="1608379"/>
                  <a:pt x="863285" y="1603031"/>
                  <a:pt x="867906" y="1601491"/>
                </a:cubicBezTo>
                <a:cubicBezTo>
                  <a:pt x="889294" y="1594362"/>
                  <a:pt x="878873" y="1599346"/>
                  <a:pt x="898902" y="1585993"/>
                </a:cubicBezTo>
                <a:cubicBezTo>
                  <a:pt x="915854" y="1560565"/>
                  <a:pt x="900768" y="1577641"/>
                  <a:pt x="929899" y="1560162"/>
                </a:cubicBezTo>
                <a:cubicBezTo>
                  <a:pt x="940547" y="1553773"/>
                  <a:pt x="952114" y="1548278"/>
                  <a:pt x="960895" y="1539498"/>
                </a:cubicBezTo>
                <a:cubicBezTo>
                  <a:pt x="964339" y="1536054"/>
                  <a:pt x="967051" y="1531672"/>
                  <a:pt x="971228" y="1529166"/>
                </a:cubicBezTo>
                <a:cubicBezTo>
                  <a:pt x="975897" y="1526364"/>
                  <a:pt x="981560" y="1525722"/>
                  <a:pt x="986726" y="1524000"/>
                </a:cubicBezTo>
                <a:cubicBezTo>
                  <a:pt x="990170" y="1520556"/>
                  <a:pt x="993161" y="1516589"/>
                  <a:pt x="997058" y="1513667"/>
                </a:cubicBezTo>
                <a:cubicBezTo>
                  <a:pt x="1006992" y="1506216"/>
                  <a:pt x="1028055" y="1493003"/>
                  <a:pt x="1028055" y="1493003"/>
                </a:cubicBezTo>
                <a:cubicBezTo>
                  <a:pt x="1057667" y="1448585"/>
                  <a:pt x="1018236" y="1500859"/>
                  <a:pt x="1053885" y="1472339"/>
                </a:cubicBezTo>
                <a:cubicBezTo>
                  <a:pt x="1058733" y="1468460"/>
                  <a:pt x="1060338" y="1461688"/>
                  <a:pt x="1064217" y="1456840"/>
                </a:cubicBezTo>
                <a:cubicBezTo>
                  <a:pt x="1072628" y="1446326"/>
                  <a:pt x="1078544" y="1443846"/>
                  <a:pt x="1090048" y="1436176"/>
                </a:cubicBezTo>
                <a:cubicBezTo>
                  <a:pt x="1093492" y="1431010"/>
                  <a:pt x="1096291" y="1425351"/>
                  <a:pt x="1100380" y="1420678"/>
                </a:cubicBezTo>
                <a:cubicBezTo>
                  <a:pt x="1108399" y="1411514"/>
                  <a:pt x="1119456" y="1404979"/>
                  <a:pt x="1126211" y="1394847"/>
                </a:cubicBezTo>
                <a:lnTo>
                  <a:pt x="1146875" y="1363851"/>
                </a:lnTo>
                <a:cubicBezTo>
                  <a:pt x="1150319" y="1358685"/>
                  <a:pt x="1153482" y="1353319"/>
                  <a:pt x="1157207" y="1348352"/>
                </a:cubicBezTo>
                <a:cubicBezTo>
                  <a:pt x="1195646" y="1297100"/>
                  <a:pt x="1178658" y="1321343"/>
                  <a:pt x="1208868" y="1276027"/>
                </a:cubicBezTo>
                <a:lnTo>
                  <a:pt x="1239865" y="1229532"/>
                </a:lnTo>
                <a:cubicBezTo>
                  <a:pt x="1243309" y="1224366"/>
                  <a:pt x="1245807" y="1218424"/>
                  <a:pt x="1250197" y="1214034"/>
                </a:cubicBezTo>
                <a:cubicBezTo>
                  <a:pt x="1275153" y="1189076"/>
                  <a:pt x="1244782" y="1220800"/>
                  <a:pt x="1270861" y="1188203"/>
                </a:cubicBezTo>
                <a:cubicBezTo>
                  <a:pt x="1273904" y="1184400"/>
                  <a:pt x="1278272" y="1181768"/>
                  <a:pt x="1281194" y="1177871"/>
                </a:cubicBezTo>
                <a:cubicBezTo>
                  <a:pt x="1288645" y="1167937"/>
                  <a:pt x="1294970" y="1157206"/>
                  <a:pt x="1301858" y="1146874"/>
                </a:cubicBezTo>
                <a:cubicBezTo>
                  <a:pt x="1305302" y="1141708"/>
                  <a:pt x="1307800" y="1135766"/>
                  <a:pt x="1312190" y="1131376"/>
                </a:cubicBezTo>
                <a:cubicBezTo>
                  <a:pt x="1357460" y="1086109"/>
                  <a:pt x="1302067" y="1143526"/>
                  <a:pt x="1338021" y="1100379"/>
                </a:cubicBezTo>
                <a:cubicBezTo>
                  <a:pt x="1342698" y="1094766"/>
                  <a:pt x="1348842" y="1090493"/>
                  <a:pt x="1353519" y="1084881"/>
                </a:cubicBezTo>
                <a:cubicBezTo>
                  <a:pt x="1357494" y="1080111"/>
                  <a:pt x="1359810" y="1074097"/>
                  <a:pt x="1363851" y="1069383"/>
                </a:cubicBezTo>
                <a:cubicBezTo>
                  <a:pt x="1370191" y="1061987"/>
                  <a:pt x="1379112" y="1056823"/>
                  <a:pt x="1384516" y="1048718"/>
                </a:cubicBezTo>
                <a:cubicBezTo>
                  <a:pt x="1408624" y="1012556"/>
                  <a:pt x="1394848" y="1024610"/>
                  <a:pt x="1420678" y="1007390"/>
                </a:cubicBezTo>
                <a:cubicBezTo>
                  <a:pt x="1439117" y="979732"/>
                  <a:pt x="1426619" y="996284"/>
                  <a:pt x="1462007" y="960895"/>
                </a:cubicBezTo>
                <a:cubicBezTo>
                  <a:pt x="1465451" y="957451"/>
                  <a:pt x="1468286" y="953264"/>
                  <a:pt x="1472339" y="950562"/>
                </a:cubicBezTo>
                <a:cubicBezTo>
                  <a:pt x="1477505" y="947118"/>
                  <a:pt x="1483068" y="944205"/>
                  <a:pt x="1487838" y="940230"/>
                </a:cubicBezTo>
                <a:cubicBezTo>
                  <a:pt x="1493451" y="935553"/>
                  <a:pt x="1497724" y="929409"/>
                  <a:pt x="1503336" y="924732"/>
                </a:cubicBezTo>
                <a:cubicBezTo>
                  <a:pt x="1508106" y="920757"/>
                  <a:pt x="1514161" y="918489"/>
                  <a:pt x="1518834" y="914400"/>
                </a:cubicBezTo>
                <a:cubicBezTo>
                  <a:pt x="1527998" y="906381"/>
                  <a:pt x="1534533" y="895324"/>
                  <a:pt x="1544665" y="888569"/>
                </a:cubicBezTo>
                <a:cubicBezTo>
                  <a:pt x="1549831" y="885125"/>
                  <a:pt x="1555490" y="882326"/>
                  <a:pt x="1560163" y="878237"/>
                </a:cubicBezTo>
                <a:cubicBezTo>
                  <a:pt x="1569327" y="870218"/>
                  <a:pt x="1576253" y="859712"/>
                  <a:pt x="1585994" y="852406"/>
                </a:cubicBezTo>
                <a:cubicBezTo>
                  <a:pt x="1618345" y="828143"/>
                  <a:pt x="1600574" y="842993"/>
                  <a:pt x="1637655" y="805912"/>
                </a:cubicBezTo>
                <a:cubicBezTo>
                  <a:pt x="1667708" y="775859"/>
                  <a:pt x="1625744" y="819172"/>
                  <a:pt x="1658319" y="780081"/>
                </a:cubicBezTo>
                <a:cubicBezTo>
                  <a:pt x="1662996" y="774469"/>
                  <a:pt x="1669140" y="770195"/>
                  <a:pt x="1673817" y="764583"/>
                </a:cubicBezTo>
                <a:cubicBezTo>
                  <a:pt x="1677792" y="759813"/>
                  <a:pt x="1680025" y="753725"/>
                  <a:pt x="1684150" y="749084"/>
                </a:cubicBezTo>
                <a:cubicBezTo>
                  <a:pt x="1693857" y="738163"/>
                  <a:pt x="1707041" y="730246"/>
                  <a:pt x="1715146" y="718088"/>
                </a:cubicBezTo>
                <a:lnTo>
                  <a:pt x="1735811" y="687091"/>
                </a:lnTo>
                <a:cubicBezTo>
                  <a:pt x="1737533" y="680203"/>
                  <a:pt x="1737454" y="672592"/>
                  <a:pt x="1740977" y="666427"/>
                </a:cubicBezTo>
                <a:cubicBezTo>
                  <a:pt x="1744602" y="660084"/>
                  <a:pt x="1751798" y="656541"/>
                  <a:pt x="1756475" y="650928"/>
                </a:cubicBezTo>
                <a:cubicBezTo>
                  <a:pt x="1760450" y="646158"/>
                  <a:pt x="1764030" y="640983"/>
                  <a:pt x="1766807" y="635430"/>
                </a:cubicBezTo>
                <a:cubicBezTo>
                  <a:pt x="1769242" y="630559"/>
                  <a:pt x="1769538" y="624802"/>
                  <a:pt x="1771973" y="619932"/>
                </a:cubicBezTo>
                <a:cubicBezTo>
                  <a:pt x="1774750" y="614379"/>
                  <a:pt x="1779225" y="609825"/>
                  <a:pt x="1782306" y="604434"/>
                </a:cubicBezTo>
                <a:cubicBezTo>
                  <a:pt x="1786127" y="597747"/>
                  <a:pt x="1789934" y="590980"/>
                  <a:pt x="1792638" y="583769"/>
                </a:cubicBezTo>
                <a:cubicBezTo>
                  <a:pt x="1795131" y="577121"/>
                  <a:pt x="1794629" y="569455"/>
                  <a:pt x="1797804" y="563105"/>
                </a:cubicBezTo>
                <a:cubicBezTo>
                  <a:pt x="1803357" y="551998"/>
                  <a:pt x="1814541" y="543889"/>
                  <a:pt x="1818468" y="532108"/>
                </a:cubicBezTo>
                <a:cubicBezTo>
                  <a:pt x="1820190" y="526942"/>
                  <a:pt x="1822138" y="521846"/>
                  <a:pt x="1823634" y="516610"/>
                </a:cubicBezTo>
                <a:cubicBezTo>
                  <a:pt x="1825585" y="509783"/>
                  <a:pt x="1826307" y="502593"/>
                  <a:pt x="1828800" y="495945"/>
                </a:cubicBezTo>
                <a:cubicBezTo>
                  <a:pt x="1831504" y="488734"/>
                  <a:pt x="1835689" y="482169"/>
                  <a:pt x="1839133" y="475281"/>
                </a:cubicBezTo>
                <a:cubicBezTo>
                  <a:pt x="1840855" y="466671"/>
                  <a:pt x="1842169" y="457969"/>
                  <a:pt x="1844299" y="449451"/>
                </a:cubicBezTo>
                <a:cubicBezTo>
                  <a:pt x="1854145" y="410068"/>
                  <a:pt x="1844970" y="461593"/>
                  <a:pt x="1854631" y="413288"/>
                </a:cubicBezTo>
                <a:cubicBezTo>
                  <a:pt x="1861981" y="376538"/>
                  <a:pt x="1861352" y="363627"/>
                  <a:pt x="1864963" y="320298"/>
                </a:cubicBezTo>
                <a:cubicBezTo>
                  <a:pt x="1863241" y="273803"/>
                  <a:pt x="1862792" y="227243"/>
                  <a:pt x="1859797" y="180813"/>
                </a:cubicBezTo>
                <a:cubicBezTo>
                  <a:pt x="1859634" y="178290"/>
                  <a:pt x="1852026" y="148919"/>
                  <a:pt x="1849465" y="144651"/>
                </a:cubicBezTo>
                <a:cubicBezTo>
                  <a:pt x="1846959" y="140474"/>
                  <a:pt x="1842176" y="138121"/>
                  <a:pt x="1839133" y="134318"/>
                </a:cubicBezTo>
                <a:cubicBezTo>
                  <a:pt x="1835254" y="129470"/>
                  <a:pt x="1833473" y="122909"/>
                  <a:pt x="1828800" y="118820"/>
                </a:cubicBezTo>
                <a:cubicBezTo>
                  <a:pt x="1819455" y="110643"/>
                  <a:pt x="1806584" y="106937"/>
                  <a:pt x="1797804" y="98156"/>
                </a:cubicBezTo>
                <a:cubicBezTo>
                  <a:pt x="1788192" y="88543"/>
                  <a:pt x="1785010" y="84009"/>
                  <a:pt x="1771973" y="77491"/>
                </a:cubicBezTo>
                <a:cubicBezTo>
                  <a:pt x="1767102" y="75056"/>
                  <a:pt x="1761641" y="74047"/>
                  <a:pt x="1756475" y="72325"/>
                </a:cubicBezTo>
                <a:cubicBezTo>
                  <a:pt x="1753031" y="67159"/>
                  <a:pt x="1750991" y="60706"/>
                  <a:pt x="1746143" y="56827"/>
                </a:cubicBezTo>
                <a:cubicBezTo>
                  <a:pt x="1741891" y="53425"/>
                  <a:pt x="1735314" y="54463"/>
                  <a:pt x="1730645" y="51661"/>
                </a:cubicBezTo>
                <a:cubicBezTo>
                  <a:pt x="1726468" y="49155"/>
                  <a:pt x="1724116" y="44371"/>
                  <a:pt x="1720312" y="41328"/>
                </a:cubicBezTo>
                <a:cubicBezTo>
                  <a:pt x="1691104" y="17961"/>
                  <a:pt x="1694482" y="28413"/>
                  <a:pt x="1689316" y="25830"/>
                </a:cubicBezTo>
                <a:close/>
              </a:path>
            </a:pathLst>
          </a:cu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Calibri" pitchFamily="34" charset="0"/>
            </a:endParaRPr>
          </a:p>
        </p:txBody>
      </p:sp>
      <p:sp>
        <p:nvSpPr>
          <p:cNvPr id="128" name="슬라이드 번호 개체 틀 1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895C8-4646-4430-8AD4-568B20058A4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63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10" grpId="0" animBg="1"/>
      <p:bldP spid="111" grpId="0" animBg="1"/>
      <p:bldP spid="114" grpId="0" animBg="1"/>
      <p:bldP spid="115" grpId="0" animBg="1"/>
      <p:bldP spid="116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Introduction (2/2)</a:t>
            </a:r>
            <a:br>
              <a:rPr lang="en-US" altLang="ko-KR" sz="2200" dirty="0" smtClean="0"/>
            </a:br>
            <a:r>
              <a:rPr lang="en-US" altLang="ko-KR" dirty="0" smtClean="0"/>
              <a:t>MRPF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Pattern finding is most expensive step in the process of motif detection</a:t>
            </a:r>
          </a:p>
          <a:p>
            <a:pPr lvl="1"/>
            <a:r>
              <a:rPr lang="en-US" altLang="ko-KR" dirty="0" smtClean="0"/>
              <a:t>A pattern finding algorithm based on </a:t>
            </a:r>
            <a:r>
              <a:rPr lang="en-US" altLang="ko-KR" dirty="0" err="1" smtClean="0">
                <a:solidFill>
                  <a:srgbClr val="FF0000"/>
                </a:solidFill>
              </a:rPr>
              <a:t>MapReduce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/>
              <a:t>to improve the </a:t>
            </a:r>
            <a:r>
              <a:rPr lang="en-US" altLang="ko-KR" dirty="0" smtClean="0">
                <a:solidFill>
                  <a:srgbClr val="FF0000"/>
                </a:solidFill>
              </a:rPr>
              <a:t>efficiency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5425919"/>
            <a:ext cx="1077438" cy="10994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128" y="2415703"/>
            <a:ext cx="4265744" cy="277662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533" y="6172771"/>
            <a:ext cx="212251" cy="35257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519" y="5425919"/>
            <a:ext cx="1077438" cy="10994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5425919"/>
            <a:ext cx="1077438" cy="10994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179" y="5425919"/>
            <a:ext cx="1077438" cy="10994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896" y="5425919"/>
            <a:ext cx="1077438" cy="10994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431" y="4738775"/>
            <a:ext cx="1828049" cy="634441"/>
          </a:xfrm>
          <a:prstGeom prst="rect">
            <a:avLst/>
          </a:prstGeom>
        </p:spPr>
      </p:pic>
      <p:sp>
        <p:nvSpPr>
          <p:cNvPr id="13" name="타원형 설명선 12"/>
          <p:cNvSpPr/>
          <p:nvPr/>
        </p:nvSpPr>
        <p:spPr>
          <a:xfrm>
            <a:off x="395536" y="4034253"/>
            <a:ext cx="1941534" cy="1194947"/>
          </a:xfrm>
          <a:prstGeom prst="wedgeEllipseCallout">
            <a:avLst>
              <a:gd name="adj1" fmla="val 62657"/>
              <a:gd name="adj2" fmla="val -3837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atin typeface="Calibri" pitchFamily="34" charset="0"/>
                <a:cs typeface="Calibri" pitchFamily="34" charset="0"/>
              </a:rPr>
              <a:t>Pattern Finding</a:t>
            </a:r>
            <a:endParaRPr lang="ko-KR" altLang="en-US" sz="2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895C8-4646-4430-8AD4-568B20058A4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59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b="1" dirty="0" smtClean="0"/>
              <a:t>MRPF</a:t>
            </a:r>
          </a:p>
          <a:p>
            <a:r>
              <a:rPr lang="en-US" altLang="ko-KR" dirty="0" smtClean="0"/>
              <a:t>Evaluation</a:t>
            </a:r>
          </a:p>
          <a:p>
            <a:r>
              <a:rPr lang="en-US" altLang="ko-KR" dirty="0" smtClean="0"/>
              <a:t>Conclusion</a:t>
            </a:r>
          </a:p>
          <a:p>
            <a:r>
              <a:rPr lang="en-US" altLang="ko-KR" dirty="0" smtClean="0"/>
              <a:t>Discussion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895C8-4646-4430-8AD4-568B20058A4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75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MRPF (1/4)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Overview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895C8-4646-4430-8AD4-568B20058A43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728474" y="1340768"/>
            <a:ext cx="4118858" cy="91646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atin typeface="Calibri" pitchFamily="34" charset="0"/>
                <a:cs typeface="Calibri" pitchFamily="34" charset="0"/>
              </a:rPr>
              <a:t>Distributed storage</a:t>
            </a:r>
            <a:endParaRPr lang="ko-KR" altLang="en-US" sz="2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728474" y="2676189"/>
            <a:ext cx="4118858" cy="91646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atin typeface="Calibri" pitchFamily="34" charset="0"/>
                <a:cs typeface="Calibri" pitchFamily="34" charset="0"/>
              </a:rPr>
              <a:t>Neighbor vertices finding </a:t>
            </a:r>
            <a:br>
              <a:rPr lang="en-US" altLang="ko-KR" sz="2400" b="1" dirty="0" smtClean="0">
                <a:latin typeface="Calibri" pitchFamily="34" charset="0"/>
                <a:cs typeface="Calibri" pitchFamily="34" charset="0"/>
              </a:rPr>
            </a:br>
            <a:r>
              <a:rPr lang="en-US" altLang="ko-KR" sz="2400" b="1" dirty="0" smtClean="0">
                <a:latin typeface="Calibri" pitchFamily="34" charset="0"/>
                <a:cs typeface="Calibri" pitchFamily="34" charset="0"/>
              </a:rPr>
              <a:t>and pattern initialization</a:t>
            </a:r>
            <a:endParaRPr lang="ko-KR" altLang="en-US" sz="2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728474" y="4011610"/>
            <a:ext cx="4118858" cy="91646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atin typeface="Calibri" pitchFamily="34" charset="0"/>
                <a:cs typeface="Calibri" pitchFamily="34" charset="0"/>
              </a:rPr>
              <a:t>Pattern extension</a:t>
            </a:r>
            <a:endParaRPr lang="ko-KR" altLang="en-US" sz="2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28474" y="5347032"/>
            <a:ext cx="4118858" cy="916465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atin typeface="Calibri" pitchFamily="34" charset="0"/>
                <a:cs typeface="Calibri" pitchFamily="34" charset="0"/>
              </a:rPr>
              <a:t>Frequency computing</a:t>
            </a:r>
            <a:endParaRPr lang="ko-KR" altLang="en-US" sz="2400" b="1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3" name="직선 화살표 연결선 12"/>
          <p:cNvCxnSpPr>
            <a:stCxn id="8" idx="2"/>
            <a:endCxn id="9" idx="0"/>
          </p:cNvCxnSpPr>
          <p:nvPr/>
        </p:nvCxnSpPr>
        <p:spPr>
          <a:xfrm>
            <a:off x="2787903" y="2257233"/>
            <a:ext cx="0" cy="418956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9" idx="2"/>
            <a:endCxn id="10" idx="0"/>
          </p:cNvCxnSpPr>
          <p:nvPr/>
        </p:nvCxnSpPr>
        <p:spPr>
          <a:xfrm>
            <a:off x="2787903" y="3592654"/>
            <a:ext cx="0" cy="418956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0" idx="2"/>
            <a:endCxn id="11" idx="0"/>
          </p:cNvCxnSpPr>
          <p:nvPr/>
        </p:nvCxnSpPr>
        <p:spPr>
          <a:xfrm>
            <a:off x="2787903" y="4928075"/>
            <a:ext cx="0" cy="41895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11" idx="1"/>
            <a:endCxn id="10" idx="1"/>
          </p:cNvCxnSpPr>
          <p:nvPr/>
        </p:nvCxnSpPr>
        <p:spPr>
          <a:xfrm rot="10800000">
            <a:off x="728474" y="4469843"/>
            <a:ext cx="12700" cy="1335422"/>
          </a:xfrm>
          <a:prstGeom prst="bentConnector3">
            <a:avLst>
              <a:gd name="adj1" fmla="val 3763638"/>
            </a:avLst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016247" y="2564904"/>
            <a:ext cx="1104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Calibri" pitchFamily="34" charset="0"/>
                <a:cs typeface="Calibri" pitchFamily="34" charset="0"/>
              </a:rPr>
              <a:t>Adj_Table</a:t>
            </a:r>
            <a:endParaRPr lang="ko-KR" alt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70240" y="2991994"/>
            <a:ext cx="1196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Calibri" pitchFamily="34" charset="0"/>
                <a:cs typeface="Calibri" pitchFamily="34" charset="0"/>
              </a:rPr>
              <a:t>Match_Set</a:t>
            </a:r>
            <a:endParaRPr lang="ko-KR" alt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17149" y="3419084"/>
            <a:ext cx="1302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Calibri" pitchFamily="34" charset="0"/>
                <a:cs typeface="Calibri" pitchFamily="34" charset="0"/>
              </a:rPr>
              <a:t>Pattern_List</a:t>
            </a:r>
            <a:endParaRPr lang="ko-KR" alt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183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5" presetClass="emph" presetSubtype="0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MRPF (2/4)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Neighbor Vertices Finding and Pattern Initialization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895C8-4646-4430-8AD4-568B20058A43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58" name="그룹 57"/>
          <p:cNvGrpSpPr/>
          <p:nvPr/>
        </p:nvGrpSpPr>
        <p:grpSpPr>
          <a:xfrm>
            <a:off x="323528" y="1124744"/>
            <a:ext cx="8520523" cy="1674768"/>
            <a:chOff x="323528" y="5013176"/>
            <a:chExt cx="8520523" cy="1674768"/>
          </a:xfrm>
        </p:grpSpPr>
        <p:sp>
          <p:nvSpPr>
            <p:cNvPr id="5" name="TextBox 4"/>
            <p:cNvSpPr txBox="1"/>
            <p:nvPr/>
          </p:nvSpPr>
          <p:spPr>
            <a:xfrm>
              <a:off x="414590" y="5136286"/>
              <a:ext cx="6415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u="sng" dirty="0" smtClean="0">
                  <a:solidFill>
                    <a:schemeClr val="accent1"/>
                  </a:solidFill>
                  <a:latin typeface="Calibri" pitchFamily="34" charset="0"/>
                </a:rPr>
                <a:t>Input</a:t>
              </a:r>
              <a:endParaRPr lang="ko-KR" altLang="en-US" sz="1600" b="1" u="sng" dirty="0">
                <a:solidFill>
                  <a:schemeClr val="accent1"/>
                </a:solidFill>
                <a:latin typeface="Calibri" pitchFamily="34" charset="0"/>
              </a:endParaRPr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1419991" y="5721804"/>
              <a:ext cx="1819244" cy="567771"/>
              <a:chOff x="1394126" y="5353121"/>
              <a:chExt cx="1819244" cy="567771"/>
            </a:xfrm>
          </p:grpSpPr>
          <p:cxnSp>
            <p:nvCxnSpPr>
              <p:cNvPr id="7" name="직선 화살표 연결선 6"/>
              <p:cNvCxnSpPr/>
              <p:nvPr/>
            </p:nvCxnSpPr>
            <p:spPr>
              <a:xfrm>
                <a:off x="1394126" y="5637006"/>
                <a:ext cx="297554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모서리가 둥근 직사각형 8"/>
              <p:cNvSpPr/>
              <p:nvPr/>
            </p:nvSpPr>
            <p:spPr>
              <a:xfrm>
                <a:off x="1811680" y="5353121"/>
                <a:ext cx="1005840" cy="567771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latin typeface="Calibri" pitchFamily="34" charset="0"/>
                  </a:rPr>
                  <a:t>MAP</a:t>
                </a:r>
                <a:endParaRPr lang="ko-KR" altLang="en-US" b="1" dirty="0">
                  <a:latin typeface="Calibri" pitchFamily="34" charset="0"/>
                </a:endParaRPr>
              </a:p>
            </p:txBody>
          </p:sp>
          <p:cxnSp>
            <p:nvCxnSpPr>
              <p:cNvPr id="10" name="직선 화살표 연결선 9"/>
              <p:cNvCxnSpPr/>
              <p:nvPr/>
            </p:nvCxnSpPr>
            <p:spPr>
              <a:xfrm>
                <a:off x="2915816" y="5637006"/>
                <a:ext cx="297554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3605839" y="5013176"/>
              <a:ext cx="12915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u="sng" dirty="0" smtClean="0">
                  <a:solidFill>
                    <a:schemeClr val="accent1"/>
                  </a:solidFill>
                  <a:latin typeface="Calibri" pitchFamily="34" charset="0"/>
                </a:rPr>
                <a:t>Intermediate</a:t>
              </a:r>
              <a:br>
                <a:rPr lang="en-US" altLang="ko-KR" sz="1600" b="1" u="sng" dirty="0" smtClean="0">
                  <a:solidFill>
                    <a:schemeClr val="accent1"/>
                  </a:solidFill>
                  <a:latin typeface="Calibri" pitchFamily="34" charset="0"/>
                </a:rPr>
              </a:br>
              <a:r>
                <a:rPr lang="en-US" altLang="ko-KR" sz="1600" b="1" u="sng" dirty="0" smtClean="0">
                  <a:solidFill>
                    <a:schemeClr val="accent1"/>
                  </a:solidFill>
                  <a:latin typeface="Calibri" pitchFamily="34" charset="0"/>
                </a:rPr>
                <a:t>results</a:t>
              </a:r>
              <a:endParaRPr lang="ko-KR" altLang="en-US" sz="1600" b="1" u="sng" dirty="0">
                <a:solidFill>
                  <a:schemeClr val="accent1"/>
                </a:solidFill>
                <a:latin typeface="Calibri" pitchFamily="34" charset="0"/>
              </a:endParaRPr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5263951" y="5721804"/>
              <a:ext cx="1819244" cy="567771"/>
              <a:chOff x="4756798" y="5353121"/>
              <a:chExt cx="1819244" cy="567771"/>
            </a:xfrm>
          </p:grpSpPr>
          <p:cxnSp>
            <p:nvCxnSpPr>
              <p:cNvPr id="12" name="직선 화살표 연결선 11"/>
              <p:cNvCxnSpPr/>
              <p:nvPr/>
            </p:nvCxnSpPr>
            <p:spPr>
              <a:xfrm>
                <a:off x="4756798" y="5637006"/>
                <a:ext cx="297554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모서리가 둥근 직사각형 12"/>
              <p:cNvSpPr/>
              <p:nvPr/>
            </p:nvSpPr>
            <p:spPr>
              <a:xfrm>
                <a:off x="5174352" y="5353121"/>
                <a:ext cx="1005840" cy="567771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latin typeface="Calibri" pitchFamily="34" charset="0"/>
                  </a:rPr>
                  <a:t>Reduce</a:t>
                </a:r>
                <a:endParaRPr lang="ko-KR" altLang="en-US" b="1" dirty="0">
                  <a:latin typeface="Calibri" pitchFamily="34" charset="0"/>
                </a:endParaRPr>
              </a:p>
            </p:txBody>
          </p:sp>
          <p:cxnSp>
            <p:nvCxnSpPr>
              <p:cNvPr id="14" name="직선 화살표 연결선 13"/>
              <p:cNvCxnSpPr/>
              <p:nvPr/>
            </p:nvCxnSpPr>
            <p:spPr>
              <a:xfrm>
                <a:off x="6278488" y="5637006"/>
                <a:ext cx="297554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7461502" y="5136286"/>
              <a:ext cx="7970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u="sng" dirty="0" smtClean="0">
                  <a:solidFill>
                    <a:schemeClr val="accent1"/>
                  </a:solidFill>
                  <a:latin typeface="Calibri" pitchFamily="34" charset="0"/>
                </a:rPr>
                <a:t>Output</a:t>
              </a:r>
              <a:endParaRPr lang="ko-KR" altLang="en-US" sz="1600" b="1" u="sng" dirty="0">
                <a:solidFill>
                  <a:schemeClr val="accent1"/>
                </a:solidFill>
                <a:latin typeface="Calibri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3528" y="5785519"/>
              <a:ext cx="8362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>
                  <a:latin typeface="Calibri" pitchFamily="34" charset="0"/>
                </a:rPr>
                <a:t>Graph</a:t>
              </a:r>
              <a:endParaRPr lang="ko-KR" altLang="en-US" sz="2000" b="1" dirty="0">
                <a:latin typeface="Calibri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906684" y="5661248"/>
              <a:ext cx="7216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latin typeface="Calibri" pitchFamily="34" charset="0"/>
                </a:rPr>
                <a:t>&lt;V</a:t>
              </a:r>
              <a:r>
                <a:rPr lang="en-US" altLang="ko-KR" sz="1400" b="1" baseline="-25000" dirty="0" smtClean="0">
                  <a:latin typeface="Calibri" pitchFamily="34" charset="0"/>
                </a:rPr>
                <a:t>i</a:t>
              </a:r>
              <a:r>
                <a:rPr lang="en-US" altLang="ko-KR" sz="1400" b="1" dirty="0" smtClean="0">
                  <a:latin typeface="Calibri" pitchFamily="34" charset="0"/>
                </a:rPr>
                <a:t>, </a:t>
              </a:r>
              <a:r>
                <a:rPr lang="en-US" altLang="ko-KR" sz="1400" b="1" dirty="0" err="1" smtClean="0">
                  <a:latin typeface="Calibri" pitchFamily="34" charset="0"/>
                </a:rPr>
                <a:t>V</a:t>
              </a:r>
              <a:r>
                <a:rPr lang="en-US" altLang="ko-KR" sz="1400" b="1" baseline="-25000" dirty="0" err="1" smtClean="0">
                  <a:latin typeface="Calibri" pitchFamily="34" charset="0"/>
                </a:rPr>
                <a:t>j</a:t>
              </a:r>
              <a:r>
                <a:rPr lang="en-US" altLang="ko-KR" sz="1400" b="1" dirty="0" smtClean="0">
                  <a:latin typeface="Calibri" pitchFamily="34" charset="0"/>
                </a:rPr>
                <a:t>&gt;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06684" y="5855206"/>
              <a:ext cx="7216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latin typeface="Calibri" pitchFamily="34" charset="0"/>
                </a:rPr>
                <a:t>&lt;</a:t>
              </a:r>
              <a:r>
                <a:rPr lang="en-US" altLang="ko-KR" sz="1400" b="1" dirty="0" err="1" smtClean="0">
                  <a:latin typeface="Calibri" pitchFamily="34" charset="0"/>
                </a:rPr>
                <a:t>V</a:t>
              </a:r>
              <a:r>
                <a:rPr lang="en-US" altLang="ko-KR" sz="1400" b="1" baseline="-25000" dirty="0" err="1" smtClean="0">
                  <a:latin typeface="Calibri" pitchFamily="34" charset="0"/>
                </a:rPr>
                <a:t>j</a:t>
              </a:r>
              <a:r>
                <a:rPr lang="en-US" altLang="ko-KR" sz="1400" b="1" dirty="0" smtClean="0">
                  <a:latin typeface="Calibri" pitchFamily="34" charset="0"/>
                </a:rPr>
                <a:t>, V</a:t>
              </a:r>
              <a:r>
                <a:rPr lang="en-US" altLang="ko-KR" sz="1400" b="1" baseline="-25000" dirty="0">
                  <a:latin typeface="Calibri" pitchFamily="34" charset="0"/>
                </a:rPr>
                <a:t>i</a:t>
              </a:r>
              <a:r>
                <a:rPr lang="en-US" altLang="ko-KR" sz="1400" b="1" dirty="0" smtClean="0">
                  <a:latin typeface="Calibri" pitchFamily="34" charset="0"/>
                </a:rPr>
                <a:t>&gt;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510934" y="6041033"/>
              <a:ext cx="15564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latin typeface="Calibri" pitchFamily="34" charset="0"/>
                </a:rPr>
                <a:t>&lt;Pattern2, (V</a:t>
              </a:r>
              <a:r>
                <a:rPr lang="en-US" altLang="ko-KR" sz="1400" b="1" baseline="-25000" dirty="0" smtClean="0">
                  <a:latin typeface="Calibri" pitchFamily="34" charset="0"/>
                </a:rPr>
                <a:t>i,</a:t>
              </a:r>
              <a:r>
                <a:rPr lang="en-US" altLang="ko-KR" sz="1400" b="1" dirty="0" smtClean="0">
                  <a:latin typeface="Calibri" pitchFamily="34" charset="0"/>
                </a:rPr>
                <a:t> </a:t>
              </a:r>
              <a:r>
                <a:rPr lang="en-US" altLang="ko-KR" sz="1400" b="1" dirty="0" err="1" smtClean="0">
                  <a:latin typeface="Calibri" pitchFamily="34" charset="0"/>
                </a:rPr>
                <a:t>V</a:t>
              </a:r>
              <a:r>
                <a:rPr lang="en-US" altLang="ko-KR" sz="1400" b="1" baseline="-25000" dirty="0" err="1" smtClean="0">
                  <a:latin typeface="Calibri" pitchFamily="34" charset="0"/>
                </a:rPr>
                <a:t>j</a:t>
              </a:r>
              <a:r>
                <a:rPr lang="en-US" altLang="ko-KR" sz="1400" b="1" dirty="0" smtClean="0">
                  <a:latin typeface="Calibri" pitchFamily="34" charset="0"/>
                </a:rPr>
                <a:t>)&gt;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039326" y="5445224"/>
              <a:ext cx="18047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 err="1" smtClean="0">
                  <a:latin typeface="Calibri" pitchFamily="34" charset="0"/>
                </a:rPr>
                <a:t>Adj_Table</a:t>
              </a:r>
              <a:r>
                <a:rPr lang="en-US" altLang="ko-KR" sz="1400" dirty="0" smtClean="0">
                  <a:latin typeface="Calibri" pitchFamily="34" charset="0"/>
                </a:rPr>
                <a:t/>
              </a:r>
              <a:br>
                <a:rPr lang="en-US" altLang="ko-KR" sz="1400" dirty="0" smtClean="0">
                  <a:latin typeface="Calibri" pitchFamily="34" charset="0"/>
                </a:rPr>
              </a:br>
              <a:r>
                <a:rPr lang="en-US" altLang="ko-KR" sz="1400" dirty="0" smtClean="0">
                  <a:latin typeface="Calibri" pitchFamily="34" charset="0"/>
                </a:rPr>
                <a:t>(Adjacent vertices list)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160932" y="5949280"/>
              <a:ext cx="1561518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 err="1" smtClean="0">
                  <a:latin typeface="Calibri" pitchFamily="34" charset="0"/>
                </a:rPr>
                <a:t>Match_Set</a:t>
              </a:r>
              <a:r>
                <a:rPr lang="en-US" altLang="ko-KR" sz="1400" dirty="0" smtClean="0">
                  <a:latin typeface="Calibri" pitchFamily="34" charset="0"/>
                </a:rPr>
                <a:t/>
              </a:r>
              <a:br>
                <a:rPr lang="en-US" altLang="ko-KR" sz="1400" dirty="0" smtClean="0">
                  <a:latin typeface="Calibri" pitchFamily="34" charset="0"/>
                </a:rPr>
              </a:br>
              <a:r>
                <a:rPr lang="en-US" altLang="ko-KR" sz="1400" dirty="0" smtClean="0">
                  <a:latin typeface="Calibri" pitchFamily="34" charset="0"/>
                </a:rPr>
                <a:t>(Smallest patterns)</a:t>
              </a:r>
            </a:p>
            <a:p>
              <a:pPr algn="ctr"/>
              <a:r>
                <a:rPr lang="en-US" altLang="ko-KR" sz="1400" dirty="0" smtClean="0">
                  <a:latin typeface="Calibri" pitchFamily="34" charset="0"/>
                </a:rPr>
                <a:t>(size 2)</a:t>
              </a: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467544" y="3861048"/>
            <a:ext cx="1800200" cy="1512168"/>
            <a:chOff x="467544" y="1124744"/>
            <a:chExt cx="1800200" cy="1512168"/>
          </a:xfrm>
        </p:grpSpPr>
        <p:sp>
          <p:nvSpPr>
            <p:cNvPr id="25" name="타원 24"/>
            <p:cNvSpPr/>
            <p:nvPr/>
          </p:nvSpPr>
          <p:spPr>
            <a:xfrm>
              <a:off x="467544" y="1196752"/>
              <a:ext cx="268268" cy="268268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Calibri" pitchFamily="34" charset="0"/>
                  <a:cs typeface="Calibri" pitchFamily="34" charset="0"/>
                </a:rPr>
                <a:t>A</a:t>
              </a:r>
              <a:endParaRPr lang="ko-KR" altLang="en-US" sz="12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971600" y="1360532"/>
              <a:ext cx="268268" cy="2682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Calibri" pitchFamily="34" charset="0"/>
                  <a:cs typeface="Calibri" pitchFamily="34" charset="0"/>
                </a:rPr>
                <a:t>D</a:t>
              </a:r>
              <a:endParaRPr lang="ko-KR" altLang="en-US" sz="12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467544" y="1556792"/>
              <a:ext cx="268268" cy="26826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Calibri" pitchFamily="34" charset="0"/>
                  <a:cs typeface="Calibri" pitchFamily="34" charset="0"/>
                </a:rPr>
                <a:t>E</a:t>
              </a:r>
              <a:endParaRPr lang="ko-KR" altLang="en-US" sz="12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>
              <a:off x="467544" y="1988840"/>
              <a:ext cx="268268" cy="26826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Calibri" pitchFamily="34" charset="0"/>
                  <a:cs typeface="Calibri" pitchFamily="34" charset="0"/>
                </a:rPr>
                <a:t>E</a:t>
              </a:r>
              <a:endParaRPr lang="ko-KR" altLang="en-US" sz="12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971600" y="2080612"/>
              <a:ext cx="268268" cy="2682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Calibri" pitchFamily="34" charset="0"/>
                  <a:cs typeface="Calibri" pitchFamily="34" charset="0"/>
                </a:rPr>
                <a:t>D</a:t>
              </a:r>
              <a:endParaRPr lang="ko-KR" altLang="en-US" sz="12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0" name="타원 29"/>
            <p:cNvSpPr/>
            <p:nvPr/>
          </p:nvSpPr>
          <p:spPr>
            <a:xfrm>
              <a:off x="467544" y="2368644"/>
              <a:ext cx="268268" cy="268268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Calibri" pitchFamily="34" charset="0"/>
                  <a:cs typeface="Calibri" pitchFamily="34" charset="0"/>
                </a:rPr>
                <a:t>A</a:t>
              </a:r>
              <a:endParaRPr lang="ko-KR" altLang="en-US" sz="12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1475656" y="1432540"/>
              <a:ext cx="268268" cy="26826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Calibri" pitchFamily="34" charset="0"/>
                  <a:cs typeface="Calibri" pitchFamily="34" charset="0"/>
                </a:rPr>
                <a:t>C</a:t>
              </a:r>
              <a:endParaRPr lang="ko-KR" altLang="en-US" sz="12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1475656" y="1988840"/>
              <a:ext cx="268268" cy="26826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Calibri" pitchFamily="34" charset="0"/>
                  <a:cs typeface="Calibri" pitchFamily="34" charset="0"/>
                </a:rPr>
                <a:t>B</a:t>
              </a:r>
              <a:endParaRPr lang="ko-KR" altLang="en-US" sz="12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3" name="타원 32"/>
            <p:cNvSpPr/>
            <p:nvPr/>
          </p:nvSpPr>
          <p:spPr>
            <a:xfrm>
              <a:off x="1999476" y="1556792"/>
              <a:ext cx="268268" cy="26826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Calibri" pitchFamily="34" charset="0"/>
                  <a:cs typeface="Calibri" pitchFamily="34" charset="0"/>
                </a:rPr>
                <a:t>F</a:t>
              </a:r>
              <a:endParaRPr lang="ko-KR" altLang="en-US" sz="1200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34" name="직선 화살표 연결선 33"/>
            <p:cNvCxnSpPr>
              <a:stCxn id="25" idx="6"/>
              <a:endCxn id="26" idx="1"/>
            </p:cNvCxnSpPr>
            <p:nvPr/>
          </p:nvCxnSpPr>
          <p:spPr>
            <a:xfrm>
              <a:off x="735812" y="1330886"/>
              <a:ext cx="275075" cy="6893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>
              <a:stCxn id="27" idx="6"/>
              <a:endCxn id="26" idx="3"/>
            </p:cNvCxnSpPr>
            <p:nvPr/>
          </p:nvCxnSpPr>
          <p:spPr>
            <a:xfrm flipV="1">
              <a:off x="735812" y="1589513"/>
              <a:ext cx="275075" cy="10141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stCxn id="28" idx="6"/>
              <a:endCxn id="29" idx="1"/>
            </p:cNvCxnSpPr>
            <p:nvPr/>
          </p:nvCxnSpPr>
          <p:spPr>
            <a:xfrm flipV="1">
              <a:off x="735812" y="2119899"/>
              <a:ext cx="275075" cy="307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>
              <a:stCxn id="30" idx="6"/>
              <a:endCxn id="29" idx="3"/>
            </p:cNvCxnSpPr>
            <p:nvPr/>
          </p:nvCxnSpPr>
          <p:spPr>
            <a:xfrm flipV="1">
              <a:off x="735812" y="2309593"/>
              <a:ext cx="275075" cy="19318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>
              <a:stCxn id="31" idx="2"/>
              <a:endCxn id="26" idx="6"/>
            </p:cNvCxnSpPr>
            <p:nvPr/>
          </p:nvCxnSpPr>
          <p:spPr>
            <a:xfrm flipH="1" flipV="1">
              <a:off x="1239868" y="1494666"/>
              <a:ext cx="235788" cy="7200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>
              <a:stCxn id="32" idx="2"/>
              <a:endCxn id="29" idx="6"/>
            </p:cNvCxnSpPr>
            <p:nvPr/>
          </p:nvCxnSpPr>
          <p:spPr>
            <a:xfrm flipH="1">
              <a:off x="1239868" y="2122974"/>
              <a:ext cx="235788" cy="9177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>
              <a:stCxn id="31" idx="6"/>
              <a:endCxn id="33" idx="2"/>
            </p:cNvCxnSpPr>
            <p:nvPr/>
          </p:nvCxnSpPr>
          <p:spPr>
            <a:xfrm>
              <a:off x="1743924" y="1566674"/>
              <a:ext cx="255552" cy="12425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>
              <a:stCxn id="33" idx="3"/>
              <a:endCxn id="32" idx="7"/>
            </p:cNvCxnSpPr>
            <p:nvPr/>
          </p:nvCxnSpPr>
          <p:spPr>
            <a:xfrm flipH="1">
              <a:off x="1704637" y="1785773"/>
              <a:ext cx="334126" cy="24235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705054" y="1124744"/>
              <a:ext cx="2936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latin typeface="Calibri" pitchFamily="34" charset="0"/>
                </a:rPr>
                <a:t>P</a:t>
              </a:r>
              <a:r>
                <a:rPr lang="en-US" altLang="ko-KR" sz="1000" baseline="-25000" dirty="0" smtClean="0">
                  <a:latin typeface="Calibri" pitchFamily="34" charset="0"/>
                </a:rPr>
                <a:t>1</a:t>
              </a:r>
              <a:endParaRPr lang="ko-KR" altLang="en-US" sz="1000" dirty="0" smtClean="0">
                <a:latin typeface="Calibri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745093" y="1393418"/>
              <a:ext cx="2936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latin typeface="Calibri" pitchFamily="34" charset="0"/>
                </a:rPr>
                <a:t>P</a:t>
              </a:r>
              <a:r>
                <a:rPr lang="en-US" altLang="ko-KR" sz="1000" baseline="-25000" dirty="0" smtClean="0">
                  <a:latin typeface="Calibri" pitchFamily="34" charset="0"/>
                </a:rPr>
                <a:t>1</a:t>
              </a:r>
              <a:endParaRPr lang="ko-KR" altLang="en-US" sz="1000" dirty="0" smtClean="0">
                <a:latin typeface="Calibri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64711" y="2390691"/>
              <a:ext cx="2936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latin typeface="Calibri" pitchFamily="34" charset="0"/>
                </a:rPr>
                <a:t>P</a:t>
              </a:r>
              <a:r>
                <a:rPr lang="en-US" altLang="ko-KR" sz="1000" baseline="-25000" dirty="0" smtClean="0">
                  <a:latin typeface="Calibri" pitchFamily="34" charset="0"/>
                </a:rPr>
                <a:t>1</a:t>
              </a:r>
              <a:endParaRPr lang="ko-KR" altLang="en-US" sz="1000" dirty="0" smtClean="0">
                <a:latin typeface="Calibri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83568" y="1412776"/>
              <a:ext cx="2936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latin typeface="Calibri" pitchFamily="34" charset="0"/>
                </a:rPr>
                <a:t>P</a:t>
              </a:r>
              <a:r>
                <a:rPr lang="en-US" altLang="ko-KR" sz="1000" baseline="-25000" dirty="0" smtClean="0">
                  <a:latin typeface="Calibri" pitchFamily="34" charset="0"/>
                </a:rPr>
                <a:t>2</a:t>
              </a:r>
              <a:endParaRPr lang="ko-KR" altLang="en-US" sz="1000" dirty="0" smtClean="0">
                <a:latin typeface="Calibri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89027" y="1905016"/>
              <a:ext cx="2936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latin typeface="Calibri" pitchFamily="34" charset="0"/>
                </a:rPr>
                <a:t>P</a:t>
              </a:r>
              <a:r>
                <a:rPr lang="en-US" altLang="ko-KR" sz="1000" baseline="-25000" dirty="0" smtClean="0">
                  <a:latin typeface="Calibri" pitchFamily="34" charset="0"/>
                </a:rPr>
                <a:t>2</a:t>
              </a:r>
              <a:endParaRPr lang="ko-KR" altLang="en-US" sz="1000" dirty="0" smtClean="0">
                <a:latin typeface="Calibri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313266" y="2146921"/>
              <a:ext cx="2936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latin typeface="Calibri" pitchFamily="34" charset="0"/>
                </a:rPr>
                <a:t>P</a:t>
              </a:r>
              <a:r>
                <a:rPr lang="en-US" altLang="ko-KR" sz="1000" baseline="-25000" dirty="0" smtClean="0">
                  <a:latin typeface="Calibri" pitchFamily="34" charset="0"/>
                </a:rPr>
                <a:t>2</a:t>
              </a:r>
              <a:endParaRPr lang="ko-KR" altLang="en-US" sz="1000" dirty="0" smtClean="0">
                <a:latin typeface="Calibri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794367" y="1865729"/>
              <a:ext cx="2936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latin typeface="Calibri" pitchFamily="34" charset="0"/>
                </a:rPr>
                <a:t>P</a:t>
              </a:r>
              <a:r>
                <a:rPr lang="en-US" altLang="ko-KR" sz="1000" baseline="-25000" dirty="0" smtClean="0">
                  <a:latin typeface="Calibri" pitchFamily="34" charset="0"/>
                </a:rPr>
                <a:t>3</a:t>
              </a:r>
              <a:endParaRPr lang="ko-KR" altLang="en-US" sz="1000" dirty="0" smtClean="0">
                <a:latin typeface="Calibri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258638" y="1309429"/>
              <a:ext cx="2936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latin typeface="Calibri" pitchFamily="34" charset="0"/>
                </a:rPr>
                <a:t>P</a:t>
              </a:r>
              <a:r>
                <a:rPr lang="en-US" altLang="ko-KR" sz="1000" baseline="-25000" dirty="0" smtClean="0">
                  <a:latin typeface="Calibri" pitchFamily="34" charset="0"/>
                </a:rPr>
                <a:t>3</a:t>
              </a:r>
              <a:endParaRPr lang="ko-KR" altLang="en-US" sz="1000" dirty="0" smtClean="0">
                <a:latin typeface="Calibri" pitchFamily="34" charset="0"/>
              </a:endParaRPr>
            </a:p>
          </p:txBody>
        </p:sp>
      </p:grp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96562"/>
              </p:ext>
            </p:extLst>
          </p:nvPr>
        </p:nvGraphicFramePr>
        <p:xfrm>
          <a:off x="5796134" y="3367256"/>
          <a:ext cx="3163384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90846"/>
                <a:gridCol w="790846"/>
                <a:gridCol w="790846"/>
                <a:gridCol w="790846"/>
              </a:tblGrid>
              <a:tr h="182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alibri" pitchFamily="34" charset="0"/>
                          <a:cs typeface="Calibri" pitchFamily="34" charset="0"/>
                        </a:rPr>
                        <a:t>V</a:t>
                      </a:r>
                      <a:r>
                        <a:rPr lang="en-US" altLang="ko-KR" sz="1200" baseline="-25000" dirty="0" smtClean="0">
                          <a:latin typeface="Calibri" pitchFamily="34" charset="0"/>
                          <a:cs typeface="Calibri" pitchFamily="34" charset="0"/>
                        </a:rPr>
                        <a:t>i</a:t>
                      </a:r>
                      <a:endParaRPr lang="ko-KR" alt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Calibri" pitchFamily="34" charset="0"/>
                          <a:cs typeface="Calibri" pitchFamily="34" charset="0"/>
                        </a:rPr>
                        <a:t>V</a:t>
                      </a:r>
                      <a:r>
                        <a:rPr lang="en-US" altLang="ko-KR" sz="1200" baseline="-25000" dirty="0" err="1" smtClean="0">
                          <a:latin typeface="Calibri" pitchFamily="34" charset="0"/>
                          <a:cs typeface="Calibri" pitchFamily="34" charset="0"/>
                        </a:rPr>
                        <a:t>j</a:t>
                      </a:r>
                      <a:endParaRPr lang="ko-KR" alt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Calibri" pitchFamily="34" charset="0"/>
                          <a:cs typeface="Calibri" pitchFamily="34" charset="0"/>
                        </a:rPr>
                        <a:t>V</a:t>
                      </a:r>
                      <a:r>
                        <a:rPr lang="en-US" altLang="ko-KR" sz="1200" baseline="-25000" dirty="0" err="1" smtClean="0">
                          <a:latin typeface="Calibri" pitchFamily="34" charset="0"/>
                          <a:cs typeface="Calibri" pitchFamily="34" charset="0"/>
                        </a:rPr>
                        <a:t>j</a:t>
                      </a:r>
                      <a:endParaRPr lang="ko-KR" alt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alibri" pitchFamily="34" charset="0"/>
                          <a:cs typeface="Calibri" pitchFamily="34" charset="0"/>
                        </a:rPr>
                        <a:t>V</a:t>
                      </a:r>
                      <a:r>
                        <a:rPr lang="en-US" altLang="ko-KR" sz="1200" baseline="-25000" dirty="0" smtClean="0">
                          <a:latin typeface="Calibri" pitchFamily="34" charset="0"/>
                          <a:cs typeface="Calibri" pitchFamily="34" charset="0"/>
                        </a:rPr>
                        <a:t>i</a:t>
                      </a:r>
                      <a:endParaRPr lang="ko-KR" alt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196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alibri" pitchFamily="34" charset="0"/>
                          <a:cs typeface="Calibri" pitchFamily="34" charset="0"/>
                        </a:rPr>
                        <a:t>A</a:t>
                      </a:r>
                      <a:endParaRPr lang="ko-KR" alt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alibri" pitchFamily="34" charset="0"/>
                          <a:cs typeface="Calibri" pitchFamily="34" charset="0"/>
                        </a:rPr>
                        <a:t>D,D</a:t>
                      </a:r>
                      <a:endParaRPr lang="ko-KR" alt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alibri" pitchFamily="34" charset="0"/>
                          <a:cs typeface="Calibri" pitchFamily="34" charset="0"/>
                        </a:rPr>
                        <a:t>B</a:t>
                      </a:r>
                      <a:endParaRPr lang="ko-KR" alt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alibri" pitchFamily="34" charset="0"/>
                          <a:cs typeface="Calibri" pitchFamily="34" charset="0"/>
                        </a:rPr>
                        <a:t>F</a:t>
                      </a:r>
                      <a:endParaRPr lang="ko-KR" alt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1381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alibri" pitchFamily="34" charset="0"/>
                          <a:cs typeface="Calibri" pitchFamily="34" charset="0"/>
                        </a:rPr>
                        <a:t>B</a:t>
                      </a:r>
                      <a:endParaRPr lang="ko-KR" alt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alibri" pitchFamily="34" charset="0"/>
                          <a:cs typeface="Calibri" pitchFamily="34" charset="0"/>
                        </a:rPr>
                        <a:t>D</a:t>
                      </a:r>
                      <a:endParaRPr lang="ko-KR" alt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alibri" pitchFamily="34" charset="0"/>
                          <a:cs typeface="Calibri" pitchFamily="34" charset="0"/>
                        </a:rPr>
                        <a:t>D</a:t>
                      </a:r>
                      <a:endParaRPr lang="ko-KR" alt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Calibri" pitchFamily="34" charset="0"/>
                          <a:cs typeface="Calibri" pitchFamily="34" charset="0"/>
                        </a:rPr>
                        <a:t>A,E,C,B,E,A</a:t>
                      </a:r>
                      <a:endParaRPr lang="ko-KR" altLang="en-US" sz="105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151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alibri" pitchFamily="34" charset="0"/>
                          <a:cs typeface="Calibri" pitchFamily="34" charset="0"/>
                        </a:rPr>
                        <a:t>C</a:t>
                      </a:r>
                      <a:endParaRPr lang="ko-KR" alt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alibri" pitchFamily="34" charset="0"/>
                          <a:cs typeface="Calibri" pitchFamily="34" charset="0"/>
                        </a:rPr>
                        <a:t>D,F</a:t>
                      </a:r>
                      <a:endParaRPr lang="ko-KR" alt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alibri" pitchFamily="34" charset="0"/>
                          <a:cs typeface="Calibri" pitchFamily="34" charset="0"/>
                        </a:rPr>
                        <a:t>F</a:t>
                      </a:r>
                      <a:endParaRPr lang="ko-KR" alt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alibri" pitchFamily="34" charset="0"/>
                          <a:cs typeface="Calibri" pitchFamily="34" charset="0"/>
                        </a:rPr>
                        <a:t>C</a:t>
                      </a:r>
                      <a:endParaRPr lang="ko-KR" alt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alibri" pitchFamily="34" charset="0"/>
                          <a:cs typeface="Calibri" pitchFamily="34" charset="0"/>
                        </a:rPr>
                        <a:t>E</a:t>
                      </a:r>
                      <a:endParaRPr lang="ko-KR" alt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alibri" pitchFamily="34" charset="0"/>
                          <a:cs typeface="Calibri" pitchFamily="34" charset="0"/>
                        </a:rPr>
                        <a:t>D,D</a:t>
                      </a:r>
                      <a:endParaRPr lang="ko-KR" alt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alibri" pitchFamily="34" charset="0"/>
                          <a:cs typeface="Calibri" pitchFamily="34" charset="0"/>
                        </a:rPr>
                        <a:t>F</a:t>
                      </a:r>
                      <a:endParaRPr lang="ko-KR" alt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alibri" pitchFamily="34" charset="0"/>
                          <a:cs typeface="Calibri" pitchFamily="34" charset="0"/>
                        </a:rPr>
                        <a:t>B</a:t>
                      </a:r>
                      <a:endParaRPr lang="ko-KR" alt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458994"/>
              </p:ext>
            </p:extLst>
          </p:nvPr>
        </p:nvGraphicFramePr>
        <p:xfrm>
          <a:off x="5796135" y="5356056"/>
          <a:ext cx="3161923" cy="10972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10058"/>
                <a:gridCol w="2451865"/>
              </a:tblGrid>
              <a:tr h="182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alibri" pitchFamily="34" charset="0"/>
                          <a:cs typeface="Calibri" pitchFamily="34" charset="0"/>
                        </a:rPr>
                        <a:t>Pattern</a:t>
                      </a:r>
                      <a:endParaRPr lang="ko-KR" alt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alibri" pitchFamily="34" charset="0"/>
                          <a:cs typeface="Calibri" pitchFamily="34" charset="0"/>
                        </a:rPr>
                        <a:t>Edge</a:t>
                      </a:r>
                      <a:endParaRPr lang="ko-KR" alt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6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  <a:r>
                        <a:rPr lang="en-US" altLang="ko-KR" sz="1200" baseline="-25000" dirty="0" smtClean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ko-KR" alt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alibri" pitchFamily="34" charset="0"/>
                          <a:cs typeface="Calibri" pitchFamily="34" charset="0"/>
                        </a:rPr>
                        <a:t>(A,D),</a:t>
                      </a:r>
                      <a:r>
                        <a:rPr lang="en-US" altLang="ko-KR" sz="1200" baseline="0" dirty="0" smtClean="0">
                          <a:latin typeface="Calibri" pitchFamily="34" charset="0"/>
                          <a:cs typeface="Calibri" pitchFamily="34" charset="0"/>
                        </a:rPr>
                        <a:t> (C,F), (A,D)</a:t>
                      </a:r>
                      <a:endParaRPr lang="ko-KR" alt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81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  <a:r>
                        <a:rPr lang="en-US" altLang="ko-KR" sz="1200" baseline="-25000" dirty="0" smtClean="0"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endParaRPr lang="ko-KR" alt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alibri" pitchFamily="34" charset="0"/>
                          <a:cs typeface="Calibri" pitchFamily="34" charset="0"/>
                        </a:rPr>
                        <a:t>(E,D), (B,D), (E,D)</a:t>
                      </a:r>
                      <a:endParaRPr lang="ko-KR" alt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51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  <a:r>
                        <a:rPr lang="en-US" altLang="ko-KR" sz="1200" baseline="-25000" dirty="0" smtClean="0"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  <a:endParaRPr lang="ko-KR" alt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alibri" pitchFamily="34" charset="0"/>
                          <a:cs typeface="Calibri" pitchFamily="34" charset="0"/>
                        </a:rPr>
                        <a:t>(C,D), (F,B)</a:t>
                      </a:r>
                      <a:endParaRPr lang="ko-KR" alt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6836325" y="5085184"/>
            <a:ext cx="985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>
                <a:latin typeface="Calibri" pitchFamily="34" charset="0"/>
              </a:rPr>
              <a:t>Match_Set</a:t>
            </a:r>
            <a:endParaRPr lang="ko-KR" altLang="en-US" sz="1400" b="1" dirty="0" smtClean="0">
              <a:latin typeface="Calibri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871398" y="3049215"/>
            <a:ext cx="919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>
                <a:latin typeface="Calibri" pitchFamily="34" charset="0"/>
              </a:rPr>
              <a:t>Adj_Table</a:t>
            </a:r>
            <a:endParaRPr lang="ko-KR" altLang="en-US" sz="1400" b="1" dirty="0" smtClean="0">
              <a:latin typeface="Calibri" pitchFamily="34" charset="0"/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2627784" y="3625279"/>
            <a:ext cx="2937969" cy="1877437"/>
            <a:chOff x="2771800" y="3625279"/>
            <a:chExt cx="2937969" cy="1877437"/>
          </a:xfrm>
        </p:grpSpPr>
        <p:sp>
          <p:nvSpPr>
            <p:cNvPr id="52" name="TextBox 51"/>
            <p:cNvSpPr txBox="1"/>
            <p:nvPr/>
          </p:nvSpPr>
          <p:spPr>
            <a:xfrm>
              <a:off x="2851373" y="3933056"/>
              <a:ext cx="562526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latin typeface="Calibri" pitchFamily="34" charset="0"/>
                </a:rPr>
                <a:t>&lt;A,D&gt;</a:t>
              </a:r>
            </a:p>
            <a:p>
              <a:pPr algn="ctr"/>
              <a:r>
                <a:rPr lang="en-US" altLang="ko-KR" sz="1200" dirty="0" smtClean="0">
                  <a:latin typeface="Calibri" pitchFamily="34" charset="0"/>
                </a:rPr>
                <a:t>&lt;E,D&gt;</a:t>
              </a:r>
            </a:p>
            <a:p>
              <a:pPr algn="ctr"/>
              <a:r>
                <a:rPr lang="en-US" altLang="ko-KR" sz="1200" dirty="0" smtClean="0">
                  <a:latin typeface="Calibri" pitchFamily="34" charset="0"/>
                </a:rPr>
                <a:t>&lt;C,D&gt;</a:t>
              </a:r>
            </a:p>
            <a:p>
              <a:pPr algn="ctr"/>
              <a:r>
                <a:rPr lang="en-US" altLang="ko-KR" sz="1200" dirty="0" smtClean="0">
                  <a:latin typeface="Calibri" pitchFamily="34" charset="0"/>
                </a:rPr>
                <a:t>&lt;C,F&gt;</a:t>
              </a:r>
            </a:p>
            <a:p>
              <a:pPr algn="ctr"/>
              <a:r>
                <a:rPr lang="en-US" altLang="ko-KR" sz="1200" dirty="0" smtClean="0">
                  <a:latin typeface="Calibri" pitchFamily="34" charset="0"/>
                </a:rPr>
                <a:t>&lt;F,B&gt;</a:t>
              </a:r>
            </a:p>
            <a:p>
              <a:pPr algn="ctr"/>
              <a:r>
                <a:rPr lang="en-US" altLang="ko-KR" sz="1200" dirty="0" smtClean="0">
                  <a:latin typeface="Calibri" pitchFamily="34" charset="0"/>
                </a:rPr>
                <a:t>&lt;B,D&gt;</a:t>
              </a:r>
            </a:p>
            <a:p>
              <a:pPr algn="ctr"/>
              <a:r>
                <a:rPr lang="en-US" altLang="ko-KR" sz="1200" dirty="0" smtClean="0">
                  <a:latin typeface="Calibri" pitchFamily="34" charset="0"/>
                </a:rPr>
                <a:t>&lt;E,D&gt;</a:t>
              </a:r>
            </a:p>
            <a:p>
              <a:pPr algn="ctr"/>
              <a:r>
                <a:rPr lang="en-US" altLang="ko-KR" sz="1200" dirty="0" smtClean="0">
                  <a:latin typeface="Calibri" pitchFamily="34" charset="0"/>
                </a:rPr>
                <a:t>&lt;A,D&gt;</a:t>
              </a:r>
              <a:endParaRPr lang="ko-KR" altLang="en-US" sz="1200" dirty="0" smtClean="0">
                <a:latin typeface="Calibri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84282" y="3933056"/>
              <a:ext cx="558550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latin typeface="Calibri" pitchFamily="34" charset="0"/>
                </a:rPr>
                <a:t>&lt;D,A&gt;</a:t>
              </a:r>
            </a:p>
            <a:p>
              <a:pPr algn="ctr"/>
              <a:r>
                <a:rPr lang="en-US" altLang="ko-KR" sz="1200" dirty="0" smtClean="0">
                  <a:latin typeface="Calibri" pitchFamily="34" charset="0"/>
                </a:rPr>
                <a:t>&lt;D,E&gt;</a:t>
              </a:r>
            </a:p>
            <a:p>
              <a:pPr algn="ctr"/>
              <a:r>
                <a:rPr lang="en-US" altLang="ko-KR" sz="1200" dirty="0" smtClean="0">
                  <a:latin typeface="Calibri" pitchFamily="34" charset="0"/>
                </a:rPr>
                <a:t>&lt;D,C&gt;</a:t>
              </a:r>
            </a:p>
            <a:p>
              <a:pPr algn="ctr"/>
              <a:r>
                <a:rPr lang="en-US" altLang="ko-KR" sz="1200" dirty="0" smtClean="0">
                  <a:latin typeface="Calibri" pitchFamily="34" charset="0"/>
                </a:rPr>
                <a:t>&lt;F,C&gt;</a:t>
              </a:r>
            </a:p>
            <a:p>
              <a:pPr algn="ctr"/>
              <a:r>
                <a:rPr lang="en-US" altLang="ko-KR" sz="1200" dirty="0" smtClean="0">
                  <a:latin typeface="Calibri" pitchFamily="34" charset="0"/>
                </a:rPr>
                <a:t>&lt;B,F&gt;</a:t>
              </a:r>
            </a:p>
            <a:p>
              <a:pPr algn="ctr"/>
              <a:r>
                <a:rPr lang="en-US" altLang="ko-KR" sz="1200" dirty="0" smtClean="0">
                  <a:latin typeface="Calibri" pitchFamily="34" charset="0"/>
                </a:rPr>
                <a:t>&lt;D,B&gt;</a:t>
              </a:r>
            </a:p>
            <a:p>
              <a:pPr algn="ctr"/>
              <a:r>
                <a:rPr lang="en-US" altLang="ko-KR" sz="1200" dirty="0" smtClean="0">
                  <a:latin typeface="Calibri" pitchFamily="34" charset="0"/>
                </a:rPr>
                <a:t>&lt;D,E&gt;</a:t>
              </a:r>
            </a:p>
            <a:p>
              <a:pPr algn="ctr"/>
              <a:r>
                <a:rPr lang="en-US" altLang="ko-KR" sz="1200" dirty="0" smtClean="0">
                  <a:latin typeface="Calibri" pitchFamily="34" charset="0"/>
                </a:rPr>
                <a:t>&lt;D,A&gt;</a:t>
              </a:r>
              <a:endParaRPr lang="ko-KR" altLang="en-US" sz="1200" dirty="0" smtClean="0">
                <a:latin typeface="Calibri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501201" y="3933056"/>
              <a:ext cx="860684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latin typeface="Calibri" pitchFamily="34" charset="0"/>
                </a:rPr>
                <a:t>&lt;</a:t>
              </a:r>
              <a:r>
                <a:rPr lang="en-US" altLang="ko-KR" sz="1200" dirty="0">
                  <a:latin typeface="Calibri" pitchFamily="34" charset="0"/>
                </a:rPr>
                <a:t> P</a:t>
              </a:r>
              <a:r>
                <a:rPr lang="en-US" altLang="ko-KR" sz="1200" baseline="-25000" dirty="0">
                  <a:latin typeface="Calibri" pitchFamily="34" charset="0"/>
                </a:rPr>
                <a:t>1</a:t>
              </a:r>
              <a:r>
                <a:rPr lang="en-US" altLang="ko-KR" sz="1200" dirty="0" smtClean="0">
                  <a:latin typeface="Calibri" pitchFamily="34" charset="0"/>
                </a:rPr>
                <a:t>,(A,D)&gt;</a:t>
              </a:r>
            </a:p>
            <a:p>
              <a:pPr algn="ctr"/>
              <a:r>
                <a:rPr lang="en-US" altLang="ko-KR" sz="1200" dirty="0" smtClean="0">
                  <a:latin typeface="Calibri" pitchFamily="34" charset="0"/>
                </a:rPr>
                <a:t>&lt;</a:t>
              </a:r>
              <a:r>
                <a:rPr lang="en-US" altLang="ko-KR" sz="1200" dirty="0">
                  <a:latin typeface="Calibri" pitchFamily="34" charset="0"/>
                </a:rPr>
                <a:t> </a:t>
              </a:r>
              <a:r>
                <a:rPr lang="en-US" altLang="ko-KR" sz="1200" dirty="0" smtClean="0">
                  <a:latin typeface="Calibri" pitchFamily="34" charset="0"/>
                </a:rPr>
                <a:t>P</a:t>
              </a:r>
              <a:r>
                <a:rPr lang="en-US" altLang="ko-KR" sz="1200" baseline="-25000" dirty="0" smtClean="0">
                  <a:latin typeface="Calibri" pitchFamily="34" charset="0"/>
                </a:rPr>
                <a:t>2</a:t>
              </a:r>
              <a:r>
                <a:rPr lang="en-US" altLang="ko-KR" sz="1200" dirty="0" smtClean="0">
                  <a:latin typeface="Calibri" pitchFamily="34" charset="0"/>
                </a:rPr>
                <a:t>,(E,D)&gt;</a:t>
              </a:r>
            </a:p>
            <a:p>
              <a:pPr algn="ctr"/>
              <a:r>
                <a:rPr lang="en-US" altLang="ko-KR" sz="1200" dirty="0" smtClean="0">
                  <a:latin typeface="Calibri" pitchFamily="34" charset="0"/>
                </a:rPr>
                <a:t>&lt;</a:t>
              </a:r>
              <a:r>
                <a:rPr lang="en-US" altLang="ko-KR" sz="1200" dirty="0">
                  <a:latin typeface="Calibri" pitchFamily="34" charset="0"/>
                </a:rPr>
                <a:t> </a:t>
              </a:r>
              <a:r>
                <a:rPr lang="en-US" altLang="ko-KR" sz="1200" dirty="0" smtClean="0">
                  <a:latin typeface="Calibri" pitchFamily="34" charset="0"/>
                </a:rPr>
                <a:t>P</a:t>
              </a:r>
              <a:r>
                <a:rPr lang="en-US" altLang="ko-KR" sz="1200" baseline="-25000" dirty="0" smtClean="0">
                  <a:latin typeface="Calibri" pitchFamily="34" charset="0"/>
                </a:rPr>
                <a:t>3</a:t>
              </a:r>
              <a:r>
                <a:rPr lang="en-US" altLang="ko-KR" sz="1200" dirty="0" smtClean="0">
                  <a:latin typeface="Calibri" pitchFamily="34" charset="0"/>
                </a:rPr>
                <a:t>,(C,D)&gt;</a:t>
              </a:r>
            </a:p>
            <a:p>
              <a:pPr algn="ctr"/>
              <a:r>
                <a:rPr lang="en-US" altLang="ko-KR" sz="1200" dirty="0" smtClean="0">
                  <a:latin typeface="Calibri" pitchFamily="34" charset="0"/>
                </a:rPr>
                <a:t>&lt;</a:t>
              </a:r>
              <a:r>
                <a:rPr lang="en-US" altLang="ko-KR" sz="1200" dirty="0">
                  <a:latin typeface="Calibri" pitchFamily="34" charset="0"/>
                </a:rPr>
                <a:t> P</a:t>
              </a:r>
              <a:r>
                <a:rPr lang="en-US" altLang="ko-KR" sz="1200" baseline="-25000" dirty="0">
                  <a:latin typeface="Calibri" pitchFamily="34" charset="0"/>
                </a:rPr>
                <a:t>1</a:t>
              </a:r>
              <a:r>
                <a:rPr lang="en-US" altLang="ko-KR" sz="1200" dirty="0" smtClean="0">
                  <a:latin typeface="Calibri" pitchFamily="34" charset="0"/>
                </a:rPr>
                <a:t>,(C,F)&gt;</a:t>
              </a:r>
            </a:p>
            <a:p>
              <a:pPr algn="ctr"/>
              <a:r>
                <a:rPr lang="en-US" altLang="ko-KR" sz="1200" dirty="0" smtClean="0">
                  <a:latin typeface="Calibri" pitchFamily="34" charset="0"/>
                </a:rPr>
                <a:t>&lt;</a:t>
              </a:r>
              <a:r>
                <a:rPr lang="en-US" altLang="ko-KR" sz="1200" dirty="0">
                  <a:latin typeface="Calibri" pitchFamily="34" charset="0"/>
                </a:rPr>
                <a:t> </a:t>
              </a:r>
              <a:r>
                <a:rPr lang="en-US" altLang="ko-KR" sz="1200" dirty="0" smtClean="0">
                  <a:latin typeface="Calibri" pitchFamily="34" charset="0"/>
                </a:rPr>
                <a:t>P</a:t>
              </a:r>
              <a:r>
                <a:rPr lang="en-US" altLang="ko-KR" sz="1200" baseline="-25000" dirty="0" smtClean="0">
                  <a:latin typeface="Calibri" pitchFamily="34" charset="0"/>
                </a:rPr>
                <a:t>3</a:t>
              </a:r>
              <a:r>
                <a:rPr lang="en-US" altLang="ko-KR" sz="1200" dirty="0" smtClean="0">
                  <a:latin typeface="Calibri" pitchFamily="34" charset="0"/>
                </a:rPr>
                <a:t>,(F,B)&gt;</a:t>
              </a:r>
            </a:p>
            <a:p>
              <a:pPr algn="ctr"/>
              <a:r>
                <a:rPr lang="en-US" altLang="ko-KR" sz="1200" dirty="0" smtClean="0">
                  <a:latin typeface="Calibri" pitchFamily="34" charset="0"/>
                </a:rPr>
                <a:t>&lt;</a:t>
              </a:r>
              <a:r>
                <a:rPr lang="en-US" altLang="ko-KR" sz="1200" dirty="0">
                  <a:latin typeface="Calibri" pitchFamily="34" charset="0"/>
                </a:rPr>
                <a:t> </a:t>
              </a:r>
              <a:r>
                <a:rPr lang="en-US" altLang="ko-KR" sz="1200" dirty="0" smtClean="0">
                  <a:latin typeface="Calibri" pitchFamily="34" charset="0"/>
                </a:rPr>
                <a:t>P</a:t>
              </a:r>
              <a:r>
                <a:rPr lang="en-US" altLang="ko-KR" sz="1200" baseline="-25000" dirty="0" smtClean="0">
                  <a:latin typeface="Calibri" pitchFamily="34" charset="0"/>
                </a:rPr>
                <a:t>2</a:t>
              </a:r>
              <a:r>
                <a:rPr lang="en-US" altLang="ko-KR" sz="1200" dirty="0" smtClean="0">
                  <a:latin typeface="Calibri" pitchFamily="34" charset="0"/>
                </a:rPr>
                <a:t>,(B,D)&gt;</a:t>
              </a:r>
            </a:p>
            <a:p>
              <a:pPr algn="ctr"/>
              <a:r>
                <a:rPr lang="en-US" altLang="ko-KR" sz="1200" dirty="0" smtClean="0">
                  <a:latin typeface="Calibri" pitchFamily="34" charset="0"/>
                </a:rPr>
                <a:t>&lt;</a:t>
              </a:r>
              <a:r>
                <a:rPr lang="en-US" altLang="ko-KR" sz="1200" dirty="0">
                  <a:latin typeface="Calibri" pitchFamily="34" charset="0"/>
                </a:rPr>
                <a:t> </a:t>
              </a:r>
              <a:r>
                <a:rPr lang="en-US" altLang="ko-KR" sz="1200" dirty="0" smtClean="0">
                  <a:latin typeface="Calibri" pitchFamily="34" charset="0"/>
                </a:rPr>
                <a:t>P</a:t>
              </a:r>
              <a:r>
                <a:rPr lang="en-US" altLang="ko-KR" sz="1200" baseline="-25000" dirty="0" smtClean="0">
                  <a:latin typeface="Calibri" pitchFamily="34" charset="0"/>
                </a:rPr>
                <a:t>2</a:t>
              </a:r>
              <a:r>
                <a:rPr lang="en-US" altLang="ko-KR" sz="1200" dirty="0" smtClean="0">
                  <a:latin typeface="Calibri" pitchFamily="34" charset="0"/>
                </a:rPr>
                <a:t>,(E,D)&gt;</a:t>
              </a:r>
            </a:p>
            <a:p>
              <a:pPr algn="ctr"/>
              <a:r>
                <a:rPr lang="en-US" altLang="ko-KR" sz="1200" dirty="0" smtClean="0">
                  <a:latin typeface="Calibri" pitchFamily="34" charset="0"/>
                </a:rPr>
                <a:t>&lt;</a:t>
              </a:r>
              <a:r>
                <a:rPr lang="en-US" altLang="ko-KR" sz="1200" dirty="0">
                  <a:latin typeface="Calibri" pitchFamily="34" charset="0"/>
                </a:rPr>
                <a:t> P</a:t>
              </a:r>
              <a:r>
                <a:rPr lang="en-US" altLang="ko-KR" sz="1200" baseline="-25000" dirty="0">
                  <a:latin typeface="Calibri" pitchFamily="34" charset="0"/>
                </a:rPr>
                <a:t>1</a:t>
              </a:r>
              <a:r>
                <a:rPr lang="en-US" altLang="ko-KR" sz="1200" dirty="0" smtClean="0">
                  <a:latin typeface="Calibri" pitchFamily="34" charset="0"/>
                </a:rPr>
                <a:t>,(A,D)&gt;</a:t>
              </a:r>
              <a:endParaRPr lang="ko-KR" altLang="en-US" sz="1200" dirty="0" smtClean="0">
                <a:latin typeface="Calibri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771800" y="3625279"/>
              <a:ext cx="7216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latin typeface="Calibri" pitchFamily="34" charset="0"/>
                </a:rPr>
                <a:t>&lt;V</a:t>
              </a:r>
              <a:r>
                <a:rPr lang="en-US" altLang="ko-KR" sz="1400" b="1" baseline="-25000" dirty="0" smtClean="0">
                  <a:latin typeface="Calibri" pitchFamily="34" charset="0"/>
                </a:rPr>
                <a:t>i</a:t>
              </a:r>
              <a:r>
                <a:rPr lang="en-US" altLang="ko-KR" sz="1400" b="1" dirty="0" smtClean="0">
                  <a:latin typeface="Calibri" pitchFamily="34" charset="0"/>
                </a:rPr>
                <a:t>, </a:t>
              </a:r>
              <a:r>
                <a:rPr lang="en-US" altLang="ko-KR" sz="1400" b="1" dirty="0" err="1" smtClean="0">
                  <a:latin typeface="Calibri" pitchFamily="34" charset="0"/>
                </a:rPr>
                <a:t>V</a:t>
              </a:r>
              <a:r>
                <a:rPr lang="en-US" altLang="ko-KR" sz="1400" b="1" baseline="-25000" dirty="0" err="1" smtClean="0">
                  <a:latin typeface="Calibri" pitchFamily="34" charset="0"/>
                </a:rPr>
                <a:t>j</a:t>
              </a:r>
              <a:r>
                <a:rPr lang="en-US" altLang="ko-KR" sz="1400" b="1" dirty="0" smtClean="0">
                  <a:latin typeface="Calibri" pitchFamily="34" charset="0"/>
                </a:rPr>
                <a:t>&gt;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502721" y="3625279"/>
              <a:ext cx="7216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latin typeface="Calibri" pitchFamily="34" charset="0"/>
                </a:rPr>
                <a:t>&lt;</a:t>
              </a:r>
              <a:r>
                <a:rPr lang="en-US" altLang="ko-KR" sz="1400" b="1" dirty="0" err="1" smtClean="0">
                  <a:latin typeface="Calibri" pitchFamily="34" charset="0"/>
                </a:rPr>
                <a:t>V</a:t>
              </a:r>
              <a:r>
                <a:rPr lang="en-US" altLang="ko-KR" sz="1400" b="1" baseline="-25000" dirty="0" err="1" smtClean="0">
                  <a:latin typeface="Calibri" pitchFamily="34" charset="0"/>
                </a:rPr>
                <a:t>j</a:t>
              </a:r>
              <a:r>
                <a:rPr lang="en-US" altLang="ko-KR" sz="1400" b="1" dirty="0" smtClean="0">
                  <a:latin typeface="Calibri" pitchFamily="34" charset="0"/>
                </a:rPr>
                <a:t>, V</a:t>
              </a:r>
              <a:r>
                <a:rPr lang="en-US" altLang="ko-KR" sz="1400" b="1" baseline="-25000" dirty="0">
                  <a:latin typeface="Calibri" pitchFamily="34" charset="0"/>
                </a:rPr>
                <a:t>i</a:t>
              </a:r>
              <a:r>
                <a:rPr lang="en-US" altLang="ko-KR" sz="1400" b="1" dirty="0" smtClean="0">
                  <a:latin typeface="Calibri" pitchFamily="34" charset="0"/>
                </a:rPr>
                <a:t>&gt;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153317" y="3625279"/>
              <a:ext cx="15564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latin typeface="Calibri" pitchFamily="34" charset="0"/>
                </a:rPr>
                <a:t>&lt;Pattern2, (V</a:t>
              </a:r>
              <a:r>
                <a:rPr lang="en-US" altLang="ko-KR" sz="1400" b="1" baseline="-25000" dirty="0" smtClean="0">
                  <a:latin typeface="Calibri" pitchFamily="34" charset="0"/>
                </a:rPr>
                <a:t>i,</a:t>
              </a:r>
              <a:r>
                <a:rPr lang="en-US" altLang="ko-KR" sz="1400" b="1" dirty="0" smtClean="0">
                  <a:latin typeface="Calibri" pitchFamily="34" charset="0"/>
                </a:rPr>
                <a:t> </a:t>
              </a:r>
              <a:r>
                <a:rPr lang="en-US" altLang="ko-KR" sz="1400" b="1" dirty="0" err="1" smtClean="0">
                  <a:latin typeface="Calibri" pitchFamily="34" charset="0"/>
                </a:rPr>
                <a:t>V</a:t>
              </a:r>
              <a:r>
                <a:rPr lang="en-US" altLang="ko-KR" sz="1400" b="1" baseline="-25000" dirty="0" err="1" smtClean="0">
                  <a:latin typeface="Calibri" pitchFamily="34" charset="0"/>
                </a:rPr>
                <a:t>j</a:t>
              </a:r>
              <a:r>
                <a:rPr lang="en-US" altLang="ko-KR" sz="1400" b="1" dirty="0" smtClean="0">
                  <a:latin typeface="Calibri" pitchFamily="34" charset="0"/>
                </a:rPr>
                <a:t>)&gt;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4215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MRPF (3/4)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Pattern Extension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895C8-4646-4430-8AD4-568B20058A43}" type="slidenum">
              <a:rPr lang="ko-KR" altLang="en-US" smtClean="0"/>
              <a:t>8</a:t>
            </a:fld>
            <a:endParaRPr lang="ko-KR" altLang="en-US"/>
          </a:p>
        </p:txBody>
      </p:sp>
      <p:grpSp>
        <p:nvGrpSpPr>
          <p:cNvPr id="32" name="그룹 31"/>
          <p:cNvGrpSpPr/>
          <p:nvPr/>
        </p:nvGrpSpPr>
        <p:grpSpPr>
          <a:xfrm>
            <a:off x="-36512" y="980728"/>
            <a:ext cx="8974944" cy="1632377"/>
            <a:chOff x="-36512" y="4921423"/>
            <a:chExt cx="8974944" cy="1632377"/>
          </a:xfrm>
        </p:grpSpPr>
        <p:sp>
          <p:nvSpPr>
            <p:cNvPr id="5" name="TextBox 4"/>
            <p:cNvSpPr txBox="1"/>
            <p:nvPr/>
          </p:nvSpPr>
          <p:spPr>
            <a:xfrm>
              <a:off x="546102" y="5271591"/>
              <a:ext cx="6415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u="sng" dirty="0" smtClean="0">
                  <a:solidFill>
                    <a:schemeClr val="accent1"/>
                  </a:solidFill>
                  <a:latin typeface="Calibri" pitchFamily="34" charset="0"/>
                </a:rPr>
                <a:t>Input</a:t>
              </a:r>
              <a:endParaRPr lang="ko-KR" altLang="en-US" sz="1600" b="1" u="sng" dirty="0">
                <a:solidFill>
                  <a:schemeClr val="accent1"/>
                </a:solidFill>
                <a:latin typeface="Calibri" pitchFamily="34" charset="0"/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419991" y="5721804"/>
              <a:ext cx="1819244" cy="567771"/>
              <a:chOff x="1394126" y="5353121"/>
              <a:chExt cx="1819244" cy="567771"/>
            </a:xfrm>
          </p:grpSpPr>
          <p:cxnSp>
            <p:nvCxnSpPr>
              <p:cNvPr id="7" name="직선 화살표 연결선 6"/>
              <p:cNvCxnSpPr/>
              <p:nvPr/>
            </p:nvCxnSpPr>
            <p:spPr>
              <a:xfrm>
                <a:off x="1394126" y="5637006"/>
                <a:ext cx="297554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모서리가 둥근 직사각형 7"/>
              <p:cNvSpPr/>
              <p:nvPr/>
            </p:nvSpPr>
            <p:spPr>
              <a:xfrm>
                <a:off x="1811680" y="5353121"/>
                <a:ext cx="1005840" cy="567771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latin typeface="Calibri" pitchFamily="34" charset="0"/>
                  </a:rPr>
                  <a:t>MAP</a:t>
                </a:r>
                <a:endParaRPr lang="ko-KR" altLang="en-US" b="1" dirty="0">
                  <a:latin typeface="Calibri" pitchFamily="34" charset="0"/>
                </a:endParaRPr>
              </a:p>
            </p:txBody>
          </p:sp>
          <p:cxnSp>
            <p:nvCxnSpPr>
              <p:cNvPr id="9" name="직선 화살표 연결선 8"/>
              <p:cNvCxnSpPr/>
              <p:nvPr/>
            </p:nvCxnSpPr>
            <p:spPr>
              <a:xfrm>
                <a:off x="2915816" y="5637006"/>
                <a:ext cx="297554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3640532" y="5148481"/>
              <a:ext cx="12915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u="sng" dirty="0" smtClean="0">
                  <a:solidFill>
                    <a:schemeClr val="accent1"/>
                  </a:solidFill>
                  <a:latin typeface="Calibri" pitchFamily="34" charset="0"/>
                </a:rPr>
                <a:t>Intermediate</a:t>
              </a:r>
              <a:br>
                <a:rPr lang="en-US" altLang="ko-KR" sz="1600" b="1" u="sng" dirty="0" smtClean="0">
                  <a:solidFill>
                    <a:schemeClr val="accent1"/>
                  </a:solidFill>
                  <a:latin typeface="Calibri" pitchFamily="34" charset="0"/>
                </a:rPr>
              </a:br>
              <a:r>
                <a:rPr lang="en-US" altLang="ko-KR" sz="1600" b="1" u="sng" dirty="0" smtClean="0">
                  <a:solidFill>
                    <a:schemeClr val="accent1"/>
                  </a:solidFill>
                  <a:latin typeface="Calibri" pitchFamily="34" charset="0"/>
                </a:rPr>
                <a:t>results</a:t>
              </a:r>
              <a:endParaRPr lang="ko-KR" altLang="en-US" sz="1600" b="1" u="sng" dirty="0">
                <a:solidFill>
                  <a:schemeClr val="accent1"/>
                </a:solidFill>
                <a:latin typeface="Calibri" pitchFamily="34" charset="0"/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5263951" y="5721804"/>
              <a:ext cx="1819244" cy="567771"/>
              <a:chOff x="4756798" y="5353121"/>
              <a:chExt cx="1819244" cy="567771"/>
            </a:xfrm>
          </p:grpSpPr>
          <p:cxnSp>
            <p:nvCxnSpPr>
              <p:cNvPr id="12" name="직선 화살표 연결선 11"/>
              <p:cNvCxnSpPr/>
              <p:nvPr/>
            </p:nvCxnSpPr>
            <p:spPr>
              <a:xfrm>
                <a:off x="4756798" y="5637006"/>
                <a:ext cx="297554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모서리가 둥근 직사각형 12"/>
              <p:cNvSpPr/>
              <p:nvPr/>
            </p:nvSpPr>
            <p:spPr>
              <a:xfrm>
                <a:off x="5174352" y="5353121"/>
                <a:ext cx="1005840" cy="567771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latin typeface="Calibri" pitchFamily="34" charset="0"/>
                  </a:rPr>
                  <a:t>Reduce</a:t>
                </a:r>
                <a:endParaRPr lang="ko-KR" altLang="en-US" b="1" dirty="0">
                  <a:latin typeface="Calibri" pitchFamily="34" charset="0"/>
                </a:endParaRPr>
              </a:p>
            </p:txBody>
          </p:sp>
          <p:cxnSp>
            <p:nvCxnSpPr>
              <p:cNvPr id="14" name="직선 화살표 연결선 13"/>
              <p:cNvCxnSpPr/>
              <p:nvPr/>
            </p:nvCxnSpPr>
            <p:spPr>
              <a:xfrm>
                <a:off x="6278488" y="5637006"/>
                <a:ext cx="297554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7519403" y="5271591"/>
              <a:ext cx="7970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u="sng" dirty="0" smtClean="0">
                  <a:solidFill>
                    <a:schemeClr val="accent1"/>
                  </a:solidFill>
                  <a:latin typeface="Calibri" pitchFamily="34" charset="0"/>
                </a:rPr>
                <a:t>Output</a:t>
              </a:r>
              <a:endParaRPr lang="ko-KR" altLang="en-US" sz="1600" b="1" u="sng" dirty="0">
                <a:solidFill>
                  <a:schemeClr val="accent1"/>
                </a:solidFill>
                <a:latin typeface="Calibri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3528" y="5661248"/>
              <a:ext cx="110036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 err="1" smtClean="0">
                  <a:latin typeface="Calibri" pitchFamily="34" charset="0"/>
                </a:rPr>
                <a:t>Match_Set</a:t>
              </a:r>
              <a:endParaRPr lang="en-US" altLang="ko-KR" sz="1600" b="1" dirty="0" smtClean="0">
                <a:latin typeface="Calibri" pitchFamily="34" charset="0"/>
              </a:endParaRPr>
            </a:p>
            <a:p>
              <a:pPr algn="ctr"/>
              <a:r>
                <a:rPr lang="en-US" altLang="ko-KR" sz="1600" b="1" dirty="0" smtClean="0">
                  <a:latin typeface="Calibri" pitchFamily="34" charset="0"/>
                </a:rPr>
                <a:t>(</a:t>
              </a:r>
              <a:r>
                <a:rPr lang="en-US" altLang="ko-KR" sz="1600" b="1" dirty="0" err="1" smtClean="0">
                  <a:latin typeface="Calibri" pitchFamily="34" charset="0"/>
                </a:rPr>
                <a:t>Match</a:t>
              </a:r>
              <a:r>
                <a:rPr lang="en-US" altLang="ko-KR" sz="1600" b="1" baseline="-25000" dirty="0" err="1" smtClean="0">
                  <a:latin typeface="Calibri" pitchFamily="34" charset="0"/>
                </a:rPr>
                <a:t>i</a:t>
              </a:r>
              <a:r>
                <a:rPr lang="en-US" altLang="ko-KR" sz="1600" b="1" dirty="0" smtClean="0">
                  <a:latin typeface="Calibri" pitchFamily="34" charset="0"/>
                </a:rPr>
                <a:t>)</a:t>
              </a:r>
              <a:endParaRPr lang="ko-KR" altLang="en-US" sz="1600" b="1" dirty="0">
                <a:latin typeface="Calibri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419872" y="5857527"/>
              <a:ext cx="17741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Calibri" pitchFamily="34" charset="0"/>
                </a:rPr>
                <a:t>&lt;Match</a:t>
              </a:r>
              <a:r>
                <a:rPr lang="en-US" altLang="ko-KR" sz="1400" b="1" baseline="-25000" dirty="0" smtClean="0">
                  <a:latin typeface="Calibri" pitchFamily="34" charset="0"/>
                </a:rPr>
                <a:t>i+1</a:t>
              </a:r>
              <a:r>
                <a:rPr lang="en-US" altLang="ko-KR" sz="1400" b="1" dirty="0" smtClean="0">
                  <a:latin typeface="Calibri" pitchFamily="34" charset="0"/>
                </a:rPr>
                <a:t>, Pattern</a:t>
              </a:r>
              <a:r>
                <a:rPr lang="en-US" altLang="ko-KR" sz="1400" b="1" baseline="-25000" dirty="0" smtClean="0">
                  <a:latin typeface="Calibri" pitchFamily="34" charset="0"/>
                </a:rPr>
                <a:t>i+1</a:t>
              </a:r>
              <a:r>
                <a:rPr lang="en-US" altLang="ko-KR" sz="1400" b="1" dirty="0" smtClean="0">
                  <a:latin typeface="Calibri" pitchFamily="34" charset="0"/>
                </a:rPr>
                <a:t>&gt;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164292" y="5857527"/>
              <a:ext cx="17741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Calibri" pitchFamily="34" charset="0"/>
                </a:rPr>
                <a:t>&lt;Pattern</a:t>
              </a:r>
              <a:r>
                <a:rPr lang="en-US" altLang="ko-KR" sz="1400" b="1" baseline="-25000" dirty="0" smtClean="0">
                  <a:latin typeface="Calibri" pitchFamily="34" charset="0"/>
                </a:rPr>
                <a:t>i+1</a:t>
              </a:r>
              <a:r>
                <a:rPr lang="en-US" altLang="ko-KR" sz="1400" b="1" dirty="0" smtClean="0">
                  <a:latin typeface="Calibri" pitchFamily="34" charset="0"/>
                </a:rPr>
                <a:t>, Match</a:t>
              </a:r>
              <a:r>
                <a:rPr lang="en-US" altLang="ko-KR" sz="1400" b="1" baseline="-25000" dirty="0" smtClean="0">
                  <a:latin typeface="Calibri" pitchFamily="34" charset="0"/>
                </a:rPr>
                <a:t>i+1</a:t>
              </a:r>
              <a:r>
                <a:rPr lang="en-US" altLang="ko-KR" sz="1400" b="1" dirty="0" smtClean="0">
                  <a:latin typeface="Calibri" pitchFamily="34" charset="0"/>
                </a:rPr>
                <a:t>&gt;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-36512" y="4921423"/>
              <a:ext cx="9031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err="1" smtClean="0">
                  <a:latin typeface="Calibri" pitchFamily="34" charset="0"/>
                </a:rPr>
                <a:t>Adj_Table</a:t>
              </a:r>
              <a:endParaRPr lang="ko-KR" altLang="en-US" sz="1400" dirty="0" smtClean="0">
                <a:latin typeface="Calibri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99592" y="4921423"/>
              <a:ext cx="10591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err="1" smtClean="0">
                  <a:latin typeface="Calibri" pitchFamily="34" charset="0"/>
                </a:rPr>
                <a:t>Pattern_List</a:t>
              </a:r>
              <a:endParaRPr lang="ko-KR" altLang="en-US" sz="1400" dirty="0" smtClean="0">
                <a:latin typeface="Calibri" pitchFamily="34" charset="0"/>
              </a:endParaRPr>
            </a:p>
          </p:txBody>
        </p:sp>
        <p:cxnSp>
          <p:nvCxnSpPr>
            <p:cNvPr id="27" name="직선 화살표 연결선 26"/>
            <p:cNvCxnSpPr/>
            <p:nvPr/>
          </p:nvCxnSpPr>
          <p:spPr>
            <a:xfrm>
              <a:off x="395536" y="5229200"/>
              <a:ext cx="201715" cy="14401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 flipH="1">
              <a:off x="1129925" y="5226888"/>
              <a:ext cx="201715" cy="14401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226550" y="6246023"/>
              <a:ext cx="13971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Calibri" pitchFamily="34" charset="0"/>
                </a:rPr>
                <a:t> </a:t>
              </a:r>
              <a:r>
                <a:rPr lang="en-US" altLang="ko-KR" sz="1400" dirty="0" err="1" smtClean="0">
                  <a:latin typeface="Calibri" pitchFamily="34" charset="0"/>
                </a:rPr>
                <a:t>Pattern</a:t>
              </a:r>
              <a:r>
                <a:rPr lang="en-US" altLang="ko-KR" sz="1400" baseline="-25000" dirty="0" err="1" smtClean="0">
                  <a:latin typeface="Calibri" pitchFamily="34" charset="0"/>
                </a:rPr>
                <a:t>i</a:t>
              </a:r>
              <a:r>
                <a:rPr lang="en-US" altLang="ko-KR" sz="1400" baseline="-25000" dirty="0" smtClean="0">
                  <a:latin typeface="Calibri" pitchFamily="34" charset="0"/>
                </a:rPr>
                <a:t> </a:t>
              </a:r>
              <a:r>
                <a:rPr lang="en-US" altLang="ko-KR" sz="1400" dirty="0" smtClean="0">
                  <a:latin typeface="Calibri" pitchFamily="34" charset="0"/>
                </a:rPr>
                <a:t>, </a:t>
              </a:r>
              <a:r>
                <a:rPr lang="en-US" altLang="ko-KR" sz="1400" dirty="0" err="1" smtClean="0">
                  <a:latin typeface="Calibri" pitchFamily="34" charset="0"/>
                </a:rPr>
                <a:t>Match</a:t>
              </a:r>
              <a:r>
                <a:rPr lang="en-US" altLang="ko-KR" sz="1400" baseline="-25000" dirty="0" err="1" smtClean="0">
                  <a:latin typeface="Calibri" pitchFamily="34" charset="0"/>
                </a:rPr>
                <a:t>i</a:t>
              </a:r>
              <a:endParaRPr lang="ko-KR" altLang="en-US" sz="1400" dirty="0" smtClean="0">
                <a:latin typeface="Calibri" pitchFamily="34" charset="0"/>
              </a:endParaRPr>
            </a:p>
          </p:txBody>
        </p:sp>
      </p:grpSp>
      <p:sp>
        <p:nvSpPr>
          <p:cNvPr id="36" name="타원 35"/>
          <p:cNvSpPr/>
          <p:nvPr/>
        </p:nvSpPr>
        <p:spPr>
          <a:xfrm>
            <a:off x="3923928" y="5072374"/>
            <a:ext cx="268268" cy="26826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Calibri" pitchFamily="34" charset="0"/>
                <a:cs typeface="Calibri" pitchFamily="34" charset="0"/>
              </a:rPr>
              <a:t>A</a:t>
            </a:r>
            <a:endParaRPr lang="ko-KR" altLang="en-US" sz="1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4427984" y="5236154"/>
            <a:ext cx="268268" cy="2682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Calibri" pitchFamily="34" charset="0"/>
                <a:cs typeface="Calibri" pitchFamily="34" charset="0"/>
              </a:rPr>
              <a:t>D</a:t>
            </a:r>
            <a:endParaRPr lang="ko-KR" altLang="en-US" sz="1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3923928" y="5432414"/>
            <a:ext cx="268268" cy="26826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Calibri" pitchFamily="34" charset="0"/>
                <a:cs typeface="Calibri" pitchFamily="34" charset="0"/>
              </a:rPr>
              <a:t>E</a:t>
            </a:r>
            <a:endParaRPr lang="ko-KR" altLang="en-US" sz="1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3923928" y="5864462"/>
            <a:ext cx="268268" cy="26826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Calibri" pitchFamily="34" charset="0"/>
                <a:cs typeface="Calibri" pitchFamily="34" charset="0"/>
              </a:rPr>
              <a:t>E</a:t>
            </a:r>
            <a:endParaRPr lang="ko-KR" altLang="en-US" sz="1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4427984" y="5956234"/>
            <a:ext cx="268268" cy="2682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Calibri" pitchFamily="34" charset="0"/>
                <a:cs typeface="Calibri" pitchFamily="34" charset="0"/>
              </a:rPr>
              <a:t>D</a:t>
            </a:r>
            <a:endParaRPr lang="ko-KR" altLang="en-US" sz="1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3923928" y="6244266"/>
            <a:ext cx="268268" cy="26826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Calibri" pitchFamily="34" charset="0"/>
                <a:cs typeface="Calibri" pitchFamily="34" charset="0"/>
              </a:rPr>
              <a:t>A</a:t>
            </a:r>
            <a:endParaRPr lang="ko-KR" altLang="en-US" sz="1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4932040" y="5308162"/>
            <a:ext cx="268268" cy="26826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Calibri" pitchFamily="34" charset="0"/>
                <a:cs typeface="Calibri" pitchFamily="34" charset="0"/>
              </a:rPr>
              <a:t>C</a:t>
            </a:r>
            <a:endParaRPr lang="ko-KR" altLang="en-US" sz="1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4932040" y="5864462"/>
            <a:ext cx="268268" cy="26826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Calibri" pitchFamily="34" charset="0"/>
                <a:cs typeface="Calibri" pitchFamily="34" charset="0"/>
              </a:rPr>
              <a:t>B</a:t>
            </a:r>
            <a:endParaRPr lang="ko-KR" altLang="en-US" sz="1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5455860" y="5432414"/>
            <a:ext cx="268268" cy="26826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Calibri" pitchFamily="34" charset="0"/>
                <a:cs typeface="Calibri" pitchFamily="34" charset="0"/>
              </a:rPr>
              <a:t>F</a:t>
            </a:r>
            <a:endParaRPr lang="ko-KR" altLang="en-US" sz="120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45" name="직선 화살표 연결선 44"/>
          <p:cNvCxnSpPr>
            <a:stCxn id="36" idx="6"/>
            <a:endCxn id="37" idx="1"/>
          </p:cNvCxnSpPr>
          <p:nvPr/>
        </p:nvCxnSpPr>
        <p:spPr>
          <a:xfrm>
            <a:off x="4192196" y="5206508"/>
            <a:ext cx="275075" cy="68933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38" idx="6"/>
            <a:endCxn id="37" idx="3"/>
          </p:cNvCxnSpPr>
          <p:nvPr/>
        </p:nvCxnSpPr>
        <p:spPr>
          <a:xfrm flipV="1">
            <a:off x="4192196" y="5465135"/>
            <a:ext cx="275075" cy="10141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39" idx="6"/>
            <a:endCxn id="40" idx="1"/>
          </p:cNvCxnSpPr>
          <p:nvPr/>
        </p:nvCxnSpPr>
        <p:spPr>
          <a:xfrm flipV="1">
            <a:off x="4192196" y="5995521"/>
            <a:ext cx="275075" cy="30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1" idx="6"/>
            <a:endCxn id="40" idx="3"/>
          </p:cNvCxnSpPr>
          <p:nvPr/>
        </p:nvCxnSpPr>
        <p:spPr>
          <a:xfrm flipV="1">
            <a:off x="4192196" y="6185215"/>
            <a:ext cx="275075" cy="19318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42" idx="2"/>
            <a:endCxn id="37" idx="6"/>
          </p:cNvCxnSpPr>
          <p:nvPr/>
        </p:nvCxnSpPr>
        <p:spPr>
          <a:xfrm flipH="1" flipV="1">
            <a:off x="4696252" y="5370288"/>
            <a:ext cx="235788" cy="7200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43" idx="2"/>
            <a:endCxn id="40" idx="6"/>
          </p:cNvCxnSpPr>
          <p:nvPr/>
        </p:nvCxnSpPr>
        <p:spPr>
          <a:xfrm flipH="1">
            <a:off x="4696252" y="5998596"/>
            <a:ext cx="235788" cy="9177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42" idx="6"/>
            <a:endCxn id="44" idx="2"/>
          </p:cNvCxnSpPr>
          <p:nvPr/>
        </p:nvCxnSpPr>
        <p:spPr>
          <a:xfrm>
            <a:off x="5200308" y="5442296"/>
            <a:ext cx="255552" cy="12425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44" idx="3"/>
            <a:endCxn id="43" idx="7"/>
          </p:cNvCxnSpPr>
          <p:nvPr/>
        </p:nvCxnSpPr>
        <p:spPr>
          <a:xfrm flipH="1">
            <a:off x="5161021" y="5661395"/>
            <a:ext cx="334126" cy="24235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161438" y="5000366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Calibri" pitchFamily="34" charset="0"/>
              </a:rPr>
              <a:t>P</a:t>
            </a:r>
            <a:r>
              <a:rPr lang="en-US" altLang="ko-KR" sz="1000" baseline="-25000" dirty="0" smtClean="0">
                <a:latin typeface="Calibri" pitchFamily="34" charset="0"/>
              </a:rPr>
              <a:t>1</a:t>
            </a:r>
            <a:endParaRPr lang="ko-KR" altLang="en-US" sz="1000" dirty="0" smtClean="0">
              <a:latin typeface="Calibri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201477" y="5269040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Calibri" pitchFamily="34" charset="0"/>
              </a:rPr>
              <a:t>P</a:t>
            </a:r>
            <a:r>
              <a:rPr lang="en-US" altLang="ko-KR" sz="1000" baseline="-25000" dirty="0" smtClean="0">
                <a:latin typeface="Calibri" pitchFamily="34" charset="0"/>
              </a:rPr>
              <a:t>1</a:t>
            </a:r>
            <a:endParaRPr lang="ko-KR" altLang="en-US" sz="1000" dirty="0" smtClean="0">
              <a:latin typeface="Calibri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221095" y="6266313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Calibri" pitchFamily="34" charset="0"/>
              </a:rPr>
              <a:t>P</a:t>
            </a:r>
            <a:r>
              <a:rPr lang="en-US" altLang="ko-KR" sz="1000" baseline="-25000" dirty="0" smtClean="0">
                <a:latin typeface="Calibri" pitchFamily="34" charset="0"/>
              </a:rPr>
              <a:t>1</a:t>
            </a:r>
            <a:endParaRPr lang="ko-KR" altLang="en-US" sz="1000" dirty="0" smtClean="0">
              <a:latin typeface="Calibri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139952" y="5288398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Calibri" pitchFamily="34" charset="0"/>
              </a:rPr>
              <a:t>P</a:t>
            </a:r>
            <a:r>
              <a:rPr lang="en-US" altLang="ko-KR" sz="1000" baseline="-25000" dirty="0" smtClean="0">
                <a:latin typeface="Calibri" pitchFamily="34" charset="0"/>
              </a:rPr>
              <a:t>2</a:t>
            </a:r>
            <a:endParaRPr lang="ko-KR" altLang="en-US" sz="1000" dirty="0" smtClean="0">
              <a:latin typeface="Calibri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145411" y="5780638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Calibri" pitchFamily="34" charset="0"/>
              </a:rPr>
              <a:t>P</a:t>
            </a:r>
            <a:r>
              <a:rPr lang="en-US" altLang="ko-KR" sz="1000" baseline="-25000" dirty="0" smtClean="0">
                <a:latin typeface="Calibri" pitchFamily="34" charset="0"/>
              </a:rPr>
              <a:t>2</a:t>
            </a:r>
            <a:endParaRPr lang="ko-KR" altLang="en-US" sz="1000" dirty="0" smtClean="0">
              <a:latin typeface="Calibri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769650" y="6022543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Calibri" pitchFamily="34" charset="0"/>
              </a:rPr>
              <a:t>P</a:t>
            </a:r>
            <a:r>
              <a:rPr lang="en-US" altLang="ko-KR" sz="1000" baseline="-25000" dirty="0" smtClean="0">
                <a:latin typeface="Calibri" pitchFamily="34" charset="0"/>
              </a:rPr>
              <a:t>2</a:t>
            </a:r>
            <a:endParaRPr lang="ko-KR" altLang="en-US" sz="1000" dirty="0" smtClean="0">
              <a:latin typeface="Calibri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250751" y="5741351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Calibri" pitchFamily="34" charset="0"/>
              </a:rPr>
              <a:t>P</a:t>
            </a:r>
            <a:r>
              <a:rPr lang="en-US" altLang="ko-KR" sz="1000" baseline="-25000" dirty="0" smtClean="0">
                <a:latin typeface="Calibri" pitchFamily="34" charset="0"/>
              </a:rPr>
              <a:t>3</a:t>
            </a:r>
            <a:endParaRPr lang="ko-KR" altLang="en-US" sz="1000" dirty="0" smtClean="0">
              <a:latin typeface="Calibri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715022" y="5185051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Calibri" pitchFamily="34" charset="0"/>
              </a:rPr>
              <a:t>P</a:t>
            </a:r>
            <a:r>
              <a:rPr lang="en-US" altLang="ko-KR" sz="1000" baseline="-25000" dirty="0" smtClean="0">
                <a:latin typeface="Calibri" pitchFamily="34" charset="0"/>
              </a:rPr>
              <a:t>3</a:t>
            </a:r>
            <a:endParaRPr lang="ko-KR" altLang="en-US" sz="1000" dirty="0" smtClean="0">
              <a:latin typeface="Calibri" pitchFamily="34" charset="0"/>
            </a:endParaRPr>
          </a:p>
        </p:txBody>
      </p: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103076"/>
              </p:ext>
            </p:extLst>
          </p:nvPr>
        </p:nvGraphicFramePr>
        <p:xfrm>
          <a:off x="179512" y="2954953"/>
          <a:ext cx="3163384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90846"/>
                <a:gridCol w="790846"/>
                <a:gridCol w="790846"/>
                <a:gridCol w="790846"/>
              </a:tblGrid>
              <a:tr h="182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alibri" pitchFamily="34" charset="0"/>
                          <a:cs typeface="Calibri" pitchFamily="34" charset="0"/>
                        </a:rPr>
                        <a:t>V</a:t>
                      </a:r>
                      <a:r>
                        <a:rPr lang="en-US" altLang="ko-KR" sz="1200" baseline="-25000" dirty="0" smtClean="0">
                          <a:latin typeface="Calibri" pitchFamily="34" charset="0"/>
                          <a:cs typeface="Calibri" pitchFamily="34" charset="0"/>
                        </a:rPr>
                        <a:t>i</a:t>
                      </a:r>
                      <a:endParaRPr lang="ko-KR" alt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Calibri" pitchFamily="34" charset="0"/>
                          <a:cs typeface="Calibri" pitchFamily="34" charset="0"/>
                        </a:rPr>
                        <a:t>V</a:t>
                      </a:r>
                      <a:r>
                        <a:rPr lang="en-US" altLang="ko-KR" sz="1200" baseline="-25000" dirty="0" err="1" smtClean="0">
                          <a:latin typeface="Calibri" pitchFamily="34" charset="0"/>
                          <a:cs typeface="Calibri" pitchFamily="34" charset="0"/>
                        </a:rPr>
                        <a:t>j</a:t>
                      </a:r>
                      <a:endParaRPr lang="ko-KR" alt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Calibri" pitchFamily="34" charset="0"/>
                          <a:cs typeface="Calibri" pitchFamily="34" charset="0"/>
                        </a:rPr>
                        <a:t>V</a:t>
                      </a:r>
                      <a:r>
                        <a:rPr lang="en-US" altLang="ko-KR" sz="1200" baseline="-25000" dirty="0" err="1" smtClean="0">
                          <a:latin typeface="Calibri" pitchFamily="34" charset="0"/>
                          <a:cs typeface="Calibri" pitchFamily="34" charset="0"/>
                        </a:rPr>
                        <a:t>j</a:t>
                      </a:r>
                      <a:endParaRPr lang="ko-KR" alt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alibri" pitchFamily="34" charset="0"/>
                          <a:cs typeface="Calibri" pitchFamily="34" charset="0"/>
                        </a:rPr>
                        <a:t>V</a:t>
                      </a:r>
                      <a:r>
                        <a:rPr lang="en-US" altLang="ko-KR" sz="1200" baseline="-25000" dirty="0" smtClean="0">
                          <a:latin typeface="Calibri" pitchFamily="34" charset="0"/>
                          <a:cs typeface="Calibri" pitchFamily="34" charset="0"/>
                        </a:rPr>
                        <a:t>i</a:t>
                      </a:r>
                      <a:endParaRPr lang="ko-KR" alt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196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alibri" pitchFamily="34" charset="0"/>
                          <a:cs typeface="Calibri" pitchFamily="34" charset="0"/>
                        </a:rPr>
                        <a:t>A</a:t>
                      </a:r>
                      <a:endParaRPr lang="ko-KR" alt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alibri" pitchFamily="34" charset="0"/>
                          <a:cs typeface="Calibri" pitchFamily="34" charset="0"/>
                        </a:rPr>
                        <a:t>D,D</a:t>
                      </a:r>
                      <a:endParaRPr lang="ko-KR" alt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alibri" pitchFamily="34" charset="0"/>
                          <a:cs typeface="Calibri" pitchFamily="34" charset="0"/>
                        </a:rPr>
                        <a:t>B</a:t>
                      </a:r>
                      <a:endParaRPr lang="ko-KR" alt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alibri" pitchFamily="34" charset="0"/>
                          <a:cs typeface="Calibri" pitchFamily="34" charset="0"/>
                        </a:rPr>
                        <a:t>F</a:t>
                      </a:r>
                      <a:endParaRPr lang="ko-KR" alt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1381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alibri" pitchFamily="34" charset="0"/>
                          <a:cs typeface="Calibri" pitchFamily="34" charset="0"/>
                        </a:rPr>
                        <a:t>B</a:t>
                      </a:r>
                      <a:endParaRPr lang="ko-KR" alt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alibri" pitchFamily="34" charset="0"/>
                          <a:cs typeface="Calibri" pitchFamily="34" charset="0"/>
                        </a:rPr>
                        <a:t>D</a:t>
                      </a:r>
                      <a:endParaRPr lang="ko-KR" alt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alibri" pitchFamily="34" charset="0"/>
                          <a:cs typeface="Calibri" pitchFamily="34" charset="0"/>
                        </a:rPr>
                        <a:t>D</a:t>
                      </a:r>
                      <a:endParaRPr lang="ko-KR" alt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Calibri" pitchFamily="34" charset="0"/>
                          <a:cs typeface="Calibri" pitchFamily="34" charset="0"/>
                        </a:rPr>
                        <a:t>A,E,C,B,E,A</a:t>
                      </a:r>
                      <a:endParaRPr lang="ko-KR" altLang="en-US" sz="105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151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alibri" pitchFamily="34" charset="0"/>
                          <a:cs typeface="Calibri" pitchFamily="34" charset="0"/>
                        </a:rPr>
                        <a:t>C</a:t>
                      </a:r>
                      <a:endParaRPr lang="ko-KR" alt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alibri" pitchFamily="34" charset="0"/>
                          <a:cs typeface="Calibri" pitchFamily="34" charset="0"/>
                        </a:rPr>
                        <a:t>D,F</a:t>
                      </a:r>
                      <a:endParaRPr lang="ko-KR" alt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alibri" pitchFamily="34" charset="0"/>
                          <a:cs typeface="Calibri" pitchFamily="34" charset="0"/>
                        </a:rPr>
                        <a:t>F</a:t>
                      </a:r>
                      <a:endParaRPr lang="ko-KR" alt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alibri" pitchFamily="34" charset="0"/>
                          <a:cs typeface="Calibri" pitchFamily="34" charset="0"/>
                        </a:rPr>
                        <a:t>C</a:t>
                      </a:r>
                      <a:endParaRPr lang="ko-KR" alt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alibri" pitchFamily="34" charset="0"/>
                          <a:cs typeface="Calibri" pitchFamily="34" charset="0"/>
                        </a:rPr>
                        <a:t>E</a:t>
                      </a:r>
                      <a:endParaRPr lang="ko-KR" alt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alibri" pitchFamily="34" charset="0"/>
                          <a:cs typeface="Calibri" pitchFamily="34" charset="0"/>
                        </a:rPr>
                        <a:t>D,D</a:t>
                      </a:r>
                      <a:endParaRPr lang="ko-KR" alt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alibri" pitchFamily="34" charset="0"/>
                          <a:cs typeface="Calibri" pitchFamily="34" charset="0"/>
                        </a:rPr>
                        <a:t>F</a:t>
                      </a:r>
                      <a:endParaRPr lang="ko-KR" alt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alibri" pitchFamily="34" charset="0"/>
                          <a:cs typeface="Calibri" pitchFamily="34" charset="0"/>
                        </a:rPr>
                        <a:t>B</a:t>
                      </a:r>
                      <a:endParaRPr lang="ko-KR" alt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376323"/>
              </p:ext>
            </p:extLst>
          </p:nvPr>
        </p:nvGraphicFramePr>
        <p:xfrm>
          <a:off x="179513" y="4943753"/>
          <a:ext cx="3161923" cy="10972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10058"/>
                <a:gridCol w="2451865"/>
              </a:tblGrid>
              <a:tr h="182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alibri" pitchFamily="34" charset="0"/>
                          <a:cs typeface="Calibri" pitchFamily="34" charset="0"/>
                        </a:rPr>
                        <a:t>Pattern</a:t>
                      </a:r>
                      <a:endParaRPr lang="ko-KR" alt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alibri" pitchFamily="34" charset="0"/>
                          <a:cs typeface="Calibri" pitchFamily="34" charset="0"/>
                        </a:rPr>
                        <a:t>Edge</a:t>
                      </a:r>
                      <a:endParaRPr lang="ko-KR" alt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6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  <a:r>
                        <a:rPr lang="en-US" altLang="ko-KR" sz="1200" baseline="-25000" dirty="0" smtClean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ko-KR" alt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(A,D)</a:t>
                      </a:r>
                      <a:r>
                        <a:rPr lang="en-US" altLang="ko-KR" sz="1200" dirty="0" smtClean="0">
                          <a:latin typeface="Calibri" pitchFamily="34" charset="0"/>
                          <a:cs typeface="Calibri" pitchFamily="34" charset="0"/>
                        </a:rPr>
                        <a:t>,</a:t>
                      </a:r>
                      <a:r>
                        <a:rPr lang="en-US" altLang="ko-KR" sz="1200" baseline="0" dirty="0" smtClean="0">
                          <a:latin typeface="Calibri" pitchFamily="34" charset="0"/>
                          <a:cs typeface="Calibri" pitchFamily="34" charset="0"/>
                        </a:rPr>
                        <a:t> (C,F), (A,D)</a:t>
                      </a:r>
                      <a:endParaRPr lang="ko-KR" alt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81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  <a:r>
                        <a:rPr lang="en-US" altLang="ko-KR" sz="1200" baseline="-25000" dirty="0" smtClean="0"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endParaRPr lang="ko-KR" alt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alibri" pitchFamily="34" charset="0"/>
                          <a:cs typeface="Calibri" pitchFamily="34" charset="0"/>
                        </a:rPr>
                        <a:t>(E,D), (B,D), (E,D)</a:t>
                      </a:r>
                      <a:endParaRPr lang="ko-KR" alt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51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  <a:r>
                        <a:rPr lang="en-US" altLang="ko-KR" sz="1200" baseline="-25000" dirty="0" smtClean="0"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  <a:endParaRPr lang="ko-KR" alt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alibri" pitchFamily="34" charset="0"/>
                          <a:cs typeface="Calibri" pitchFamily="34" charset="0"/>
                        </a:rPr>
                        <a:t>(C,D), (F,B)</a:t>
                      </a:r>
                      <a:endParaRPr lang="ko-KR" alt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1219703" y="4672881"/>
            <a:ext cx="973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Calibri" pitchFamily="34" charset="0"/>
              </a:rPr>
              <a:t>Match_Set</a:t>
            </a:r>
            <a:endParaRPr lang="ko-KR" altLang="en-US" sz="1400" dirty="0" smtClean="0">
              <a:latin typeface="Calibri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254776" y="2636912"/>
            <a:ext cx="903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Calibri" pitchFamily="34" charset="0"/>
              </a:rPr>
              <a:t>Adj_Table</a:t>
            </a:r>
            <a:endParaRPr lang="ko-KR" altLang="en-US" sz="1400" dirty="0" smtClean="0">
              <a:latin typeface="Calibri" pitchFamily="34" charset="0"/>
            </a:endParaRPr>
          </a:p>
        </p:txBody>
      </p:sp>
      <p:grpSp>
        <p:nvGrpSpPr>
          <p:cNvPr id="103" name="그룹 102"/>
          <p:cNvGrpSpPr/>
          <p:nvPr/>
        </p:nvGrpSpPr>
        <p:grpSpPr>
          <a:xfrm>
            <a:off x="3873398" y="2636912"/>
            <a:ext cx="1276380" cy="576064"/>
            <a:chOff x="3635896" y="2636912"/>
            <a:chExt cx="1276380" cy="576064"/>
          </a:xfrm>
        </p:grpSpPr>
        <p:sp>
          <p:nvSpPr>
            <p:cNvPr id="75" name="타원 74"/>
            <p:cNvSpPr/>
            <p:nvPr/>
          </p:nvSpPr>
          <p:spPr>
            <a:xfrm>
              <a:off x="3635896" y="2708920"/>
              <a:ext cx="268268" cy="268268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Calibri" pitchFamily="34" charset="0"/>
                  <a:cs typeface="Calibri" pitchFamily="34" charset="0"/>
                </a:rPr>
                <a:t>A</a:t>
              </a:r>
              <a:endParaRPr lang="ko-KR" altLang="en-US" sz="12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6" name="타원 75"/>
            <p:cNvSpPr/>
            <p:nvPr/>
          </p:nvSpPr>
          <p:spPr>
            <a:xfrm>
              <a:off x="4139952" y="2872700"/>
              <a:ext cx="268268" cy="2682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Calibri" pitchFamily="34" charset="0"/>
                  <a:cs typeface="Calibri" pitchFamily="34" charset="0"/>
                </a:rPr>
                <a:t>D</a:t>
              </a:r>
              <a:endParaRPr lang="ko-KR" altLang="en-US" sz="12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7" name="타원 76"/>
            <p:cNvSpPr/>
            <p:nvPr/>
          </p:nvSpPr>
          <p:spPr>
            <a:xfrm>
              <a:off x="4644008" y="2944708"/>
              <a:ext cx="268268" cy="26826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Calibri" pitchFamily="34" charset="0"/>
                  <a:cs typeface="Calibri" pitchFamily="34" charset="0"/>
                </a:rPr>
                <a:t>C</a:t>
              </a:r>
              <a:endParaRPr lang="ko-KR" altLang="en-US" sz="1200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78" name="직선 화살표 연결선 77"/>
            <p:cNvCxnSpPr>
              <a:stCxn id="75" idx="6"/>
              <a:endCxn id="76" idx="1"/>
            </p:cNvCxnSpPr>
            <p:nvPr/>
          </p:nvCxnSpPr>
          <p:spPr>
            <a:xfrm>
              <a:off x="3904164" y="2843054"/>
              <a:ext cx="275075" cy="6893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직선 화살표 연결선 78"/>
            <p:cNvCxnSpPr>
              <a:stCxn id="77" idx="2"/>
              <a:endCxn id="76" idx="6"/>
            </p:cNvCxnSpPr>
            <p:nvPr/>
          </p:nvCxnSpPr>
          <p:spPr>
            <a:xfrm flipH="1" flipV="1">
              <a:off x="4408220" y="3006834"/>
              <a:ext cx="235788" cy="7200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3873406" y="2636912"/>
              <a:ext cx="2936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latin typeface="Calibri" pitchFamily="34" charset="0"/>
                </a:rPr>
                <a:t>P</a:t>
              </a:r>
              <a:r>
                <a:rPr lang="en-US" altLang="ko-KR" sz="1000" baseline="-25000" dirty="0" smtClean="0">
                  <a:latin typeface="Calibri" pitchFamily="34" charset="0"/>
                </a:rPr>
                <a:t>1</a:t>
              </a:r>
              <a:endParaRPr lang="ko-KR" altLang="en-US" sz="1000" dirty="0" smtClean="0">
                <a:latin typeface="Calibri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426990" y="2821597"/>
              <a:ext cx="2936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latin typeface="Calibri" pitchFamily="34" charset="0"/>
                </a:rPr>
                <a:t>P</a:t>
              </a:r>
              <a:r>
                <a:rPr lang="en-US" altLang="ko-KR" sz="1000" baseline="-25000" dirty="0" smtClean="0">
                  <a:latin typeface="Calibri" pitchFamily="34" charset="0"/>
                </a:rPr>
                <a:t>3</a:t>
              </a:r>
              <a:endParaRPr lang="ko-KR" altLang="en-US" sz="1000" dirty="0" smtClean="0">
                <a:latin typeface="Calibri" pitchFamily="34" charset="0"/>
              </a:endParaRPr>
            </a:p>
          </p:txBody>
        </p:sp>
      </p:grpSp>
      <p:grpSp>
        <p:nvGrpSpPr>
          <p:cNvPr id="104" name="그룹 103"/>
          <p:cNvGrpSpPr/>
          <p:nvPr/>
        </p:nvGrpSpPr>
        <p:grpSpPr>
          <a:xfrm>
            <a:off x="3749146" y="3429000"/>
            <a:ext cx="772324" cy="700316"/>
            <a:chOff x="3511644" y="3429000"/>
            <a:chExt cx="772324" cy="700316"/>
          </a:xfrm>
        </p:grpSpPr>
        <p:sp>
          <p:nvSpPr>
            <p:cNvPr id="82" name="타원 81"/>
            <p:cNvSpPr/>
            <p:nvPr/>
          </p:nvSpPr>
          <p:spPr>
            <a:xfrm>
              <a:off x="3511644" y="3501008"/>
              <a:ext cx="268268" cy="268268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Calibri" pitchFamily="34" charset="0"/>
                  <a:cs typeface="Calibri" pitchFamily="34" charset="0"/>
                </a:rPr>
                <a:t>A</a:t>
              </a:r>
              <a:endParaRPr lang="ko-KR" altLang="en-US" sz="12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3" name="타원 82"/>
            <p:cNvSpPr/>
            <p:nvPr/>
          </p:nvSpPr>
          <p:spPr>
            <a:xfrm>
              <a:off x="4015700" y="3664788"/>
              <a:ext cx="268268" cy="2682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Calibri" pitchFamily="34" charset="0"/>
                  <a:cs typeface="Calibri" pitchFamily="34" charset="0"/>
                </a:rPr>
                <a:t>D</a:t>
              </a:r>
              <a:endParaRPr lang="ko-KR" altLang="en-US" sz="12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4" name="타원 83"/>
            <p:cNvSpPr/>
            <p:nvPr/>
          </p:nvSpPr>
          <p:spPr>
            <a:xfrm>
              <a:off x="3511644" y="3861048"/>
              <a:ext cx="268268" cy="26826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Calibri" pitchFamily="34" charset="0"/>
                  <a:cs typeface="Calibri" pitchFamily="34" charset="0"/>
                </a:rPr>
                <a:t>E</a:t>
              </a:r>
              <a:endParaRPr lang="ko-KR" altLang="en-US" sz="1200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85" name="직선 화살표 연결선 84"/>
            <p:cNvCxnSpPr>
              <a:stCxn id="82" idx="6"/>
              <a:endCxn id="83" idx="1"/>
            </p:cNvCxnSpPr>
            <p:nvPr/>
          </p:nvCxnSpPr>
          <p:spPr>
            <a:xfrm>
              <a:off x="3779912" y="3635142"/>
              <a:ext cx="275075" cy="6893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직선 화살표 연결선 85"/>
            <p:cNvCxnSpPr>
              <a:stCxn id="84" idx="6"/>
              <a:endCxn id="83" idx="3"/>
            </p:cNvCxnSpPr>
            <p:nvPr/>
          </p:nvCxnSpPr>
          <p:spPr>
            <a:xfrm flipV="1">
              <a:off x="3779912" y="3893769"/>
              <a:ext cx="275075" cy="1014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3749154" y="3429000"/>
              <a:ext cx="2936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latin typeface="Calibri" pitchFamily="34" charset="0"/>
                </a:rPr>
                <a:t>P</a:t>
              </a:r>
              <a:r>
                <a:rPr lang="en-US" altLang="ko-KR" sz="1000" baseline="-25000" dirty="0" smtClean="0">
                  <a:latin typeface="Calibri" pitchFamily="34" charset="0"/>
                </a:rPr>
                <a:t>1</a:t>
              </a:r>
              <a:endParaRPr lang="ko-KR" altLang="en-US" sz="1000" dirty="0" smtClean="0">
                <a:latin typeface="Calibri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27668" y="3717032"/>
              <a:ext cx="2936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latin typeface="Calibri" pitchFamily="34" charset="0"/>
                </a:rPr>
                <a:t>P</a:t>
              </a:r>
              <a:r>
                <a:rPr lang="en-US" altLang="ko-KR" sz="1000" baseline="-25000" dirty="0" smtClean="0">
                  <a:latin typeface="Calibri" pitchFamily="34" charset="0"/>
                </a:rPr>
                <a:t>2</a:t>
              </a:r>
              <a:endParaRPr lang="ko-KR" altLang="en-US" sz="1000" dirty="0" smtClean="0">
                <a:latin typeface="Calibri" pitchFamily="34" charset="0"/>
              </a:endParaRPr>
            </a:p>
          </p:txBody>
        </p:sp>
      </p:grpSp>
      <p:grpSp>
        <p:nvGrpSpPr>
          <p:cNvPr id="142" name="그룹 141"/>
          <p:cNvGrpSpPr/>
          <p:nvPr/>
        </p:nvGrpSpPr>
        <p:grpSpPr>
          <a:xfrm>
            <a:off x="4901274" y="3345176"/>
            <a:ext cx="772324" cy="731896"/>
            <a:chOff x="4901274" y="3345176"/>
            <a:chExt cx="772324" cy="731896"/>
          </a:xfrm>
        </p:grpSpPr>
        <p:grpSp>
          <p:nvGrpSpPr>
            <p:cNvPr id="105" name="그룹 104"/>
            <p:cNvGrpSpPr/>
            <p:nvPr/>
          </p:nvGrpSpPr>
          <p:grpSpPr>
            <a:xfrm>
              <a:off x="4901274" y="3429000"/>
              <a:ext cx="772324" cy="648072"/>
              <a:chOff x="4663772" y="3429000"/>
              <a:chExt cx="772324" cy="648072"/>
            </a:xfrm>
          </p:grpSpPr>
          <p:sp>
            <p:nvSpPr>
              <p:cNvPr id="89" name="타원 88"/>
              <p:cNvSpPr/>
              <p:nvPr/>
            </p:nvSpPr>
            <p:spPr>
              <a:xfrm>
                <a:off x="4663772" y="3429000"/>
                <a:ext cx="268268" cy="2682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latin typeface="Calibri" pitchFamily="34" charset="0"/>
                    <a:cs typeface="Calibri" pitchFamily="34" charset="0"/>
                  </a:rPr>
                  <a:t>E</a:t>
                </a:r>
                <a:endParaRPr lang="ko-KR" altLang="en-US" sz="1200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90" name="타원 89"/>
              <p:cNvSpPr/>
              <p:nvPr/>
            </p:nvSpPr>
            <p:spPr>
              <a:xfrm>
                <a:off x="5167828" y="3520772"/>
                <a:ext cx="268268" cy="26826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latin typeface="Calibri" pitchFamily="34" charset="0"/>
                    <a:cs typeface="Calibri" pitchFamily="34" charset="0"/>
                  </a:rPr>
                  <a:t>D</a:t>
                </a:r>
                <a:endParaRPr lang="ko-KR" altLang="en-US" sz="1200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91" name="타원 90"/>
              <p:cNvSpPr/>
              <p:nvPr/>
            </p:nvSpPr>
            <p:spPr>
              <a:xfrm>
                <a:off x="4663772" y="3808804"/>
                <a:ext cx="268268" cy="268268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latin typeface="Calibri" pitchFamily="34" charset="0"/>
                    <a:cs typeface="Calibri" pitchFamily="34" charset="0"/>
                  </a:rPr>
                  <a:t>A</a:t>
                </a:r>
                <a:endParaRPr lang="ko-KR" altLang="en-US" sz="1200" dirty="0">
                  <a:latin typeface="Calibri" pitchFamily="34" charset="0"/>
                  <a:cs typeface="Calibri" pitchFamily="34" charset="0"/>
                </a:endParaRPr>
              </a:p>
            </p:txBody>
          </p:sp>
          <p:cxnSp>
            <p:nvCxnSpPr>
              <p:cNvPr id="92" name="직선 화살표 연결선 91"/>
              <p:cNvCxnSpPr>
                <a:stCxn id="89" idx="6"/>
                <a:endCxn id="90" idx="1"/>
              </p:cNvCxnSpPr>
              <p:nvPr/>
            </p:nvCxnSpPr>
            <p:spPr>
              <a:xfrm flipV="1">
                <a:off x="4932040" y="3560059"/>
                <a:ext cx="275075" cy="3075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직선 화살표 연결선 92"/>
              <p:cNvCxnSpPr>
                <a:stCxn id="91" idx="6"/>
                <a:endCxn id="90" idx="3"/>
              </p:cNvCxnSpPr>
              <p:nvPr/>
            </p:nvCxnSpPr>
            <p:spPr>
              <a:xfrm flipV="1">
                <a:off x="4932040" y="3749753"/>
                <a:ext cx="275075" cy="193185"/>
              </a:xfrm>
              <a:prstGeom prst="straightConnector1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4" name="TextBox 93"/>
              <p:cNvSpPr txBox="1"/>
              <p:nvPr/>
            </p:nvSpPr>
            <p:spPr>
              <a:xfrm>
                <a:off x="4960939" y="3830851"/>
                <a:ext cx="29367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>
                    <a:latin typeface="Calibri" pitchFamily="34" charset="0"/>
                  </a:rPr>
                  <a:t>P</a:t>
                </a:r>
                <a:r>
                  <a:rPr lang="en-US" altLang="ko-KR" sz="1000" baseline="-25000" dirty="0" smtClean="0">
                    <a:latin typeface="Calibri" pitchFamily="34" charset="0"/>
                  </a:rPr>
                  <a:t>1</a:t>
                </a:r>
                <a:endParaRPr lang="ko-KR" altLang="en-US" sz="1000" dirty="0" smtClean="0">
                  <a:latin typeface="Calibri" pitchFamily="34" charset="0"/>
                </a:endParaRPr>
              </a:p>
            </p:txBody>
          </p:sp>
        </p:grpSp>
        <p:sp>
          <p:nvSpPr>
            <p:cNvPr id="95" name="TextBox 94"/>
            <p:cNvSpPr txBox="1"/>
            <p:nvPr/>
          </p:nvSpPr>
          <p:spPr>
            <a:xfrm>
              <a:off x="5122757" y="3345176"/>
              <a:ext cx="2936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latin typeface="Calibri" pitchFamily="34" charset="0"/>
                </a:rPr>
                <a:t>P</a:t>
              </a:r>
              <a:r>
                <a:rPr lang="en-US" altLang="ko-KR" sz="1000" baseline="-25000" dirty="0" smtClean="0">
                  <a:latin typeface="Calibri" pitchFamily="34" charset="0"/>
                </a:rPr>
                <a:t>2</a:t>
              </a:r>
              <a:endParaRPr lang="ko-KR" altLang="en-US" sz="1000" dirty="0" smtClean="0">
                <a:latin typeface="Calibri" pitchFamily="34" charset="0"/>
              </a:endParaRPr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3945406" y="4221088"/>
            <a:ext cx="1276380" cy="648072"/>
            <a:chOff x="3707904" y="4221088"/>
            <a:chExt cx="1276380" cy="648072"/>
          </a:xfrm>
        </p:grpSpPr>
        <p:sp>
          <p:nvSpPr>
            <p:cNvPr id="96" name="타원 95"/>
            <p:cNvSpPr/>
            <p:nvPr/>
          </p:nvSpPr>
          <p:spPr>
            <a:xfrm>
              <a:off x="4211960" y="4312860"/>
              <a:ext cx="268268" cy="2682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Calibri" pitchFamily="34" charset="0"/>
                  <a:cs typeface="Calibri" pitchFamily="34" charset="0"/>
                </a:rPr>
                <a:t>D</a:t>
              </a:r>
              <a:endParaRPr lang="ko-KR" altLang="en-US" sz="12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7" name="타원 96"/>
            <p:cNvSpPr/>
            <p:nvPr/>
          </p:nvSpPr>
          <p:spPr>
            <a:xfrm>
              <a:off x="3707904" y="4600892"/>
              <a:ext cx="268268" cy="268268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Calibri" pitchFamily="34" charset="0"/>
                  <a:cs typeface="Calibri" pitchFamily="34" charset="0"/>
                </a:rPr>
                <a:t>A</a:t>
              </a:r>
              <a:endParaRPr lang="ko-KR" altLang="en-US" sz="12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8" name="타원 97"/>
            <p:cNvSpPr/>
            <p:nvPr/>
          </p:nvSpPr>
          <p:spPr>
            <a:xfrm>
              <a:off x="4716016" y="4221088"/>
              <a:ext cx="268268" cy="26826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Calibri" pitchFamily="34" charset="0"/>
                  <a:cs typeface="Calibri" pitchFamily="34" charset="0"/>
                </a:rPr>
                <a:t>B</a:t>
              </a:r>
              <a:endParaRPr lang="ko-KR" altLang="en-US" sz="1200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99" name="직선 화살표 연결선 98"/>
            <p:cNvCxnSpPr>
              <a:stCxn id="97" idx="6"/>
              <a:endCxn id="96" idx="3"/>
            </p:cNvCxnSpPr>
            <p:nvPr/>
          </p:nvCxnSpPr>
          <p:spPr>
            <a:xfrm flipV="1">
              <a:off x="3976172" y="4541841"/>
              <a:ext cx="275075" cy="193185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직선 화살표 연결선 99"/>
            <p:cNvCxnSpPr>
              <a:stCxn id="98" idx="2"/>
              <a:endCxn id="96" idx="6"/>
            </p:cNvCxnSpPr>
            <p:nvPr/>
          </p:nvCxnSpPr>
          <p:spPr>
            <a:xfrm flipH="1">
              <a:off x="4480228" y="4355222"/>
              <a:ext cx="235788" cy="9177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4005071" y="4622939"/>
              <a:ext cx="2936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latin typeface="Calibri" pitchFamily="34" charset="0"/>
                </a:rPr>
                <a:t>P</a:t>
              </a:r>
              <a:r>
                <a:rPr lang="en-US" altLang="ko-KR" sz="1000" baseline="-25000" dirty="0" smtClean="0">
                  <a:latin typeface="Calibri" pitchFamily="34" charset="0"/>
                </a:rPr>
                <a:t>1</a:t>
              </a:r>
              <a:endParaRPr lang="ko-KR" altLang="en-US" sz="1000" dirty="0" smtClean="0">
                <a:latin typeface="Calibri" pitchFamily="34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553626" y="4379169"/>
              <a:ext cx="2936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latin typeface="Calibri" pitchFamily="34" charset="0"/>
                </a:rPr>
                <a:t>P</a:t>
              </a:r>
              <a:r>
                <a:rPr lang="en-US" altLang="ko-KR" sz="1000" baseline="-25000" dirty="0" smtClean="0">
                  <a:latin typeface="Calibri" pitchFamily="34" charset="0"/>
                </a:rPr>
                <a:t>2</a:t>
              </a:r>
              <a:endParaRPr lang="ko-KR" altLang="en-US" sz="1000" dirty="0" smtClean="0">
                <a:latin typeface="Calibri" pitchFamily="34" charset="0"/>
              </a:endParaRPr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6444208" y="2977207"/>
            <a:ext cx="268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alibri" pitchFamily="34" charset="0"/>
              </a:rPr>
              <a:t>&lt;Pattern 1,                                        &gt;</a:t>
            </a:r>
            <a:endParaRPr lang="ko-KR" altLang="en-US" sz="1400" dirty="0" smtClean="0">
              <a:latin typeface="Calibri" pitchFamily="34" charset="0"/>
            </a:endParaRPr>
          </a:p>
        </p:txBody>
      </p:sp>
      <p:grpSp>
        <p:nvGrpSpPr>
          <p:cNvPr id="108" name="그룹 107"/>
          <p:cNvGrpSpPr/>
          <p:nvPr/>
        </p:nvGrpSpPr>
        <p:grpSpPr>
          <a:xfrm>
            <a:off x="7519403" y="2816867"/>
            <a:ext cx="1276380" cy="576064"/>
            <a:chOff x="3635896" y="2636912"/>
            <a:chExt cx="1276380" cy="576064"/>
          </a:xfrm>
        </p:grpSpPr>
        <p:sp>
          <p:nvSpPr>
            <p:cNvPr id="109" name="타원 108"/>
            <p:cNvSpPr/>
            <p:nvPr/>
          </p:nvSpPr>
          <p:spPr>
            <a:xfrm>
              <a:off x="3635896" y="2708920"/>
              <a:ext cx="268268" cy="268268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Calibri" pitchFamily="34" charset="0"/>
                  <a:cs typeface="Calibri" pitchFamily="34" charset="0"/>
                </a:rPr>
                <a:t>A</a:t>
              </a:r>
              <a:endParaRPr lang="ko-KR" altLang="en-US" sz="12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0" name="타원 109"/>
            <p:cNvSpPr/>
            <p:nvPr/>
          </p:nvSpPr>
          <p:spPr>
            <a:xfrm>
              <a:off x="4139952" y="2872700"/>
              <a:ext cx="268268" cy="2682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Calibri" pitchFamily="34" charset="0"/>
                  <a:cs typeface="Calibri" pitchFamily="34" charset="0"/>
                </a:rPr>
                <a:t>D</a:t>
              </a:r>
              <a:endParaRPr lang="ko-KR" altLang="en-US" sz="12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1" name="타원 110"/>
            <p:cNvSpPr/>
            <p:nvPr/>
          </p:nvSpPr>
          <p:spPr>
            <a:xfrm>
              <a:off x="4644008" y="2944708"/>
              <a:ext cx="268268" cy="26826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Calibri" pitchFamily="34" charset="0"/>
                  <a:cs typeface="Calibri" pitchFamily="34" charset="0"/>
                </a:rPr>
                <a:t>C</a:t>
              </a:r>
              <a:endParaRPr lang="ko-KR" altLang="en-US" sz="1200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12" name="직선 화살표 연결선 111"/>
            <p:cNvCxnSpPr>
              <a:stCxn id="109" idx="6"/>
              <a:endCxn id="110" idx="1"/>
            </p:cNvCxnSpPr>
            <p:nvPr/>
          </p:nvCxnSpPr>
          <p:spPr>
            <a:xfrm>
              <a:off x="3904164" y="2843054"/>
              <a:ext cx="275075" cy="6893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직선 화살표 연결선 112"/>
            <p:cNvCxnSpPr>
              <a:stCxn id="111" idx="2"/>
              <a:endCxn id="110" idx="6"/>
            </p:cNvCxnSpPr>
            <p:nvPr/>
          </p:nvCxnSpPr>
          <p:spPr>
            <a:xfrm flipH="1" flipV="1">
              <a:off x="4408220" y="3006834"/>
              <a:ext cx="235788" cy="7200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3873406" y="2636912"/>
              <a:ext cx="2936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latin typeface="Calibri" pitchFamily="34" charset="0"/>
                </a:rPr>
                <a:t>P</a:t>
              </a:r>
              <a:r>
                <a:rPr lang="en-US" altLang="ko-KR" sz="1000" baseline="-25000" dirty="0" smtClean="0">
                  <a:latin typeface="Calibri" pitchFamily="34" charset="0"/>
                </a:rPr>
                <a:t>1</a:t>
              </a:r>
              <a:endParaRPr lang="ko-KR" altLang="en-US" sz="1000" dirty="0" smtClean="0">
                <a:latin typeface="Calibri" pitchFamily="34" charset="0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4426990" y="2821597"/>
              <a:ext cx="2936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latin typeface="Calibri" pitchFamily="34" charset="0"/>
                </a:rPr>
                <a:t>P</a:t>
              </a:r>
              <a:r>
                <a:rPr lang="en-US" altLang="ko-KR" sz="1000" baseline="-25000" dirty="0" smtClean="0">
                  <a:latin typeface="Calibri" pitchFamily="34" charset="0"/>
                </a:rPr>
                <a:t>3</a:t>
              </a:r>
              <a:endParaRPr lang="ko-KR" altLang="en-US" sz="1000" dirty="0" smtClean="0">
                <a:latin typeface="Calibri" pitchFamily="34" charset="0"/>
              </a:endParaRP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6444208" y="3749772"/>
            <a:ext cx="268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alibri" pitchFamily="34" charset="0"/>
              </a:rPr>
              <a:t>&lt;Pattern 2,                                        &gt;</a:t>
            </a:r>
            <a:endParaRPr lang="ko-KR" altLang="en-US" sz="1400" dirty="0" smtClean="0">
              <a:latin typeface="Calibri" pitchFamily="34" charset="0"/>
            </a:endParaRPr>
          </a:p>
        </p:txBody>
      </p:sp>
      <p:grpSp>
        <p:nvGrpSpPr>
          <p:cNvPr id="117" name="그룹 116"/>
          <p:cNvGrpSpPr/>
          <p:nvPr/>
        </p:nvGrpSpPr>
        <p:grpSpPr>
          <a:xfrm>
            <a:off x="7812360" y="3592780"/>
            <a:ext cx="772324" cy="700316"/>
            <a:chOff x="3511644" y="3429000"/>
            <a:chExt cx="772324" cy="700316"/>
          </a:xfrm>
        </p:grpSpPr>
        <p:sp>
          <p:nvSpPr>
            <p:cNvPr id="118" name="타원 117"/>
            <p:cNvSpPr/>
            <p:nvPr/>
          </p:nvSpPr>
          <p:spPr>
            <a:xfrm>
              <a:off x="3511644" y="3501008"/>
              <a:ext cx="268268" cy="268268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Calibri" pitchFamily="34" charset="0"/>
                  <a:cs typeface="Calibri" pitchFamily="34" charset="0"/>
                </a:rPr>
                <a:t>A</a:t>
              </a:r>
              <a:endParaRPr lang="ko-KR" altLang="en-US" sz="12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9" name="타원 118"/>
            <p:cNvSpPr/>
            <p:nvPr/>
          </p:nvSpPr>
          <p:spPr>
            <a:xfrm>
              <a:off x="4015700" y="3664788"/>
              <a:ext cx="268268" cy="2682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Calibri" pitchFamily="34" charset="0"/>
                  <a:cs typeface="Calibri" pitchFamily="34" charset="0"/>
                </a:rPr>
                <a:t>D</a:t>
              </a:r>
              <a:endParaRPr lang="ko-KR" altLang="en-US" sz="12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0" name="타원 119"/>
            <p:cNvSpPr/>
            <p:nvPr/>
          </p:nvSpPr>
          <p:spPr>
            <a:xfrm>
              <a:off x="3511644" y="3861048"/>
              <a:ext cx="268268" cy="26826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Calibri" pitchFamily="34" charset="0"/>
                  <a:cs typeface="Calibri" pitchFamily="34" charset="0"/>
                </a:rPr>
                <a:t>E</a:t>
              </a:r>
              <a:endParaRPr lang="ko-KR" altLang="en-US" sz="1200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21" name="직선 화살표 연결선 120"/>
            <p:cNvCxnSpPr>
              <a:stCxn id="118" idx="6"/>
              <a:endCxn id="119" idx="1"/>
            </p:cNvCxnSpPr>
            <p:nvPr/>
          </p:nvCxnSpPr>
          <p:spPr>
            <a:xfrm>
              <a:off x="3779912" y="3635142"/>
              <a:ext cx="275075" cy="6893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직선 화살표 연결선 121"/>
            <p:cNvCxnSpPr>
              <a:stCxn id="120" idx="6"/>
              <a:endCxn id="119" idx="3"/>
            </p:cNvCxnSpPr>
            <p:nvPr/>
          </p:nvCxnSpPr>
          <p:spPr>
            <a:xfrm flipV="1">
              <a:off x="3779912" y="3893769"/>
              <a:ext cx="275075" cy="1014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3" name="TextBox 122"/>
            <p:cNvSpPr txBox="1"/>
            <p:nvPr/>
          </p:nvSpPr>
          <p:spPr>
            <a:xfrm>
              <a:off x="3749154" y="3429000"/>
              <a:ext cx="2936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latin typeface="Calibri" pitchFamily="34" charset="0"/>
                </a:rPr>
                <a:t>P</a:t>
              </a:r>
              <a:r>
                <a:rPr lang="en-US" altLang="ko-KR" sz="1000" baseline="-25000" dirty="0" smtClean="0">
                  <a:latin typeface="Calibri" pitchFamily="34" charset="0"/>
                </a:rPr>
                <a:t>1</a:t>
              </a:r>
              <a:endParaRPr lang="ko-KR" altLang="en-US" sz="1000" dirty="0" smtClean="0">
                <a:latin typeface="Calibri" pitchFamily="34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727668" y="3717032"/>
              <a:ext cx="2936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latin typeface="Calibri" pitchFamily="34" charset="0"/>
                </a:rPr>
                <a:t>P</a:t>
              </a:r>
              <a:r>
                <a:rPr lang="en-US" altLang="ko-KR" sz="1000" baseline="-25000" dirty="0" smtClean="0">
                  <a:latin typeface="Calibri" pitchFamily="34" charset="0"/>
                </a:rPr>
                <a:t>2</a:t>
              </a:r>
              <a:endParaRPr lang="ko-KR" altLang="en-US" sz="1000" dirty="0" smtClean="0">
                <a:latin typeface="Calibri" pitchFamily="34" charset="0"/>
              </a:endParaRPr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6444208" y="4743089"/>
            <a:ext cx="268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alibri" pitchFamily="34" charset="0"/>
              </a:rPr>
              <a:t>&lt;Pattern 3,                                        &gt;</a:t>
            </a:r>
            <a:endParaRPr lang="ko-KR" altLang="en-US" sz="1400" dirty="0" smtClean="0">
              <a:latin typeface="Calibri" pitchFamily="34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6444208" y="5690819"/>
            <a:ext cx="268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alibri" pitchFamily="34" charset="0"/>
              </a:rPr>
              <a:t>&lt;Pattern 4,                                        &gt;</a:t>
            </a:r>
            <a:endParaRPr lang="ko-KR" altLang="en-US" sz="1400" dirty="0" smtClean="0">
              <a:latin typeface="Calibri" pitchFamily="34" charset="0"/>
            </a:endParaRPr>
          </a:p>
        </p:txBody>
      </p:sp>
      <p:grpSp>
        <p:nvGrpSpPr>
          <p:cNvPr id="134" name="그룹 133"/>
          <p:cNvGrpSpPr/>
          <p:nvPr/>
        </p:nvGrpSpPr>
        <p:grpSpPr>
          <a:xfrm>
            <a:off x="7537029" y="5520671"/>
            <a:ext cx="1276380" cy="648072"/>
            <a:chOff x="3707904" y="4221088"/>
            <a:chExt cx="1276380" cy="648072"/>
          </a:xfrm>
        </p:grpSpPr>
        <p:sp>
          <p:nvSpPr>
            <p:cNvPr id="135" name="타원 134"/>
            <p:cNvSpPr/>
            <p:nvPr/>
          </p:nvSpPr>
          <p:spPr>
            <a:xfrm>
              <a:off x="4211960" y="4312860"/>
              <a:ext cx="268268" cy="2682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Calibri" pitchFamily="34" charset="0"/>
                  <a:cs typeface="Calibri" pitchFamily="34" charset="0"/>
                </a:rPr>
                <a:t>D</a:t>
              </a:r>
              <a:endParaRPr lang="ko-KR" altLang="en-US" sz="12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6" name="타원 135"/>
            <p:cNvSpPr/>
            <p:nvPr/>
          </p:nvSpPr>
          <p:spPr>
            <a:xfrm>
              <a:off x="3707904" y="4600892"/>
              <a:ext cx="268268" cy="268268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Calibri" pitchFamily="34" charset="0"/>
                  <a:cs typeface="Calibri" pitchFamily="34" charset="0"/>
                </a:rPr>
                <a:t>A</a:t>
              </a:r>
              <a:endParaRPr lang="ko-KR" altLang="en-US" sz="12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7" name="타원 136"/>
            <p:cNvSpPr/>
            <p:nvPr/>
          </p:nvSpPr>
          <p:spPr>
            <a:xfrm>
              <a:off x="4716016" y="4221088"/>
              <a:ext cx="268268" cy="26826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Calibri" pitchFamily="34" charset="0"/>
                  <a:cs typeface="Calibri" pitchFamily="34" charset="0"/>
                </a:rPr>
                <a:t>B</a:t>
              </a:r>
              <a:endParaRPr lang="ko-KR" altLang="en-US" sz="1200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38" name="직선 화살표 연결선 137"/>
            <p:cNvCxnSpPr>
              <a:stCxn id="136" idx="6"/>
              <a:endCxn id="135" idx="3"/>
            </p:cNvCxnSpPr>
            <p:nvPr/>
          </p:nvCxnSpPr>
          <p:spPr>
            <a:xfrm flipV="1">
              <a:off x="3976172" y="4541841"/>
              <a:ext cx="275075" cy="193185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직선 화살표 연결선 138"/>
            <p:cNvCxnSpPr>
              <a:stCxn id="137" idx="2"/>
              <a:endCxn id="135" idx="6"/>
            </p:cNvCxnSpPr>
            <p:nvPr/>
          </p:nvCxnSpPr>
          <p:spPr>
            <a:xfrm flipH="1">
              <a:off x="4480228" y="4355222"/>
              <a:ext cx="235788" cy="9177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0" name="TextBox 139"/>
            <p:cNvSpPr txBox="1"/>
            <p:nvPr/>
          </p:nvSpPr>
          <p:spPr>
            <a:xfrm>
              <a:off x="4005071" y="4622939"/>
              <a:ext cx="2936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latin typeface="Calibri" pitchFamily="34" charset="0"/>
                </a:rPr>
                <a:t>P</a:t>
              </a:r>
              <a:r>
                <a:rPr lang="en-US" altLang="ko-KR" sz="1000" baseline="-25000" dirty="0" smtClean="0">
                  <a:latin typeface="Calibri" pitchFamily="34" charset="0"/>
                </a:rPr>
                <a:t>1</a:t>
              </a:r>
              <a:endParaRPr lang="ko-KR" altLang="en-US" sz="1000" dirty="0" smtClean="0">
                <a:latin typeface="Calibri" pitchFamily="34" charset="0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4553626" y="4379169"/>
              <a:ext cx="2936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latin typeface="Calibri" pitchFamily="34" charset="0"/>
                </a:rPr>
                <a:t>P</a:t>
              </a:r>
              <a:r>
                <a:rPr lang="en-US" altLang="ko-KR" sz="1000" baseline="-25000" dirty="0" smtClean="0">
                  <a:latin typeface="Calibri" pitchFamily="34" charset="0"/>
                </a:rPr>
                <a:t>2</a:t>
              </a:r>
              <a:endParaRPr lang="ko-KR" altLang="en-US" sz="1000" dirty="0" smtClean="0">
                <a:latin typeface="Calibri" pitchFamily="34" charset="0"/>
              </a:endParaRPr>
            </a:p>
          </p:txBody>
        </p:sp>
      </p:grpSp>
      <p:grpSp>
        <p:nvGrpSpPr>
          <p:cNvPr id="144" name="그룹 143"/>
          <p:cNvGrpSpPr/>
          <p:nvPr/>
        </p:nvGrpSpPr>
        <p:grpSpPr>
          <a:xfrm>
            <a:off x="7849434" y="4451650"/>
            <a:ext cx="772324" cy="754858"/>
            <a:chOff x="7849434" y="4451650"/>
            <a:chExt cx="772324" cy="754858"/>
          </a:xfrm>
        </p:grpSpPr>
        <p:grpSp>
          <p:nvGrpSpPr>
            <p:cNvPr id="126" name="그룹 125"/>
            <p:cNvGrpSpPr/>
            <p:nvPr/>
          </p:nvGrpSpPr>
          <p:grpSpPr>
            <a:xfrm>
              <a:off x="7849434" y="4558436"/>
              <a:ext cx="772324" cy="648072"/>
              <a:chOff x="4663772" y="3429000"/>
              <a:chExt cx="772324" cy="648072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4663772" y="3429000"/>
                <a:ext cx="268268" cy="2682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latin typeface="Calibri" pitchFamily="34" charset="0"/>
                    <a:cs typeface="Calibri" pitchFamily="34" charset="0"/>
                  </a:rPr>
                  <a:t>E</a:t>
                </a:r>
                <a:endParaRPr lang="ko-KR" altLang="en-US" sz="1200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28" name="타원 127"/>
              <p:cNvSpPr/>
              <p:nvPr/>
            </p:nvSpPr>
            <p:spPr>
              <a:xfrm>
                <a:off x="5167828" y="3520772"/>
                <a:ext cx="268268" cy="26826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latin typeface="Calibri" pitchFamily="34" charset="0"/>
                    <a:cs typeface="Calibri" pitchFamily="34" charset="0"/>
                  </a:rPr>
                  <a:t>D</a:t>
                </a:r>
                <a:endParaRPr lang="ko-KR" altLang="en-US" sz="1200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29" name="타원 128"/>
              <p:cNvSpPr/>
              <p:nvPr/>
            </p:nvSpPr>
            <p:spPr>
              <a:xfrm>
                <a:off x="4663772" y="3808804"/>
                <a:ext cx="268268" cy="268268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latin typeface="Calibri" pitchFamily="34" charset="0"/>
                    <a:cs typeface="Calibri" pitchFamily="34" charset="0"/>
                  </a:rPr>
                  <a:t>A</a:t>
                </a:r>
                <a:endParaRPr lang="ko-KR" altLang="en-US" sz="1200" dirty="0">
                  <a:latin typeface="Calibri" pitchFamily="34" charset="0"/>
                  <a:cs typeface="Calibri" pitchFamily="34" charset="0"/>
                </a:endParaRPr>
              </a:p>
            </p:txBody>
          </p:sp>
          <p:cxnSp>
            <p:nvCxnSpPr>
              <p:cNvPr id="130" name="직선 화살표 연결선 129"/>
              <p:cNvCxnSpPr>
                <a:stCxn id="127" idx="6"/>
                <a:endCxn id="128" idx="1"/>
              </p:cNvCxnSpPr>
              <p:nvPr/>
            </p:nvCxnSpPr>
            <p:spPr>
              <a:xfrm flipV="1">
                <a:off x="4932040" y="3560059"/>
                <a:ext cx="275075" cy="3075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직선 화살표 연결선 130"/>
              <p:cNvCxnSpPr>
                <a:stCxn id="129" idx="6"/>
                <a:endCxn id="128" idx="3"/>
              </p:cNvCxnSpPr>
              <p:nvPr/>
            </p:nvCxnSpPr>
            <p:spPr>
              <a:xfrm flipV="1">
                <a:off x="4932040" y="3749753"/>
                <a:ext cx="275075" cy="193185"/>
              </a:xfrm>
              <a:prstGeom prst="straightConnector1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2" name="TextBox 131"/>
              <p:cNvSpPr txBox="1"/>
              <p:nvPr/>
            </p:nvSpPr>
            <p:spPr>
              <a:xfrm>
                <a:off x="4960939" y="3830851"/>
                <a:ext cx="29367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>
                    <a:latin typeface="Calibri" pitchFamily="34" charset="0"/>
                  </a:rPr>
                  <a:t>P</a:t>
                </a:r>
                <a:r>
                  <a:rPr lang="en-US" altLang="ko-KR" sz="1000" baseline="-25000" dirty="0" smtClean="0">
                    <a:latin typeface="Calibri" pitchFamily="34" charset="0"/>
                  </a:rPr>
                  <a:t>1</a:t>
                </a:r>
                <a:endParaRPr lang="ko-KR" altLang="en-US" sz="1000" dirty="0" smtClean="0">
                  <a:latin typeface="Calibri" pitchFamily="34" charset="0"/>
                </a:endParaRPr>
              </a:p>
            </p:txBody>
          </p:sp>
        </p:grpSp>
        <p:sp>
          <p:nvSpPr>
            <p:cNvPr id="143" name="TextBox 142"/>
            <p:cNvSpPr txBox="1"/>
            <p:nvPr/>
          </p:nvSpPr>
          <p:spPr>
            <a:xfrm>
              <a:off x="8088022" y="4451650"/>
              <a:ext cx="2936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latin typeface="Calibri" pitchFamily="34" charset="0"/>
                </a:rPr>
                <a:t>P</a:t>
              </a:r>
              <a:r>
                <a:rPr lang="en-US" altLang="ko-KR" sz="1000" baseline="-25000" dirty="0" smtClean="0">
                  <a:latin typeface="Calibri" pitchFamily="34" charset="0"/>
                </a:rPr>
                <a:t>2</a:t>
              </a:r>
              <a:endParaRPr lang="ko-KR" altLang="en-US" sz="1000" dirty="0" smtClean="0">
                <a:latin typeface="Calibri" pitchFamily="34" charset="0"/>
              </a:endParaRPr>
            </a:p>
          </p:txBody>
        </p:sp>
      </p:grpSp>
      <p:sp>
        <p:nvSpPr>
          <p:cNvPr id="145" name="TextBox 144"/>
          <p:cNvSpPr txBox="1"/>
          <p:nvPr/>
        </p:nvSpPr>
        <p:spPr>
          <a:xfrm>
            <a:off x="7027666" y="6327868"/>
            <a:ext cx="1328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latin typeface="Calibri" pitchFamily="34" charset="0"/>
                <a:cs typeface="Calibri" pitchFamily="34" charset="0"/>
              </a:rPr>
              <a:t>Pattern_List</a:t>
            </a:r>
            <a:endParaRPr lang="ko-KR" altLang="en-US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506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1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1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" dur="1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1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1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1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" dur="1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/>
      <p:bldP spid="116" grpId="0"/>
      <p:bldP spid="125" grpId="0"/>
      <p:bldP spid="1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MRPF (4/4)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Frequency Counting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895C8-4646-4430-8AD4-568B20058A43}" type="slidenum">
              <a:rPr lang="ko-KR" altLang="en-US" smtClean="0"/>
              <a:t>9</a:t>
            </a:fld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393661" y="980728"/>
            <a:ext cx="8530892" cy="1141094"/>
            <a:chOff x="393661" y="5148481"/>
            <a:chExt cx="8530892" cy="1141094"/>
          </a:xfrm>
        </p:grpSpPr>
        <p:sp>
          <p:nvSpPr>
            <p:cNvPr id="5" name="TextBox 4"/>
            <p:cNvSpPr txBox="1"/>
            <p:nvPr/>
          </p:nvSpPr>
          <p:spPr>
            <a:xfrm>
              <a:off x="546102" y="5271591"/>
              <a:ext cx="6415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u="sng" dirty="0" smtClean="0">
                  <a:solidFill>
                    <a:schemeClr val="accent1"/>
                  </a:solidFill>
                  <a:latin typeface="Calibri" pitchFamily="34" charset="0"/>
                </a:rPr>
                <a:t>Input</a:t>
              </a:r>
              <a:endParaRPr lang="ko-KR" altLang="en-US" sz="1600" b="1" u="sng" dirty="0">
                <a:solidFill>
                  <a:schemeClr val="accent1"/>
                </a:solidFill>
                <a:latin typeface="Calibri" pitchFamily="34" charset="0"/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419991" y="5721804"/>
              <a:ext cx="1819244" cy="567771"/>
              <a:chOff x="1394126" y="5353121"/>
              <a:chExt cx="1819244" cy="567771"/>
            </a:xfrm>
          </p:grpSpPr>
          <p:cxnSp>
            <p:nvCxnSpPr>
              <p:cNvPr id="7" name="직선 화살표 연결선 6"/>
              <p:cNvCxnSpPr/>
              <p:nvPr/>
            </p:nvCxnSpPr>
            <p:spPr>
              <a:xfrm>
                <a:off x="1394126" y="5637006"/>
                <a:ext cx="297554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모서리가 둥근 직사각형 7"/>
              <p:cNvSpPr/>
              <p:nvPr/>
            </p:nvSpPr>
            <p:spPr>
              <a:xfrm>
                <a:off x="1811680" y="5353121"/>
                <a:ext cx="1005840" cy="567771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latin typeface="Calibri" pitchFamily="34" charset="0"/>
                  </a:rPr>
                  <a:t>MAP</a:t>
                </a:r>
                <a:endParaRPr lang="ko-KR" altLang="en-US" b="1" dirty="0">
                  <a:latin typeface="Calibri" pitchFamily="34" charset="0"/>
                </a:endParaRPr>
              </a:p>
            </p:txBody>
          </p:sp>
          <p:cxnSp>
            <p:nvCxnSpPr>
              <p:cNvPr id="9" name="직선 화살표 연결선 8"/>
              <p:cNvCxnSpPr/>
              <p:nvPr/>
            </p:nvCxnSpPr>
            <p:spPr>
              <a:xfrm>
                <a:off x="2915816" y="5637006"/>
                <a:ext cx="297554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3640532" y="5148481"/>
              <a:ext cx="12915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u="sng" dirty="0" smtClean="0">
                  <a:solidFill>
                    <a:schemeClr val="accent1"/>
                  </a:solidFill>
                  <a:latin typeface="Calibri" pitchFamily="34" charset="0"/>
                </a:rPr>
                <a:t>Intermediate</a:t>
              </a:r>
              <a:br>
                <a:rPr lang="en-US" altLang="ko-KR" sz="1600" b="1" u="sng" dirty="0" smtClean="0">
                  <a:solidFill>
                    <a:schemeClr val="accent1"/>
                  </a:solidFill>
                  <a:latin typeface="Calibri" pitchFamily="34" charset="0"/>
                </a:rPr>
              </a:br>
              <a:r>
                <a:rPr lang="en-US" altLang="ko-KR" sz="1600" b="1" u="sng" dirty="0" smtClean="0">
                  <a:solidFill>
                    <a:schemeClr val="accent1"/>
                  </a:solidFill>
                  <a:latin typeface="Calibri" pitchFamily="34" charset="0"/>
                </a:rPr>
                <a:t>results</a:t>
              </a:r>
              <a:endParaRPr lang="ko-KR" altLang="en-US" sz="1600" b="1" u="sng" dirty="0">
                <a:solidFill>
                  <a:schemeClr val="accent1"/>
                </a:solidFill>
                <a:latin typeface="Calibri" pitchFamily="34" charset="0"/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5263951" y="5721804"/>
              <a:ext cx="1819244" cy="567771"/>
              <a:chOff x="4756798" y="5353121"/>
              <a:chExt cx="1819244" cy="567771"/>
            </a:xfrm>
          </p:grpSpPr>
          <p:cxnSp>
            <p:nvCxnSpPr>
              <p:cNvPr id="12" name="직선 화살표 연결선 11"/>
              <p:cNvCxnSpPr/>
              <p:nvPr/>
            </p:nvCxnSpPr>
            <p:spPr>
              <a:xfrm>
                <a:off x="4756798" y="5637006"/>
                <a:ext cx="297554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모서리가 둥근 직사각형 12"/>
              <p:cNvSpPr/>
              <p:nvPr/>
            </p:nvSpPr>
            <p:spPr>
              <a:xfrm>
                <a:off x="5174352" y="5353121"/>
                <a:ext cx="1005840" cy="567771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latin typeface="Calibri" pitchFamily="34" charset="0"/>
                  </a:rPr>
                  <a:t>Reduce</a:t>
                </a:r>
                <a:endParaRPr lang="ko-KR" altLang="en-US" b="1" dirty="0">
                  <a:latin typeface="Calibri" pitchFamily="34" charset="0"/>
                </a:endParaRPr>
              </a:p>
            </p:txBody>
          </p:sp>
          <p:cxnSp>
            <p:nvCxnSpPr>
              <p:cNvPr id="14" name="직선 화살표 연결선 13"/>
              <p:cNvCxnSpPr/>
              <p:nvPr/>
            </p:nvCxnSpPr>
            <p:spPr>
              <a:xfrm>
                <a:off x="6278488" y="5637006"/>
                <a:ext cx="297554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7519403" y="5271591"/>
              <a:ext cx="7970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u="sng" dirty="0" smtClean="0">
                  <a:solidFill>
                    <a:schemeClr val="accent1"/>
                  </a:solidFill>
                  <a:latin typeface="Calibri" pitchFamily="34" charset="0"/>
                </a:rPr>
                <a:t>Output</a:t>
              </a:r>
              <a:endParaRPr lang="ko-KR" altLang="en-US" sz="1600" b="1" u="sng" dirty="0">
                <a:solidFill>
                  <a:schemeClr val="accent1"/>
                </a:solidFill>
                <a:latin typeface="Calibri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93661" y="5652537"/>
              <a:ext cx="9126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 smtClean="0">
                  <a:latin typeface="Calibri" pitchFamily="34" charset="0"/>
                </a:rPr>
                <a:t>Patterns</a:t>
              </a:r>
            </a:p>
            <a:p>
              <a:pPr algn="ctr"/>
              <a:r>
                <a:rPr lang="en-US" altLang="ko-KR" sz="1600" b="1" dirty="0" smtClean="0">
                  <a:latin typeface="Calibri" pitchFamily="34" charset="0"/>
                </a:rPr>
                <a:t>Matches</a:t>
              </a:r>
              <a:endParaRPr lang="ko-KR" altLang="en-US" sz="1600" b="1" dirty="0">
                <a:latin typeface="Calibri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657503" y="5857527"/>
              <a:ext cx="12988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Calibri" pitchFamily="34" charset="0"/>
                </a:rPr>
                <a:t>&lt;C(Pattern), 1&gt;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178176" y="5857527"/>
              <a:ext cx="17463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Calibri" pitchFamily="34" charset="0"/>
                </a:rPr>
                <a:t>&lt;C(Pattern), COUNT&gt;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76395" y="2632200"/>
            <a:ext cx="268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alibri" pitchFamily="34" charset="0"/>
              </a:rPr>
              <a:t>&lt;Pattern 1,                                        &gt;</a:t>
            </a:r>
            <a:endParaRPr lang="ko-KR" altLang="en-US" sz="1400" dirty="0" smtClean="0">
              <a:latin typeface="Calibri" pitchFamily="34" charset="0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351590" y="2471860"/>
            <a:ext cx="1276380" cy="576064"/>
            <a:chOff x="3635896" y="2636912"/>
            <a:chExt cx="1276380" cy="576064"/>
          </a:xfrm>
        </p:grpSpPr>
        <p:sp>
          <p:nvSpPr>
            <p:cNvPr id="24" name="타원 23"/>
            <p:cNvSpPr/>
            <p:nvPr/>
          </p:nvSpPr>
          <p:spPr>
            <a:xfrm>
              <a:off x="3635896" y="2708920"/>
              <a:ext cx="268268" cy="268268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Calibri" pitchFamily="34" charset="0"/>
                  <a:cs typeface="Calibri" pitchFamily="34" charset="0"/>
                </a:rPr>
                <a:t>A</a:t>
              </a:r>
              <a:endParaRPr lang="ko-KR" altLang="en-US" sz="12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4139952" y="2872700"/>
              <a:ext cx="268268" cy="2682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Calibri" pitchFamily="34" charset="0"/>
                  <a:cs typeface="Calibri" pitchFamily="34" charset="0"/>
                </a:rPr>
                <a:t>D</a:t>
              </a:r>
              <a:endParaRPr lang="ko-KR" altLang="en-US" sz="12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4644008" y="2944708"/>
              <a:ext cx="268268" cy="26826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Calibri" pitchFamily="34" charset="0"/>
                  <a:cs typeface="Calibri" pitchFamily="34" charset="0"/>
                </a:rPr>
                <a:t>C</a:t>
              </a:r>
              <a:endParaRPr lang="ko-KR" altLang="en-US" sz="1200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27" name="직선 화살표 연결선 26"/>
            <p:cNvCxnSpPr>
              <a:stCxn id="24" idx="6"/>
              <a:endCxn id="25" idx="1"/>
            </p:cNvCxnSpPr>
            <p:nvPr/>
          </p:nvCxnSpPr>
          <p:spPr>
            <a:xfrm>
              <a:off x="3904164" y="2843054"/>
              <a:ext cx="275075" cy="6893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26" idx="2"/>
              <a:endCxn id="25" idx="6"/>
            </p:cNvCxnSpPr>
            <p:nvPr/>
          </p:nvCxnSpPr>
          <p:spPr>
            <a:xfrm flipH="1" flipV="1">
              <a:off x="4408220" y="3006834"/>
              <a:ext cx="235788" cy="7200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3873406" y="2636912"/>
              <a:ext cx="2936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latin typeface="Calibri" pitchFamily="34" charset="0"/>
                </a:rPr>
                <a:t>P</a:t>
              </a:r>
              <a:r>
                <a:rPr lang="en-US" altLang="ko-KR" sz="1000" baseline="-25000" dirty="0" smtClean="0">
                  <a:latin typeface="Calibri" pitchFamily="34" charset="0"/>
                </a:rPr>
                <a:t>1</a:t>
              </a:r>
              <a:endParaRPr lang="ko-KR" altLang="en-US" sz="1000" dirty="0" smtClean="0">
                <a:latin typeface="Calibri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426990" y="2821597"/>
              <a:ext cx="2936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latin typeface="Calibri" pitchFamily="34" charset="0"/>
                </a:rPr>
                <a:t>P</a:t>
              </a:r>
              <a:r>
                <a:rPr lang="en-US" altLang="ko-KR" sz="1000" baseline="-25000" dirty="0" smtClean="0">
                  <a:latin typeface="Calibri" pitchFamily="34" charset="0"/>
                </a:rPr>
                <a:t>3</a:t>
              </a:r>
              <a:endParaRPr lang="ko-KR" altLang="en-US" sz="1000" dirty="0" smtClean="0">
                <a:latin typeface="Calibri" pitchFamily="34" charset="0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76395" y="3404765"/>
            <a:ext cx="268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alibri" pitchFamily="34" charset="0"/>
              </a:rPr>
              <a:t>&lt;Pattern </a:t>
            </a:r>
            <a:r>
              <a:rPr lang="en-US" altLang="ko-KR" sz="1400" dirty="0">
                <a:latin typeface="Calibri" pitchFamily="34" charset="0"/>
              </a:rPr>
              <a:t>2</a:t>
            </a:r>
            <a:r>
              <a:rPr lang="en-US" altLang="ko-KR" sz="1400" dirty="0" smtClean="0">
                <a:latin typeface="Calibri" pitchFamily="34" charset="0"/>
              </a:rPr>
              <a:t>,                                        &gt;</a:t>
            </a:r>
            <a:endParaRPr lang="ko-KR" altLang="en-US" sz="1400" dirty="0" smtClean="0">
              <a:latin typeface="Calibri" pitchFamily="34" charset="0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644547" y="3247773"/>
            <a:ext cx="772324" cy="700316"/>
            <a:chOff x="3511644" y="3429000"/>
            <a:chExt cx="772324" cy="700316"/>
          </a:xfrm>
        </p:grpSpPr>
        <p:sp>
          <p:nvSpPr>
            <p:cNvPr id="33" name="타원 32"/>
            <p:cNvSpPr/>
            <p:nvPr/>
          </p:nvSpPr>
          <p:spPr>
            <a:xfrm>
              <a:off x="3511644" y="3501008"/>
              <a:ext cx="268268" cy="268268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Calibri" pitchFamily="34" charset="0"/>
                  <a:cs typeface="Calibri" pitchFamily="34" charset="0"/>
                </a:rPr>
                <a:t>A</a:t>
              </a:r>
              <a:endParaRPr lang="ko-KR" altLang="en-US" sz="12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4" name="타원 33"/>
            <p:cNvSpPr/>
            <p:nvPr/>
          </p:nvSpPr>
          <p:spPr>
            <a:xfrm>
              <a:off x="4015700" y="3664788"/>
              <a:ext cx="268268" cy="2682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Calibri" pitchFamily="34" charset="0"/>
                  <a:cs typeface="Calibri" pitchFamily="34" charset="0"/>
                </a:rPr>
                <a:t>D</a:t>
              </a:r>
              <a:endParaRPr lang="ko-KR" altLang="en-US" sz="12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3511644" y="3861048"/>
              <a:ext cx="268268" cy="26826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Calibri" pitchFamily="34" charset="0"/>
                  <a:cs typeface="Calibri" pitchFamily="34" charset="0"/>
                </a:rPr>
                <a:t>E</a:t>
              </a:r>
              <a:endParaRPr lang="ko-KR" altLang="en-US" sz="1200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36" name="직선 화살표 연결선 35"/>
            <p:cNvCxnSpPr>
              <a:stCxn id="33" idx="6"/>
              <a:endCxn id="34" idx="1"/>
            </p:cNvCxnSpPr>
            <p:nvPr/>
          </p:nvCxnSpPr>
          <p:spPr>
            <a:xfrm>
              <a:off x="3779912" y="3635142"/>
              <a:ext cx="275075" cy="6893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>
              <a:stCxn id="35" idx="6"/>
              <a:endCxn id="34" idx="3"/>
            </p:cNvCxnSpPr>
            <p:nvPr/>
          </p:nvCxnSpPr>
          <p:spPr>
            <a:xfrm flipV="1">
              <a:off x="3779912" y="3893769"/>
              <a:ext cx="275075" cy="1014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749154" y="3429000"/>
              <a:ext cx="2936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latin typeface="Calibri" pitchFamily="34" charset="0"/>
                </a:rPr>
                <a:t>P</a:t>
              </a:r>
              <a:r>
                <a:rPr lang="en-US" altLang="ko-KR" sz="1000" baseline="-25000" dirty="0" smtClean="0">
                  <a:latin typeface="Calibri" pitchFamily="34" charset="0"/>
                </a:rPr>
                <a:t>1</a:t>
              </a:r>
              <a:endParaRPr lang="ko-KR" altLang="en-US" sz="1000" dirty="0" smtClean="0">
                <a:latin typeface="Calibri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727668" y="3717032"/>
              <a:ext cx="2936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latin typeface="Calibri" pitchFamily="34" charset="0"/>
                </a:rPr>
                <a:t>P</a:t>
              </a:r>
              <a:r>
                <a:rPr lang="en-US" altLang="ko-KR" sz="1000" baseline="-25000" dirty="0" smtClean="0">
                  <a:latin typeface="Calibri" pitchFamily="34" charset="0"/>
                </a:rPr>
                <a:t>2</a:t>
              </a:r>
              <a:endParaRPr lang="ko-KR" altLang="en-US" sz="1000" dirty="0" smtClean="0">
                <a:latin typeface="Calibri" pitchFamily="34" charset="0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276395" y="4398082"/>
            <a:ext cx="268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alibri" pitchFamily="34" charset="0"/>
              </a:rPr>
              <a:t>&lt;Pattern 3,                                        &gt;</a:t>
            </a:r>
            <a:endParaRPr lang="ko-KR" altLang="en-US" sz="1400" dirty="0" smtClean="0">
              <a:latin typeface="Calibri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76395" y="5345812"/>
            <a:ext cx="268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alibri" pitchFamily="34" charset="0"/>
              </a:rPr>
              <a:t>&lt;Pattern 4,                                        &gt;</a:t>
            </a:r>
            <a:endParaRPr lang="ko-KR" altLang="en-US" sz="1400" dirty="0" smtClean="0">
              <a:latin typeface="Calibri" pitchFamily="34" charset="0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1369216" y="5175664"/>
            <a:ext cx="1276380" cy="648072"/>
            <a:chOff x="3707904" y="4221088"/>
            <a:chExt cx="1276380" cy="648072"/>
          </a:xfrm>
        </p:grpSpPr>
        <p:sp>
          <p:nvSpPr>
            <p:cNvPr id="43" name="타원 42"/>
            <p:cNvSpPr/>
            <p:nvPr/>
          </p:nvSpPr>
          <p:spPr>
            <a:xfrm>
              <a:off x="4211960" y="4312860"/>
              <a:ext cx="268268" cy="2682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Calibri" pitchFamily="34" charset="0"/>
                  <a:cs typeface="Calibri" pitchFamily="34" charset="0"/>
                </a:rPr>
                <a:t>D</a:t>
              </a:r>
              <a:endParaRPr lang="ko-KR" altLang="en-US" sz="12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4" name="타원 43"/>
            <p:cNvSpPr/>
            <p:nvPr/>
          </p:nvSpPr>
          <p:spPr>
            <a:xfrm>
              <a:off x="3707904" y="4600892"/>
              <a:ext cx="268268" cy="268268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Calibri" pitchFamily="34" charset="0"/>
                  <a:cs typeface="Calibri" pitchFamily="34" charset="0"/>
                </a:rPr>
                <a:t>A</a:t>
              </a:r>
              <a:endParaRPr lang="ko-KR" altLang="en-US" sz="12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5" name="타원 44"/>
            <p:cNvSpPr/>
            <p:nvPr/>
          </p:nvSpPr>
          <p:spPr>
            <a:xfrm>
              <a:off x="4716016" y="4221088"/>
              <a:ext cx="268268" cy="26826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Calibri" pitchFamily="34" charset="0"/>
                  <a:cs typeface="Calibri" pitchFamily="34" charset="0"/>
                </a:rPr>
                <a:t>B</a:t>
              </a:r>
              <a:endParaRPr lang="ko-KR" altLang="en-US" sz="1200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46" name="직선 화살표 연결선 45"/>
            <p:cNvCxnSpPr>
              <a:stCxn id="44" idx="6"/>
              <a:endCxn id="43" idx="3"/>
            </p:cNvCxnSpPr>
            <p:nvPr/>
          </p:nvCxnSpPr>
          <p:spPr>
            <a:xfrm flipV="1">
              <a:off x="3976172" y="4541841"/>
              <a:ext cx="275075" cy="193185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>
              <a:stCxn id="45" idx="2"/>
              <a:endCxn id="43" idx="6"/>
            </p:cNvCxnSpPr>
            <p:nvPr/>
          </p:nvCxnSpPr>
          <p:spPr>
            <a:xfrm flipH="1">
              <a:off x="4480228" y="4355222"/>
              <a:ext cx="235788" cy="9177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4005071" y="4622939"/>
              <a:ext cx="2936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latin typeface="Calibri" pitchFamily="34" charset="0"/>
                </a:rPr>
                <a:t>P</a:t>
              </a:r>
              <a:r>
                <a:rPr lang="en-US" altLang="ko-KR" sz="1000" baseline="-25000" dirty="0" smtClean="0">
                  <a:latin typeface="Calibri" pitchFamily="34" charset="0"/>
                </a:rPr>
                <a:t>1</a:t>
              </a:r>
              <a:endParaRPr lang="ko-KR" altLang="en-US" sz="1000" dirty="0" smtClean="0">
                <a:latin typeface="Calibri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553626" y="4379169"/>
              <a:ext cx="2936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latin typeface="Calibri" pitchFamily="34" charset="0"/>
                </a:rPr>
                <a:t>P</a:t>
              </a:r>
              <a:r>
                <a:rPr lang="en-US" altLang="ko-KR" sz="1000" baseline="-25000" dirty="0" smtClean="0">
                  <a:latin typeface="Calibri" pitchFamily="34" charset="0"/>
                </a:rPr>
                <a:t>2</a:t>
              </a:r>
              <a:endParaRPr lang="ko-KR" altLang="en-US" sz="1000" dirty="0" smtClean="0">
                <a:latin typeface="Calibri" pitchFamily="34" charset="0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1681621" y="4106643"/>
            <a:ext cx="772324" cy="754858"/>
            <a:chOff x="7849434" y="4451650"/>
            <a:chExt cx="772324" cy="754858"/>
          </a:xfrm>
        </p:grpSpPr>
        <p:grpSp>
          <p:nvGrpSpPr>
            <p:cNvPr id="51" name="그룹 50"/>
            <p:cNvGrpSpPr/>
            <p:nvPr/>
          </p:nvGrpSpPr>
          <p:grpSpPr>
            <a:xfrm>
              <a:off x="7849434" y="4558436"/>
              <a:ext cx="772324" cy="648072"/>
              <a:chOff x="4663772" y="3429000"/>
              <a:chExt cx="772324" cy="648072"/>
            </a:xfrm>
          </p:grpSpPr>
          <p:sp>
            <p:nvSpPr>
              <p:cNvPr id="53" name="타원 52"/>
              <p:cNvSpPr/>
              <p:nvPr/>
            </p:nvSpPr>
            <p:spPr>
              <a:xfrm>
                <a:off x="4663772" y="3429000"/>
                <a:ext cx="268268" cy="2682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latin typeface="Calibri" pitchFamily="34" charset="0"/>
                    <a:cs typeface="Calibri" pitchFamily="34" charset="0"/>
                  </a:rPr>
                  <a:t>E</a:t>
                </a:r>
                <a:endParaRPr lang="ko-KR" altLang="en-US" sz="1200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5167828" y="3520772"/>
                <a:ext cx="268268" cy="26826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latin typeface="Calibri" pitchFamily="34" charset="0"/>
                    <a:cs typeface="Calibri" pitchFamily="34" charset="0"/>
                  </a:rPr>
                  <a:t>D</a:t>
                </a:r>
                <a:endParaRPr lang="ko-KR" altLang="en-US" sz="1200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5" name="타원 54"/>
              <p:cNvSpPr/>
              <p:nvPr/>
            </p:nvSpPr>
            <p:spPr>
              <a:xfrm>
                <a:off x="4663772" y="3808804"/>
                <a:ext cx="268268" cy="268268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latin typeface="Calibri" pitchFamily="34" charset="0"/>
                    <a:cs typeface="Calibri" pitchFamily="34" charset="0"/>
                  </a:rPr>
                  <a:t>A</a:t>
                </a:r>
                <a:endParaRPr lang="ko-KR" altLang="en-US" sz="1200" dirty="0">
                  <a:latin typeface="Calibri" pitchFamily="34" charset="0"/>
                  <a:cs typeface="Calibri" pitchFamily="34" charset="0"/>
                </a:endParaRPr>
              </a:p>
            </p:txBody>
          </p:sp>
          <p:cxnSp>
            <p:nvCxnSpPr>
              <p:cNvPr id="56" name="직선 화살표 연결선 55"/>
              <p:cNvCxnSpPr>
                <a:stCxn id="53" idx="6"/>
                <a:endCxn id="54" idx="1"/>
              </p:cNvCxnSpPr>
              <p:nvPr/>
            </p:nvCxnSpPr>
            <p:spPr>
              <a:xfrm flipV="1">
                <a:off x="4932040" y="3560059"/>
                <a:ext cx="275075" cy="3075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직선 화살표 연결선 56"/>
              <p:cNvCxnSpPr>
                <a:stCxn id="55" idx="6"/>
                <a:endCxn id="54" idx="3"/>
              </p:cNvCxnSpPr>
              <p:nvPr/>
            </p:nvCxnSpPr>
            <p:spPr>
              <a:xfrm flipV="1">
                <a:off x="4932040" y="3749753"/>
                <a:ext cx="275075" cy="193185"/>
              </a:xfrm>
              <a:prstGeom prst="straightConnector1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TextBox 57"/>
              <p:cNvSpPr txBox="1"/>
              <p:nvPr/>
            </p:nvSpPr>
            <p:spPr>
              <a:xfrm>
                <a:off x="4960939" y="3830851"/>
                <a:ext cx="29367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>
                    <a:latin typeface="Calibri" pitchFamily="34" charset="0"/>
                  </a:rPr>
                  <a:t>P</a:t>
                </a:r>
                <a:r>
                  <a:rPr lang="en-US" altLang="ko-KR" sz="1000" baseline="-25000" dirty="0" smtClean="0">
                    <a:latin typeface="Calibri" pitchFamily="34" charset="0"/>
                  </a:rPr>
                  <a:t>1</a:t>
                </a:r>
                <a:endParaRPr lang="ko-KR" altLang="en-US" sz="1000" dirty="0" smtClean="0">
                  <a:latin typeface="Calibri" pitchFamily="34" charset="0"/>
                </a:endParaRP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8088022" y="4451650"/>
              <a:ext cx="2936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latin typeface="Calibri" pitchFamily="34" charset="0"/>
                </a:rPr>
                <a:t>P</a:t>
              </a:r>
              <a:r>
                <a:rPr lang="en-US" altLang="ko-KR" sz="1000" baseline="-25000" dirty="0" smtClean="0">
                  <a:latin typeface="Calibri" pitchFamily="34" charset="0"/>
                </a:rPr>
                <a:t>2</a:t>
              </a:r>
              <a:endParaRPr lang="ko-KR" altLang="en-US" sz="1000" dirty="0" smtClean="0">
                <a:latin typeface="Calibri" pitchFamily="34" charset="0"/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859853" y="5982861"/>
            <a:ext cx="1328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latin typeface="Calibri" pitchFamily="34" charset="0"/>
                <a:cs typeface="Calibri" pitchFamily="34" charset="0"/>
              </a:rPr>
              <a:t>Pattern_List</a:t>
            </a:r>
            <a:endParaRPr lang="ko-KR" alt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652221" y="2632200"/>
            <a:ext cx="2503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alibri" pitchFamily="34" charset="0"/>
              </a:rPr>
              <a:t>&lt;Canonical label (Pattern 1),  1&gt;</a:t>
            </a:r>
            <a:endParaRPr lang="ko-KR" altLang="en-US" sz="1400" dirty="0" smtClean="0">
              <a:latin typeface="Calibri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652221" y="3404765"/>
            <a:ext cx="2503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alibri" pitchFamily="34" charset="0"/>
              </a:rPr>
              <a:t>&lt;</a:t>
            </a:r>
            <a:r>
              <a:rPr lang="en-US" altLang="ko-KR" sz="1400" dirty="0" smtClean="0">
                <a:solidFill>
                  <a:srgbClr val="FF0000"/>
                </a:solidFill>
                <a:latin typeface="Calibri" pitchFamily="34" charset="0"/>
              </a:rPr>
              <a:t>Canonical label (Pattern 2)</a:t>
            </a:r>
            <a:r>
              <a:rPr lang="en-US" altLang="ko-KR" sz="1400" dirty="0" smtClean="0">
                <a:latin typeface="Calibri" pitchFamily="34" charset="0"/>
              </a:rPr>
              <a:t>,  1&gt;</a:t>
            </a:r>
            <a:endParaRPr lang="ko-KR" altLang="en-US" sz="1400" dirty="0" smtClean="0">
              <a:latin typeface="Calibri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652221" y="4380293"/>
            <a:ext cx="2503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alibri" pitchFamily="34" charset="0"/>
              </a:rPr>
              <a:t>&lt;</a:t>
            </a:r>
            <a:r>
              <a:rPr lang="en-US" altLang="ko-KR" sz="1400" dirty="0" smtClean="0">
                <a:solidFill>
                  <a:srgbClr val="FF0000"/>
                </a:solidFill>
                <a:latin typeface="Calibri" pitchFamily="34" charset="0"/>
              </a:rPr>
              <a:t>Canonical label (Pattern </a:t>
            </a:r>
            <a:r>
              <a:rPr lang="en-US" altLang="ko-KR" sz="1400" dirty="0">
                <a:solidFill>
                  <a:srgbClr val="FF0000"/>
                </a:solidFill>
                <a:latin typeface="Calibri" pitchFamily="34" charset="0"/>
              </a:rPr>
              <a:t>3</a:t>
            </a:r>
            <a:r>
              <a:rPr lang="en-US" altLang="ko-KR" sz="1400" dirty="0" smtClean="0">
                <a:solidFill>
                  <a:srgbClr val="FF0000"/>
                </a:solidFill>
                <a:latin typeface="Calibri" pitchFamily="34" charset="0"/>
              </a:rPr>
              <a:t>)</a:t>
            </a:r>
            <a:r>
              <a:rPr lang="en-US" altLang="ko-KR" sz="1400" dirty="0" smtClean="0">
                <a:latin typeface="Calibri" pitchFamily="34" charset="0"/>
              </a:rPr>
              <a:t>,  1&gt;</a:t>
            </a:r>
            <a:endParaRPr lang="ko-KR" altLang="en-US" sz="1400" dirty="0" smtClean="0">
              <a:latin typeface="Calibri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652221" y="5355684"/>
            <a:ext cx="2503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alibri" pitchFamily="34" charset="0"/>
              </a:rPr>
              <a:t>&lt;Canonical label (Pattern 4),  1&gt;</a:t>
            </a:r>
            <a:endParaRPr lang="ko-KR" altLang="en-US" sz="1400" dirty="0" smtClean="0">
              <a:latin typeface="Calibri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949319" y="3481263"/>
            <a:ext cx="1871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atin typeface="Calibri" pitchFamily="34" charset="0"/>
              </a:rPr>
              <a:t>&lt;Canonical label 1),  1&gt;</a:t>
            </a:r>
            <a:endParaRPr lang="ko-KR" altLang="en-US" sz="1400" dirty="0" smtClean="0">
              <a:latin typeface="Calibri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964323" y="3861048"/>
            <a:ext cx="1841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>
                <a:latin typeface="Calibri" pitchFamily="34" charset="0"/>
              </a:rPr>
              <a:t>&lt;Canonical label 2,  2&gt;</a:t>
            </a:r>
            <a:endParaRPr lang="ko-KR" altLang="en-US" sz="1400" b="1" dirty="0" smtClean="0">
              <a:latin typeface="Calibri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976570" y="4293096"/>
            <a:ext cx="1816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atin typeface="Calibri" pitchFamily="34" charset="0"/>
              </a:rPr>
              <a:t>&lt;Canonical label </a:t>
            </a:r>
            <a:r>
              <a:rPr lang="en-US" altLang="ko-KR" sz="1400" dirty="0">
                <a:latin typeface="Calibri" pitchFamily="34" charset="0"/>
              </a:rPr>
              <a:t>3</a:t>
            </a:r>
            <a:r>
              <a:rPr lang="en-US" altLang="ko-KR" sz="1400" dirty="0" smtClean="0">
                <a:latin typeface="Calibri" pitchFamily="34" charset="0"/>
              </a:rPr>
              <a:t>,  1&gt;</a:t>
            </a:r>
            <a:endParaRPr lang="ko-KR" altLang="en-US" sz="14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908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2" grpId="0"/>
      <p:bldP spid="63" grpId="0"/>
      <p:bldP spid="64" grpId="0"/>
      <p:bldP spid="65" grpId="0"/>
      <p:bldP spid="67" grpId="0"/>
      <p:bldP spid="68" grpId="0"/>
    </p:bld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400" dirty="0" smtClean="0">
            <a:latin typeface="Calibri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IDB Template</Template>
  <TotalTime>493</TotalTime>
  <Words>796</Words>
  <Application>Microsoft Office PowerPoint</Application>
  <PresentationFormat>화면 슬라이드 쇼(4:3)</PresentationFormat>
  <Paragraphs>361</Paragraphs>
  <Slides>17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SNU IDB Lab.</vt:lpstr>
      <vt:lpstr>MapReduce-Based Pattern Finding Algorithm Applied in Motif Detection for Prescription Compatibility Network</vt:lpstr>
      <vt:lpstr>Outline</vt:lpstr>
      <vt:lpstr>Introduction (1/2) Network Motif</vt:lpstr>
      <vt:lpstr>Introduction (2/2) MRPF</vt:lpstr>
      <vt:lpstr>Outline</vt:lpstr>
      <vt:lpstr>MRPF (1/4) Overview</vt:lpstr>
      <vt:lpstr>MRPF (2/4) Neighbor Vertices Finding and Pattern Initialization</vt:lpstr>
      <vt:lpstr>MRPF (3/4) Pattern Extension</vt:lpstr>
      <vt:lpstr>MRPF (4/4) Frequency Counting</vt:lpstr>
      <vt:lpstr>Outline</vt:lpstr>
      <vt:lpstr>Evaluation (1/3) Experiment</vt:lpstr>
      <vt:lpstr>Evaluation (2/3) Motifs Detection Results</vt:lpstr>
      <vt:lpstr>Evaluation (3/3) Performance</vt:lpstr>
      <vt:lpstr>Outline</vt:lpstr>
      <vt:lpstr>Conclusion</vt:lpstr>
      <vt:lpstr>Outline</vt:lpstr>
      <vt:lpstr>Discussion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MapReduce-Based Pattern Finding Algorithm Applied in Motif Detection for Prescription Compatibility Network</dc:title>
  <dc:creator>hyewonkim</dc:creator>
  <cp:lastModifiedBy>hyewonkim</cp:lastModifiedBy>
  <cp:revision>28</cp:revision>
  <dcterms:created xsi:type="dcterms:W3CDTF">2012-07-16T07:05:32Z</dcterms:created>
  <dcterms:modified xsi:type="dcterms:W3CDTF">2012-07-25T01:20:02Z</dcterms:modified>
</cp:coreProperties>
</file>