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3" r:id="rId4"/>
    <p:sldId id="266" r:id="rId5"/>
    <p:sldId id="264" r:id="rId6"/>
    <p:sldId id="265" r:id="rId7"/>
    <p:sldId id="269" r:id="rId8"/>
    <p:sldId id="270" r:id="rId9"/>
    <p:sldId id="267" r:id="rId10"/>
    <p:sldId id="268" r:id="rId11"/>
    <p:sldId id="271" r:id="rId12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E4226-3B1B-4172-B197-E37425226689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F567-8B8D-4EFC-814D-580753BF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5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451D-B62C-4691-A6F1-EB979F6CA5FB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BFFC-C7DD-4DD1-B647-480FD4CB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9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82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923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ST-AGRID: A </a:t>
            </a:r>
            <a:r>
              <a:rPr lang="en-US" altLang="ko-KR" sz="2800" dirty="0" err="1"/>
              <a:t>Spatio</a:t>
            </a:r>
            <a:r>
              <a:rPr lang="en-US" altLang="ko-KR" sz="2800" dirty="0"/>
              <a:t> Temporal Grid Density Based Clustering and Its Application for determining the Potential Fishing Zones</a:t>
            </a:r>
            <a:endParaRPr lang="ko-KR" altLang="en-US" sz="28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altLang="ko-KR" dirty="0"/>
              <a:t>D. </a:t>
            </a:r>
            <a:r>
              <a:rPr lang="en-US" altLang="ko-KR" dirty="0" err="1" smtClean="0"/>
              <a:t>Fitrianah</a:t>
            </a:r>
            <a:r>
              <a:rPr lang="en-US" altLang="ko-KR" dirty="0" smtClean="0"/>
              <a:t>, </a:t>
            </a:r>
            <a:r>
              <a:rPr lang="en-US" altLang="ko-KR" dirty="0"/>
              <a:t>A. N. </a:t>
            </a:r>
            <a:r>
              <a:rPr lang="en-US" altLang="ko-KR" dirty="0" err="1" smtClean="0"/>
              <a:t>Hidayanto</a:t>
            </a:r>
            <a:r>
              <a:rPr lang="en-US" altLang="ko-KR" dirty="0" smtClean="0"/>
              <a:t>, </a:t>
            </a:r>
            <a:r>
              <a:rPr lang="en-US" altLang="ko-KR" dirty="0"/>
              <a:t>H. </a:t>
            </a:r>
            <a:r>
              <a:rPr lang="en-US" altLang="ko-KR" dirty="0" err="1" smtClean="0"/>
              <a:t>Fahmi</a:t>
            </a:r>
            <a:r>
              <a:rPr lang="en-US" altLang="ko-KR" dirty="0" smtClean="0"/>
              <a:t>, </a:t>
            </a:r>
            <a:r>
              <a:rPr lang="en-US" altLang="ko-KR" dirty="0"/>
              <a:t>J. </a:t>
            </a:r>
            <a:r>
              <a:rPr lang="en-US" altLang="ko-KR" dirty="0" err="1"/>
              <a:t>Lumban</a:t>
            </a:r>
            <a:r>
              <a:rPr lang="en-US" altLang="ko-KR" dirty="0"/>
              <a:t> </a:t>
            </a:r>
            <a:r>
              <a:rPr lang="en-US" altLang="ko-KR" dirty="0" err="1" smtClean="0"/>
              <a:t>Gaol</a:t>
            </a:r>
            <a:r>
              <a:rPr lang="en-US" altLang="ko-KR" dirty="0" smtClean="0"/>
              <a:t> </a:t>
            </a:r>
            <a:r>
              <a:rPr lang="en-US" altLang="ko-KR" dirty="0"/>
              <a:t>and A. M. </a:t>
            </a:r>
            <a:r>
              <a:rPr lang="en-US" altLang="ko-KR" dirty="0" err="1" smtClean="0"/>
              <a:t>Arymurthy</a:t>
            </a:r>
            <a:endParaRPr lang="en-US" altLang="ko-KR" dirty="0" smtClean="0"/>
          </a:p>
          <a:p>
            <a:pPr algn="l"/>
            <a:r>
              <a:rPr lang="en-US" altLang="ko-KR" dirty="0" err="1" smtClean="0"/>
              <a:t>Universitas</a:t>
            </a:r>
            <a:r>
              <a:rPr lang="en-US" altLang="ko-KR" dirty="0" smtClean="0"/>
              <a:t> Indonesia, </a:t>
            </a:r>
            <a:r>
              <a:rPr lang="en-US" altLang="ko-KR" dirty="0" err="1" smtClean="0"/>
              <a:t>Universitas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Mercu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Buana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International Journal of Software Engineering and Its Applications 2015 Vol 9</a:t>
            </a:r>
          </a:p>
          <a:p>
            <a:pPr algn="r"/>
            <a:r>
              <a:rPr lang="en-US" altLang="ko-KR" dirty="0" smtClean="0"/>
              <a:t>January 22, 2016</a:t>
            </a:r>
            <a:endParaRPr lang="en-US" altLang="ko-KR" dirty="0" smtClean="0"/>
          </a:p>
          <a:p>
            <a:pPr algn="r"/>
            <a:r>
              <a:rPr lang="en-US" altLang="ko-KR" dirty="0" err="1" smtClean="0"/>
              <a:t>Heymo</a:t>
            </a:r>
            <a:r>
              <a:rPr lang="en-US" altLang="ko-KR" dirty="0" smtClean="0"/>
              <a:t> Kou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5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897" y="1617154"/>
            <a:ext cx="4545218" cy="467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18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8" y="1847088"/>
            <a:ext cx="2200275" cy="86677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Formula for determining the potential fishing zone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Determining the Potential Fishing Zone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80" y="2036609"/>
            <a:ext cx="4736592" cy="403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7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works</a:t>
            </a:r>
          </a:p>
          <a:p>
            <a:r>
              <a:rPr lang="en-US" altLang="ko-KR" dirty="0" smtClean="0"/>
              <a:t>Algorithm</a:t>
            </a:r>
          </a:p>
          <a:p>
            <a:r>
              <a:rPr lang="en-US" altLang="ko-KR" dirty="0" smtClean="0"/>
              <a:t>Validation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0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Increase in </a:t>
            </a:r>
            <a:r>
              <a:rPr lang="en-US" altLang="ko-KR" dirty="0" err="1" smtClean="0"/>
              <a:t>spatio</a:t>
            </a:r>
            <a:r>
              <a:rPr lang="en-US" altLang="ko-KR" dirty="0" smtClean="0"/>
              <a:t>-temporal data mining</a:t>
            </a:r>
          </a:p>
          <a:p>
            <a:pPr lvl="1"/>
            <a:r>
              <a:rPr lang="en-US" altLang="ko-KR" dirty="0" smtClean="0"/>
              <a:t>Medicine, security, environment, Biology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Previous spatial mining cannot perform temporal </a:t>
            </a:r>
          </a:p>
          <a:p>
            <a:pPr lvl="1"/>
            <a:r>
              <a:rPr lang="en-US" altLang="ko-KR" dirty="0" smtClean="0"/>
              <a:t>Should Time considered as additional vector to spatial?</a:t>
            </a:r>
          </a:p>
          <a:p>
            <a:pPr lvl="1"/>
            <a:r>
              <a:rPr lang="en-US" altLang="ko-KR" dirty="0" smtClean="0"/>
              <a:t>Or treat different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34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ST-DBSCAN [</a:t>
            </a:r>
            <a:r>
              <a:rPr lang="en-US" altLang="ko-KR" dirty="0" err="1" smtClean="0"/>
              <a:t>Derya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Birant</a:t>
            </a:r>
            <a:r>
              <a:rPr lang="en-US" altLang="ko-KR" dirty="0" smtClean="0"/>
              <a:t>, ‘07]</a:t>
            </a:r>
          </a:p>
          <a:p>
            <a:pPr lvl="1"/>
            <a:r>
              <a:rPr lang="en-US" altLang="ko-KR" dirty="0" err="1" smtClean="0"/>
              <a:t>Spatio</a:t>
            </a:r>
            <a:r>
              <a:rPr lang="en-US" altLang="ko-KR" dirty="0" smtClean="0"/>
              <a:t>-Temporal version of DBSCAN method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2385767"/>
            <a:ext cx="59150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0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Fishery data from Indian Ocean 2000 ~ 2004</a:t>
            </a:r>
          </a:p>
          <a:p>
            <a:pPr lvl="1"/>
            <a:r>
              <a:rPr lang="en-US" altLang="ko-KR" dirty="0" smtClean="0"/>
              <a:t>Using Ocean Data View software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577210"/>
            <a:ext cx="58293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5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r – neighborhood radius for each data point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876" y="1739591"/>
            <a:ext cx="3952875" cy="442912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33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Partitioning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851850"/>
            <a:ext cx="63627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9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Neighborhood distance (spatial)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Densities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Computing distance threshold / densities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328" y="1892809"/>
            <a:ext cx="6181344" cy="11155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009" y="4068700"/>
            <a:ext cx="6461982" cy="67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8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Silhouette Equation</a:t>
            </a:r>
          </a:p>
          <a:p>
            <a:pPr lvl="1"/>
            <a:r>
              <a:rPr lang="en-US" altLang="ko-KR" dirty="0" smtClean="0"/>
              <a:t>Validate clusters</a:t>
            </a:r>
          </a:p>
          <a:p>
            <a:pPr lvl="1"/>
            <a:r>
              <a:rPr lang="en-US" altLang="ko-KR" dirty="0" smtClean="0"/>
              <a:t>Similarity of one object to other objects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Validating the Clustering Result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2742505"/>
            <a:ext cx="63722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7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F05540EA-6133-420D-B64D-4FA17C724C6C}" vid="{52050709-A391-445B-AC16-9458798F92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826</TotalTime>
  <Words>211</Words>
  <Application>Microsoft Office PowerPoint</Application>
  <PresentationFormat>화면 슬라이드 쇼(4:3)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Times New Roman</vt:lpstr>
      <vt:lpstr>Wingdings</vt:lpstr>
      <vt:lpstr>Office 테마</vt:lpstr>
      <vt:lpstr>ST-AGRID: A Spatio Temporal Grid Density Based Clustering and Its Application for determining the Potential Fishing Zones</vt:lpstr>
      <vt:lpstr>Contents</vt:lpstr>
      <vt:lpstr>Introduction</vt:lpstr>
      <vt:lpstr>Related works</vt:lpstr>
      <vt:lpstr>Data set</vt:lpstr>
      <vt:lpstr>Algorithm</vt:lpstr>
      <vt:lpstr>Partitioning</vt:lpstr>
      <vt:lpstr>Computing distance threshold / densities</vt:lpstr>
      <vt:lpstr>Validating the Clustering Result</vt:lpstr>
      <vt:lpstr>Result</vt:lpstr>
      <vt:lpstr>Determining the Potential Fishing Zone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ST-AGRID: A Spatio Temporal Grid Density Based Clustering and Its Application for determining the Potential Fishing Zones</dc:title>
  <dc:creator>IDBHEYMO</dc:creator>
  <cp:keywords>Grid;SpatioTemporal;Clustering</cp:keywords>
  <cp:lastModifiedBy>구해모</cp:lastModifiedBy>
  <cp:revision>14</cp:revision>
  <dcterms:created xsi:type="dcterms:W3CDTF">2015-03-16T19:14:54Z</dcterms:created>
  <dcterms:modified xsi:type="dcterms:W3CDTF">2016-01-22T04:21:43Z</dcterms:modified>
</cp:coreProperties>
</file>