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2" r:id="rId3"/>
    <p:sldId id="293" r:id="rId4"/>
    <p:sldId id="294" r:id="rId5"/>
    <p:sldId id="295" r:id="rId6"/>
    <p:sldId id="296" r:id="rId7"/>
    <p:sldId id="298" r:id="rId8"/>
    <p:sldId id="299" r:id="rId9"/>
    <p:sldId id="297" r:id="rId10"/>
    <p:sldId id="300" r:id="rId11"/>
    <p:sldId id="301" r:id="rId12"/>
    <p:sldId id="302" r:id="rId13"/>
    <p:sldId id="304" r:id="rId14"/>
    <p:sldId id="303" r:id="rId15"/>
    <p:sldId id="305" r:id="rId16"/>
    <p:sldId id="314" r:id="rId17"/>
    <p:sldId id="307" r:id="rId18"/>
    <p:sldId id="309" r:id="rId19"/>
    <p:sldId id="310" r:id="rId20"/>
    <p:sldId id="312" r:id="rId21"/>
    <p:sldId id="315" r:id="rId22"/>
    <p:sldId id="313" r:id="rId23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9895" autoAdjust="0"/>
  </p:normalViewPr>
  <p:slideViewPr>
    <p:cSldViewPr snapToGrid="0">
      <p:cViewPr varScale="1">
        <p:scale>
          <a:sx n="104" d="100"/>
          <a:sy n="104" d="100"/>
        </p:scale>
        <p:origin x="16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117" d="100"/>
          <a:sy n="117" d="100"/>
        </p:scale>
        <p:origin x="161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E4226-3B1B-4172-B197-E37425226689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EF567-8B8D-4EFC-814D-580753BF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953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C451D-B62C-4691-A6F1-EB979F6CA5FB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DBFFC-C7DD-4DD1-B647-480FD4CB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2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Journal</a:t>
            </a:r>
            <a:r>
              <a:rPr lang="en-US" altLang="ko-KR" baseline="0" dirty="0" smtClean="0"/>
              <a:t> of Parallel and Distributed Computing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957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 levels : Entry level(80%), Intermediate level, full level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410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55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28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187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008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-1"/>
            <a:ext cx="9144000" cy="215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19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53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5228062"/>
          </a:xfrm>
          <a:prstGeom prst="rect">
            <a:avLst/>
          </a:prstGeom>
        </p:spPr>
        <p:txBody>
          <a:bodyPr>
            <a:normAutofit/>
          </a:bodyPr>
          <a:lstStyle>
            <a:lvl1pPr marL="357188" indent="-357188">
              <a:buClr>
                <a:srgbClr val="083E88"/>
              </a:buClr>
              <a:buFont typeface="Wingdings" panose="05000000000000000000" pitchFamily="2" charset="2"/>
              <a:buChar char="§"/>
              <a:defRPr sz="2400"/>
            </a:lvl1pPr>
            <a:lvl2pPr marL="803275" indent="-346075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/>
            </a:lvl2pPr>
            <a:lvl3pPr marL="11430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083E88"/>
              </a:buClr>
              <a:buFont typeface="Calibri" panose="020F0502020204030204" pitchFamily="34" charset="0"/>
              <a:buChar char="‒"/>
              <a:defRPr sz="1600"/>
            </a:lvl4pPr>
            <a:lvl5pPr marL="20574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0" y="95250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4174877" y="6553512"/>
            <a:ext cx="718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0E558-4905-45D0-B7E8-64AD774146C2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pPr marL="0" marR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/23</a:t>
            </a:r>
            <a:endParaRPr lang="ko-KR" alt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92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5675" y="6562725"/>
            <a:ext cx="2057400" cy="247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0E558-4905-45D0-B7E8-64AD774146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2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et.tmaxsoft.com/ko/front/main/main.do" TargetMode="External"/><Relationship Id="rId2" Type="http://schemas.openxmlformats.org/officeDocument/2006/relationships/hyperlink" Target="http://technet.tmaxsoft.com/en/front/main/main.do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Tibero</a:t>
            </a:r>
            <a:r>
              <a:rPr lang="en-US" altLang="ko-KR" dirty="0" smtClean="0"/>
              <a:t> </a:t>
            </a:r>
            <a:r>
              <a:rPr lang="en-US" altLang="ko-KR" dirty="0" smtClean="0"/>
              <a:t>6 Installation </a:t>
            </a:r>
            <a:r>
              <a:rPr lang="en-US" altLang="ko-KR" dirty="0" smtClean="0"/>
              <a:t>Guide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dirty="0" smtClean="0"/>
              <a:t>Internet Database Lab.</a:t>
            </a:r>
          </a:p>
        </p:txBody>
      </p:sp>
    </p:spTree>
    <p:extLst>
      <p:ext uri="{BB962C8B-B14F-4D97-AF65-F5344CB8AC3E}">
        <p14:creationId xmlns:p14="http://schemas.microsoft.com/office/powerpoint/2010/main" val="297055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Click Next button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Tibero</a:t>
            </a:r>
            <a:r>
              <a:rPr lang="en-US" altLang="ko-KR" dirty="0"/>
              <a:t> Installation </a:t>
            </a:r>
            <a:r>
              <a:rPr lang="en-US" altLang="ko-KR" dirty="0" smtClean="0"/>
              <a:t>[</a:t>
            </a:r>
            <a:r>
              <a:rPr lang="en-US" altLang="ko-KR" dirty="0" smtClean="0"/>
              <a:t>2/12]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995487"/>
            <a:ext cx="5829300" cy="41624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962294" y="5768363"/>
            <a:ext cx="692506" cy="28884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08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26" y="1971675"/>
            <a:ext cx="5829300" cy="416242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Click Next button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Tibero</a:t>
            </a:r>
            <a:r>
              <a:rPr lang="en-US" altLang="ko-KR" dirty="0"/>
              <a:t> Installation </a:t>
            </a:r>
            <a:r>
              <a:rPr lang="en-US" altLang="ko-KR" dirty="0" smtClean="0"/>
              <a:t>[</a:t>
            </a:r>
            <a:r>
              <a:rPr lang="en-US" altLang="ko-KR" dirty="0" smtClean="0"/>
              <a:t>3/12]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962294" y="5749891"/>
            <a:ext cx="692506" cy="28884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61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Click Next button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Tibero</a:t>
            </a:r>
            <a:r>
              <a:rPr lang="en-US" altLang="ko-KR" dirty="0"/>
              <a:t> Installation </a:t>
            </a:r>
            <a:r>
              <a:rPr lang="en-US" altLang="ko-KR" dirty="0" smtClean="0"/>
              <a:t>[</a:t>
            </a:r>
            <a:r>
              <a:rPr lang="en-US" altLang="ko-KR" dirty="0" smtClean="0"/>
              <a:t>4/12]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87" y="1994333"/>
            <a:ext cx="5829300" cy="41624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962294" y="5749891"/>
            <a:ext cx="692506" cy="28884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81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49" y="2383510"/>
            <a:ext cx="5829300" cy="416242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Choose the path to </a:t>
            </a:r>
            <a:r>
              <a:rPr lang="en-US" altLang="ko-KR" dirty="0" smtClean="0"/>
              <a:t>license.xml file, download before</a:t>
            </a:r>
          </a:p>
          <a:p>
            <a:r>
              <a:rPr lang="en-US" altLang="ko-KR" dirty="0"/>
              <a:t>Click Next button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Tibero</a:t>
            </a:r>
            <a:r>
              <a:rPr lang="en-US" altLang="ko-KR" dirty="0"/>
              <a:t> Installation </a:t>
            </a:r>
            <a:r>
              <a:rPr lang="en-US" altLang="ko-KR" dirty="0" smtClean="0"/>
              <a:t>[5/12]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962294" y="6156291"/>
            <a:ext cx="692506" cy="28884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86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0" y="1992312"/>
            <a:ext cx="5829300" cy="416242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Click Next button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Tibero</a:t>
            </a:r>
            <a:r>
              <a:rPr lang="en-US" altLang="ko-KR" dirty="0"/>
              <a:t> Installation </a:t>
            </a:r>
            <a:r>
              <a:rPr lang="en-US" altLang="ko-KR" dirty="0" smtClean="0"/>
              <a:t>[</a:t>
            </a:r>
            <a:r>
              <a:rPr lang="en-US" altLang="ko-KR" dirty="0"/>
              <a:t>6</a:t>
            </a:r>
            <a:r>
              <a:rPr lang="en-US" altLang="ko-KR" dirty="0" smtClean="0"/>
              <a:t>/12]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962294" y="5749891"/>
            <a:ext cx="692506" cy="28884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82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099" y="1957387"/>
            <a:ext cx="5829300" cy="416242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Click Install button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Tibero</a:t>
            </a:r>
            <a:r>
              <a:rPr lang="en-US" altLang="ko-KR" dirty="0"/>
              <a:t> Installation </a:t>
            </a:r>
            <a:r>
              <a:rPr lang="en-US" altLang="ko-KR" dirty="0" smtClean="0"/>
              <a:t>[</a:t>
            </a:r>
            <a:r>
              <a:rPr lang="en-US" altLang="ko-KR" dirty="0" smtClean="0"/>
              <a:t>7/12]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962294" y="5749891"/>
            <a:ext cx="692506" cy="28884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8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Start </a:t>
            </a:r>
            <a:r>
              <a:rPr lang="en-US" altLang="ko-KR" dirty="0" err="1" smtClean="0"/>
              <a:t>Tibero</a:t>
            </a:r>
            <a:r>
              <a:rPr lang="en-US" altLang="ko-KR" dirty="0" smtClean="0"/>
              <a:t> Wizard in Typical mode after the installing process finished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Tibero</a:t>
            </a:r>
            <a:r>
              <a:rPr lang="en-US" altLang="ko-KR" dirty="0"/>
              <a:t> Installation </a:t>
            </a:r>
            <a:r>
              <a:rPr lang="en-US" altLang="ko-KR" dirty="0" smtClean="0"/>
              <a:t>[8/12]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243" y="2725449"/>
            <a:ext cx="3895725" cy="16287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92839" y="3959612"/>
            <a:ext cx="743305" cy="23369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93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638" y="2261693"/>
            <a:ext cx="5295501" cy="414000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Type TB_SID -&gt; </a:t>
            </a:r>
            <a:r>
              <a:rPr lang="en-US" altLang="ko-KR" dirty="0" err="1" smtClean="0"/>
              <a:t>tibero</a:t>
            </a:r>
            <a:r>
              <a:rPr lang="en-US" altLang="ko-KR" dirty="0" smtClean="0"/>
              <a:t>, Database Name -&gt; </a:t>
            </a:r>
            <a:r>
              <a:rPr lang="en-US" altLang="ko-KR" dirty="0" err="1" smtClean="0"/>
              <a:t>tibero</a:t>
            </a:r>
            <a:endParaRPr lang="en-US" altLang="ko-KR" dirty="0" smtClean="0"/>
          </a:p>
          <a:p>
            <a:r>
              <a:rPr lang="en-US" altLang="ko-KR" dirty="0" smtClean="0"/>
              <a:t>Click Next button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Tibero</a:t>
            </a:r>
            <a:r>
              <a:rPr lang="en-US" altLang="ko-KR" dirty="0"/>
              <a:t> Installation </a:t>
            </a:r>
            <a:r>
              <a:rPr lang="en-US" altLang="ko-KR" dirty="0" smtClean="0"/>
              <a:t>[</a:t>
            </a:r>
            <a:r>
              <a:rPr lang="en-US" altLang="ko-KR" dirty="0" smtClean="0"/>
              <a:t>9/12]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486400" y="5927691"/>
            <a:ext cx="508000" cy="23180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90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Type SYS Password -&gt; </a:t>
            </a:r>
            <a:r>
              <a:rPr lang="en-US" altLang="ko-KR" dirty="0" err="1" smtClean="0"/>
              <a:t>tibero</a:t>
            </a:r>
            <a:endParaRPr lang="en-US" altLang="ko-KR" dirty="0" smtClean="0"/>
          </a:p>
          <a:p>
            <a:r>
              <a:rPr lang="en-US" altLang="ko-KR" dirty="0" smtClean="0"/>
              <a:t>Click Next button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62400" y="82550"/>
            <a:ext cx="7743413" cy="755357"/>
          </a:xfrm>
        </p:spPr>
        <p:txBody>
          <a:bodyPr/>
          <a:lstStyle/>
          <a:p>
            <a:r>
              <a:rPr lang="en-US" altLang="ko-KR" dirty="0" err="1"/>
              <a:t>Tibero</a:t>
            </a:r>
            <a:r>
              <a:rPr lang="en-US" altLang="ko-KR" dirty="0"/>
              <a:t> Installation [</a:t>
            </a:r>
            <a:r>
              <a:rPr lang="en-US" altLang="ko-KR" dirty="0" smtClean="0"/>
              <a:t>10/12]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87" y="2251103"/>
            <a:ext cx="5295502" cy="4140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486400" y="5927691"/>
            <a:ext cx="508000" cy="23180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39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Click </a:t>
            </a:r>
            <a:r>
              <a:rPr lang="en-US" altLang="ko-KR" dirty="0" smtClean="0"/>
              <a:t>Next </a:t>
            </a:r>
            <a:r>
              <a:rPr lang="en-US" altLang="ko-KR" dirty="0" smtClean="0"/>
              <a:t>button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62400" y="82550"/>
            <a:ext cx="7743413" cy="755357"/>
          </a:xfrm>
        </p:spPr>
        <p:txBody>
          <a:bodyPr/>
          <a:lstStyle/>
          <a:p>
            <a:r>
              <a:rPr lang="en-US" altLang="ko-KR" dirty="0" err="1"/>
              <a:t>Tibero</a:t>
            </a:r>
            <a:r>
              <a:rPr lang="en-US" altLang="ko-KR" dirty="0"/>
              <a:t> Installation [</a:t>
            </a:r>
            <a:r>
              <a:rPr lang="en-US" altLang="ko-KR" dirty="0" smtClean="0"/>
              <a:t>11/12]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84" y="2262477"/>
            <a:ext cx="5295502" cy="4140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486400" y="5927691"/>
            <a:ext cx="508000" cy="23180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45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Database Management System(DBMS)</a:t>
            </a:r>
          </a:p>
          <a:p>
            <a:pPr lvl="1"/>
            <a:r>
              <a:rPr lang="en-US" altLang="ko-KR" dirty="0" smtClean="0"/>
              <a:t>Produced by </a:t>
            </a:r>
            <a:r>
              <a:rPr lang="en-US" altLang="ko-KR" dirty="0" err="1" smtClean="0"/>
              <a:t>TmaxData</a:t>
            </a:r>
            <a:endParaRPr lang="en-US" altLang="ko-KR" dirty="0" smtClean="0"/>
          </a:p>
          <a:p>
            <a:r>
              <a:rPr lang="en-US" altLang="ko-KR" dirty="0" smtClean="0"/>
              <a:t>Compatible with Oracle Database, including SQL</a:t>
            </a:r>
          </a:p>
          <a:p>
            <a:pPr lvl="1"/>
            <a:r>
              <a:rPr lang="en-US" altLang="ko-KR" dirty="0" smtClean="0"/>
              <a:t>Using Oracle Database syntax</a:t>
            </a:r>
          </a:p>
          <a:p>
            <a:r>
              <a:rPr lang="en-US" altLang="ko-KR" dirty="0" smtClean="0"/>
              <a:t>SQL standard coverage</a:t>
            </a:r>
          </a:p>
          <a:p>
            <a:pPr lvl="1"/>
            <a:r>
              <a:rPr lang="en-US" altLang="ko-KR" dirty="0" smtClean="0"/>
              <a:t>No commercial database system covers whole SQL standard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Covers most of SQL-92’s Entry level and part of Intermediate level</a:t>
            </a:r>
          </a:p>
          <a:p>
            <a:pPr lvl="1"/>
            <a:r>
              <a:rPr lang="en-US" altLang="ko-KR" dirty="0" smtClean="0"/>
              <a:t>Also covers part of SQL-99 and SQL-2003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Tibero</a:t>
            </a:r>
            <a:r>
              <a:rPr lang="en-US" altLang="ko-KR" dirty="0" smtClean="0"/>
              <a:t> </a:t>
            </a:r>
            <a:r>
              <a:rPr lang="en-US" altLang="ko-KR" dirty="0" smtClean="0"/>
              <a:t>6?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Click Close button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62400" y="82550"/>
            <a:ext cx="7743413" cy="755357"/>
          </a:xfrm>
        </p:spPr>
        <p:txBody>
          <a:bodyPr/>
          <a:lstStyle/>
          <a:p>
            <a:r>
              <a:rPr lang="en-US" altLang="ko-KR" dirty="0" err="1"/>
              <a:t>Tibero</a:t>
            </a:r>
            <a:r>
              <a:rPr lang="en-US" altLang="ko-KR" dirty="0"/>
              <a:t> Installation </a:t>
            </a:r>
            <a:r>
              <a:rPr lang="en-US" altLang="ko-KR" dirty="0" smtClean="0"/>
              <a:t>[12/12]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02" y="2271712"/>
            <a:ext cx="5295502" cy="4140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486400" y="5927691"/>
            <a:ext cx="508000" cy="23180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60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62400" y="850607"/>
            <a:ext cx="8302213" cy="5723036"/>
          </a:xfrm>
        </p:spPr>
        <p:txBody>
          <a:bodyPr/>
          <a:lstStyle/>
          <a:p>
            <a:r>
              <a:rPr lang="en-US" altLang="ko-KR" dirty="0" err="1" smtClean="0"/>
              <a:t>TbAdmin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 </a:t>
            </a:r>
            <a:r>
              <a:rPr lang="en-US" altLang="ko-KR" dirty="0"/>
              <a:t>development and management with </a:t>
            </a:r>
            <a:r>
              <a:rPr lang="en-US" altLang="ko-KR" dirty="0" smtClean="0"/>
              <a:t>GUI for TIBERO</a:t>
            </a:r>
            <a:endParaRPr lang="en-US" altLang="ko-KR" dirty="0"/>
          </a:p>
          <a:p>
            <a:r>
              <a:rPr lang="en-US" altLang="ko-KR" dirty="0" smtClean="0"/>
              <a:t>Back to Downloads – Database – </a:t>
            </a:r>
            <a:r>
              <a:rPr lang="en-US" altLang="ko-KR" dirty="0" err="1" smtClean="0"/>
              <a:t>Tibero</a:t>
            </a:r>
            <a:r>
              <a:rPr lang="en-US" altLang="ko-KR" dirty="0" smtClean="0"/>
              <a:t> menu on TechNet site</a:t>
            </a:r>
          </a:p>
          <a:p>
            <a:r>
              <a:rPr lang="en-US" altLang="ko-KR" dirty="0" smtClean="0"/>
              <a:t>TIBERO Admin Tool Download – download .zip file</a:t>
            </a:r>
          </a:p>
          <a:p>
            <a:r>
              <a:rPr lang="en-US" altLang="ko-KR" dirty="0" smtClean="0"/>
              <a:t>Unzip and execute tbAdmin</a:t>
            </a:r>
            <a:r>
              <a:rPr lang="en-US" altLang="ko-KR" dirty="0" smtClean="0"/>
              <a:t>.exe file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TbAdmin</a:t>
            </a:r>
            <a:r>
              <a:rPr lang="en-US" altLang="ko-KR" dirty="0" smtClean="0"/>
              <a:t> Install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619" y="2898000"/>
            <a:ext cx="2186462" cy="3960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197619" y="6574615"/>
            <a:ext cx="2233510" cy="23180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835" y="3369272"/>
            <a:ext cx="4688097" cy="2340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577940" y="5376160"/>
            <a:ext cx="3705991" cy="23180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2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62400" y="1357745"/>
            <a:ext cx="8302213" cy="5215898"/>
          </a:xfrm>
        </p:spPr>
        <p:txBody>
          <a:bodyPr/>
          <a:lstStyle/>
          <a:p>
            <a:r>
              <a:rPr lang="en-US" altLang="ko-KR" dirty="0" smtClean="0"/>
              <a:t>Start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TbAdmin</a:t>
            </a:r>
            <a:endParaRPr lang="en-US" altLang="ko-KR" dirty="0" smtClean="0"/>
          </a:p>
          <a:p>
            <a:r>
              <a:rPr lang="en-US" altLang="ko-KR" dirty="0" smtClean="0"/>
              <a:t>Password -&gt; </a:t>
            </a:r>
            <a:r>
              <a:rPr lang="en-US" altLang="ko-KR" dirty="0" err="1" smtClean="0"/>
              <a:t>tibero</a:t>
            </a:r>
            <a:endParaRPr lang="en-US" altLang="ko-KR" dirty="0" smtClean="0"/>
          </a:p>
          <a:p>
            <a:r>
              <a:rPr lang="en-US" altLang="ko-KR" dirty="0" smtClean="0"/>
              <a:t>Apply -&gt; Test -&gt; Connect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TbAdmin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01" y="2711902"/>
            <a:ext cx="6754400" cy="414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2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Korean Site</a:t>
            </a:r>
            <a:endParaRPr lang="en-US" altLang="ko-KR" dirty="0" smtClean="0">
              <a:hlinkClick r:id="rId2"/>
            </a:endParaRPr>
          </a:p>
          <a:p>
            <a:pPr lvl="1"/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technet.tmaxsoft.com/ko/front/main/main.do</a:t>
            </a:r>
            <a:endParaRPr lang="en-US" altLang="ko-KR" dirty="0" smtClean="0"/>
          </a:p>
          <a:p>
            <a:r>
              <a:rPr lang="en-US" altLang="ko-KR" dirty="0" smtClean="0"/>
              <a:t>English Site</a:t>
            </a:r>
            <a:endParaRPr lang="en-US" altLang="ko-KR" dirty="0">
              <a:hlinkClick r:id="rId2"/>
            </a:endParaRPr>
          </a:p>
          <a:p>
            <a:pPr lvl="1"/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technet.tmaxsoft.com/en/front/main/main.do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TechNet Site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878" y="3267796"/>
            <a:ext cx="5070455" cy="330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3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1. Click Create Account button</a:t>
            </a:r>
          </a:p>
          <a:p>
            <a:r>
              <a:rPr lang="en-US" altLang="ko-KR" dirty="0" smtClean="0"/>
              <a:t>2. Fill empty information text boxes with necessary marks(</a:t>
            </a:r>
            <a:r>
              <a:rPr lang="en-US" altLang="ko-KR" dirty="0" smtClean="0">
                <a:solidFill>
                  <a:srgbClr val="FF0000"/>
                </a:solidFill>
              </a:rPr>
              <a:t>*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Membership Registration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2981" t="35371" b="19569"/>
          <a:stretch/>
        </p:blipFill>
        <p:spPr>
          <a:xfrm>
            <a:off x="662401" y="2310063"/>
            <a:ext cx="2468612" cy="268544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50772" y="2454444"/>
            <a:ext cx="914399" cy="25025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 rot="3493714">
            <a:off x="1695789" y="2223439"/>
            <a:ext cx="231007" cy="317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619" y="2308700"/>
            <a:ext cx="4212354" cy="4264943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 rot="19056162">
            <a:off x="3751232" y="2001304"/>
            <a:ext cx="231007" cy="1810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3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1. Type your ID, PW information and click login button</a:t>
            </a:r>
          </a:p>
          <a:p>
            <a:r>
              <a:rPr lang="en-US" altLang="ko-KR" dirty="0" smtClean="0"/>
              <a:t>2. Click Downloads button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Login and Download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268" y="2483318"/>
            <a:ext cx="6273675" cy="40903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15791" y="4266160"/>
            <a:ext cx="1569204" cy="50797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 rot="3493714">
            <a:off x="7600282" y="4066040"/>
            <a:ext cx="231007" cy="317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918383" y="3892964"/>
            <a:ext cx="889987" cy="369332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login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616938" y="3654120"/>
            <a:ext cx="647054" cy="23884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 rot="3493714">
            <a:off x="4299545" y="3419364"/>
            <a:ext cx="231007" cy="317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17646" y="3246288"/>
            <a:ext cx="864339" cy="369332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click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86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230" y="4139798"/>
            <a:ext cx="5506309" cy="2257789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1. Click Database button</a:t>
            </a:r>
          </a:p>
          <a:p>
            <a:r>
              <a:rPr lang="en-US" altLang="ko-KR" dirty="0" smtClean="0"/>
              <a:t>2. Click </a:t>
            </a:r>
            <a:r>
              <a:rPr lang="en-US" altLang="ko-KR" dirty="0" err="1" smtClean="0"/>
              <a:t>Tibero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Database Download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24" y="2544505"/>
            <a:ext cx="1800225" cy="29908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91273" y="4130806"/>
            <a:ext cx="1790400" cy="3058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88821" y="2201605"/>
            <a:ext cx="568418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English download page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400" dirty="0" smtClean="0"/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3. Click Download </a:t>
            </a:r>
            <a:r>
              <a:rPr lang="en-US" altLang="ko-KR" sz="2400" dirty="0" err="1" smtClean="0"/>
              <a:t>Tibero</a:t>
            </a:r>
            <a:r>
              <a:rPr lang="en-US" altLang="ko-KR" sz="2400" dirty="0" smtClean="0"/>
              <a:t> 6 and select OS</a:t>
            </a:r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3481943" y="6135263"/>
            <a:ext cx="2429330" cy="17317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 rot="5400000">
            <a:off x="6427180" y="5828911"/>
            <a:ext cx="161046" cy="798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676986" y="5779316"/>
            <a:ext cx="1947969" cy="36933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Download .exe file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721" y="2666121"/>
            <a:ext cx="4832825" cy="110155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478873" y="3437697"/>
            <a:ext cx="542265" cy="3058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731259" y="4690781"/>
            <a:ext cx="1055650" cy="3058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822839" y="4808702"/>
            <a:ext cx="3275256" cy="646331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.exe file is available </a:t>
            </a:r>
            <a:r>
              <a:rPr lang="en-US" altLang="ko-KR" dirty="0"/>
              <a:t>only through</a:t>
            </a:r>
            <a:br>
              <a:rPr lang="en-US" altLang="ko-KR" dirty="0"/>
            </a:br>
            <a:r>
              <a:rPr lang="en-US" altLang="ko-KR" dirty="0" smtClean="0"/>
              <a:t>Korean web site now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67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5" grpId="0" animBg="1"/>
      <p:bldP spid="16" grpId="0" animBg="1"/>
      <p:bldP spid="18" grpId="0" animBg="1"/>
      <p:bldP spid="12" grpId="0" animBg="1"/>
      <p:bldP spid="17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MS Windows 7 operating system</a:t>
            </a:r>
          </a:p>
          <a:p>
            <a:r>
              <a:rPr lang="en-US" altLang="ko-KR" dirty="0" smtClean="0"/>
              <a:t>512MB RAM, 300MB HDD Space</a:t>
            </a:r>
          </a:p>
          <a:p>
            <a:r>
              <a:rPr lang="en-US" altLang="ko-KR" dirty="0" smtClean="0"/>
              <a:t>Compiler, supporting C99</a:t>
            </a:r>
          </a:p>
          <a:p>
            <a:r>
              <a:rPr lang="en-US" altLang="ko-KR" dirty="0" smtClean="0"/>
              <a:t>Later version of JDK 1.5.17</a:t>
            </a:r>
          </a:p>
          <a:p>
            <a:r>
              <a:rPr lang="en-US" altLang="ko-KR" dirty="0" smtClean="0"/>
              <a:t>Microsoft Visual C++ 2008 Redistributable Package(x64)</a:t>
            </a:r>
          </a:p>
          <a:p>
            <a:r>
              <a:rPr lang="en-US" altLang="ko-KR" dirty="0" smtClean="0"/>
              <a:t>Microsoft.NET Framework 3.5 SP1</a:t>
            </a:r>
          </a:p>
          <a:p>
            <a:r>
              <a:rPr lang="en-US" altLang="ko-KR" dirty="0" smtClean="0"/>
              <a:t>Demo License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Prerequisite &amp; Requirements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15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506" y="2068515"/>
            <a:ext cx="4086225" cy="460057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Click Demo License Request</a:t>
            </a:r>
          </a:p>
          <a:p>
            <a:r>
              <a:rPr lang="en-US" altLang="ko-KR" dirty="0" smtClean="0"/>
              <a:t>Demo License </a:t>
            </a:r>
            <a:r>
              <a:rPr lang="en-US" altLang="ko-KR" dirty="0" smtClean="0"/>
              <a:t>file will be sent to E-mail account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 License Request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8" y="2179343"/>
            <a:ext cx="1176101" cy="194985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3613" y="3517039"/>
            <a:ext cx="1163526" cy="56476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28077"/>
          <a:stretch/>
        </p:blipFill>
        <p:spPr>
          <a:xfrm>
            <a:off x="1392195" y="2179343"/>
            <a:ext cx="3251662" cy="332356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520778" y="4917994"/>
            <a:ext cx="497248" cy="14828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8" idx="3"/>
          </p:cNvCxnSpPr>
          <p:nvPr/>
        </p:nvCxnSpPr>
        <p:spPr>
          <a:xfrm flipV="1">
            <a:off x="3018026" y="4267205"/>
            <a:ext cx="2773174" cy="7249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82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371" y="2237269"/>
            <a:ext cx="5543550" cy="432435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Execute Tibero~.exe file</a:t>
            </a:r>
          </a:p>
          <a:p>
            <a:r>
              <a:rPr lang="en-US" altLang="ko-KR" dirty="0" smtClean="0"/>
              <a:t>Select your language and click OK button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Tibero</a:t>
            </a:r>
            <a:r>
              <a:rPr lang="en-US" altLang="ko-KR" dirty="0" smtClean="0"/>
              <a:t> Installation [</a:t>
            </a:r>
            <a:r>
              <a:rPr lang="en-US" altLang="ko-KR" dirty="0" smtClean="0"/>
              <a:t>1/12]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69894" y="6194391"/>
            <a:ext cx="692506" cy="28884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12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B Template 2015.potx" id="{ADE35502-8FB5-4544-8649-3F1FB50F95FE}" vid="{8F77CCEE-2725-4EF2-A4D7-49336BDC90B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IDB Template 2015</Template>
  <TotalTime>3238</TotalTime>
  <Words>409</Words>
  <Application>Microsoft Office PowerPoint</Application>
  <PresentationFormat>화면 슬라이드 쇼(4:3)</PresentationFormat>
  <Paragraphs>91</Paragraphs>
  <Slides>22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Arial</vt:lpstr>
      <vt:lpstr>Calibri</vt:lpstr>
      <vt:lpstr>Times New Roman</vt:lpstr>
      <vt:lpstr>Wingdings</vt:lpstr>
      <vt:lpstr>Office 테마</vt:lpstr>
      <vt:lpstr>Tibero 6 Installation Guide</vt:lpstr>
      <vt:lpstr>Tibero 6?</vt:lpstr>
      <vt:lpstr>TechNet Site</vt:lpstr>
      <vt:lpstr>Membership Registration</vt:lpstr>
      <vt:lpstr>Login and Download</vt:lpstr>
      <vt:lpstr>Database Download</vt:lpstr>
      <vt:lpstr>Prerequisite &amp; Requirements</vt:lpstr>
      <vt:lpstr>Demo License Request</vt:lpstr>
      <vt:lpstr>Tibero Installation [1/12]</vt:lpstr>
      <vt:lpstr>Tibero Installation [2/12]</vt:lpstr>
      <vt:lpstr>Tibero Installation [3/12]</vt:lpstr>
      <vt:lpstr>Tibero Installation [4/12]</vt:lpstr>
      <vt:lpstr>Tibero Installation [5/12]</vt:lpstr>
      <vt:lpstr>Tibero Installation [6/12]</vt:lpstr>
      <vt:lpstr>Tibero Installation [7/12]</vt:lpstr>
      <vt:lpstr>Tibero Installation [8/12]</vt:lpstr>
      <vt:lpstr>Tibero Installation [9/12]</vt:lpstr>
      <vt:lpstr>Tibero Installation [10/12]</vt:lpstr>
      <vt:lpstr>Tibero Installation [11/12]</vt:lpstr>
      <vt:lpstr>Tibero Installation [12/12]</vt:lpstr>
      <vt:lpstr>TbAdmin Install</vt:lpstr>
      <vt:lpstr>TbAdmin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Media-based Social Interactions Analysis Procedure</dc:title>
  <dc:creator>Hyewon Lim</dc:creator>
  <cp:lastModifiedBy>Windows 사용자</cp:lastModifiedBy>
  <cp:revision>146</cp:revision>
  <dcterms:created xsi:type="dcterms:W3CDTF">2015-03-16T04:19:06Z</dcterms:created>
  <dcterms:modified xsi:type="dcterms:W3CDTF">2017-03-14T03:51:36Z</dcterms:modified>
</cp:coreProperties>
</file>