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6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5400" autoAdjust="0"/>
  </p:normalViewPr>
  <p:slideViewPr>
    <p:cSldViewPr snapToGrid="0">
      <p:cViewPr varScale="1">
        <p:scale>
          <a:sx n="49" d="100"/>
          <a:sy n="49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B7006-86C9-4DCD-9B9C-766822847971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AB0B-28BB-4199-910C-7BCD1272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4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baseline="0" dirty="0" smtClean="0"/>
              <a:t>가 입력되면 </a:t>
            </a:r>
            <a:r>
              <a:rPr lang="en-US" altLang="ko-KR" baseline="0" dirty="0" smtClean="0"/>
              <a:t>current situation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leaf node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로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정보는 </a:t>
            </a:r>
            <a:r>
              <a:rPr lang="en-US" altLang="ko-KR" baseline="0" dirty="0" smtClean="0"/>
              <a:t>prediction algorithm</a:t>
            </a:r>
            <a:r>
              <a:rPr lang="ko-KR" altLang="en-US" baseline="0" dirty="0" smtClean="0"/>
              <a:t>으로 입력됨</a:t>
            </a:r>
            <a:endParaRPr lang="en-US" altLang="ko-KR" baseline="0" dirty="0" smtClean="0"/>
          </a:p>
          <a:p>
            <a:r>
              <a:rPr lang="en-US" altLang="ko-KR" baseline="0" dirty="0" smtClean="0"/>
              <a:t>P </a:t>
            </a:r>
            <a:r>
              <a:rPr lang="ko-KR" altLang="en-US" baseline="0" dirty="0" smtClean="0"/>
              <a:t>과거 데이터 중 </a:t>
            </a:r>
            <a:r>
              <a:rPr lang="en-US" altLang="ko-KR" baseline="0" dirty="0" smtClean="0"/>
              <a:t>current situation</a:t>
            </a:r>
            <a:r>
              <a:rPr lang="ko-KR" altLang="en-US" baseline="0" dirty="0" smtClean="0"/>
              <a:t>과 유사함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AB0B-28BB-4199-910C-7BCD12722A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3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22FA229-B31B-4FF4-8A84-8A28072BEB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9" y="3389976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A229-B31B-4FF4-8A84-8A28072BEB1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3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200918" indent="-20091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451842" indent="-194667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405408" algn="l"/>
              </a:tabLst>
              <a:defRPr sz="2000">
                <a:latin typeface="+mn-lt"/>
              </a:defRPr>
            </a:lvl2pPr>
            <a:lvl3pPr marL="642938" indent="-128588">
              <a:buClr>
                <a:srgbClr val="083E88"/>
              </a:buClr>
              <a:buFont typeface="Arial" panose="020B0604020202020204" pitchFamily="34" charset="0"/>
              <a:buChar char="•"/>
              <a:defRPr sz="1800"/>
            </a:lvl3pPr>
            <a:lvl4pPr marL="900113" indent="-128588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1157288" indent="-128588">
              <a:buClr>
                <a:srgbClr val="083E88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3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92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31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A229-B31B-4FF4-8A84-8A28072BE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Real-Time Clinical Decision Support </a:t>
            </a:r>
            <a:r>
              <a:rPr lang="en-US" altLang="ko-KR" dirty="0" smtClean="0"/>
              <a:t>System with Data Stream 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422311"/>
          </a:xfrm>
        </p:spPr>
        <p:txBody>
          <a:bodyPr>
            <a:normAutofit/>
          </a:bodyPr>
          <a:lstStyle/>
          <a:p>
            <a:r>
              <a:rPr lang="en-US" altLang="ko-KR" dirty="0"/>
              <a:t>Yang Zhang</a:t>
            </a:r>
            <a:r>
              <a:rPr lang="en-US" altLang="ko-KR" dirty="0" smtClean="0"/>
              <a:t>, </a:t>
            </a:r>
            <a:r>
              <a:rPr lang="en-US" altLang="ko-KR" dirty="0"/>
              <a:t>Simon </a:t>
            </a:r>
            <a:r>
              <a:rPr lang="en-US" altLang="ko-KR" dirty="0" smtClean="0"/>
              <a:t>Fong, University of Macau</a:t>
            </a:r>
          </a:p>
          <a:p>
            <a:r>
              <a:rPr lang="en-US" altLang="ko-KR" dirty="0" smtClean="0"/>
              <a:t>Jinan </a:t>
            </a:r>
            <a:r>
              <a:rPr lang="en-US" altLang="ko-KR" dirty="0" err="1"/>
              <a:t>Fiaidhi</a:t>
            </a:r>
            <a:r>
              <a:rPr lang="en-US" altLang="ko-KR" dirty="0" smtClean="0"/>
              <a:t>, Sabah Mohammed, Lakehead </a:t>
            </a:r>
            <a:r>
              <a:rPr lang="en-US" altLang="ko-KR" dirty="0" smtClean="0"/>
              <a:t>University</a:t>
            </a:r>
          </a:p>
          <a:p>
            <a:r>
              <a:rPr lang="en-US" dirty="0"/>
              <a:t>Journal of Biomedicine and </a:t>
            </a:r>
            <a:r>
              <a:rPr lang="en-US" dirty="0" smtClean="0"/>
              <a:t>Biotechnology, Volume 2012</a:t>
            </a:r>
          </a:p>
          <a:p>
            <a:endParaRPr lang="en-US" altLang="ko-KR" smtClean="0"/>
          </a:p>
          <a:p>
            <a:r>
              <a:rPr lang="en-US" altLang="ko-KR" smtClean="0"/>
              <a:t>8 </a:t>
            </a:r>
            <a:r>
              <a:rPr lang="en-US" altLang="ko-KR" dirty="0" smtClean="0"/>
              <a:t>April 2016</a:t>
            </a:r>
          </a:p>
          <a:p>
            <a:r>
              <a:rPr lang="en-US" altLang="ko-KR" dirty="0" err="1" smtClean="0"/>
              <a:t>Yubin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35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New system for medical data stream with real-time prediction</a:t>
            </a:r>
          </a:p>
          <a:p>
            <a:r>
              <a:rPr lang="en-US" altLang="ko-KR" dirty="0" smtClean="0"/>
              <a:t>Extension of VFDT using pointers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4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Classification process</a:t>
            </a:r>
          </a:p>
          <a:p>
            <a:r>
              <a:rPr lang="en-US" altLang="ko-KR" dirty="0" smtClean="0"/>
              <a:t>Training process</a:t>
            </a:r>
          </a:p>
          <a:p>
            <a:r>
              <a:rPr lang="en-US" altLang="ko-KR" dirty="0" smtClean="0"/>
              <a:t>Prediction process</a:t>
            </a:r>
          </a:p>
          <a:p>
            <a:r>
              <a:rPr lang="en-US" altLang="ko-KR" dirty="0" smtClean="0"/>
              <a:t>Feedback process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34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Traditional commercial clinical decision support systems</a:t>
            </a:r>
          </a:p>
          <a:p>
            <a:pPr lvl="1"/>
            <a:r>
              <a:rPr lang="en-US" altLang="ko-KR" dirty="0" smtClean="0"/>
              <a:t>Based on decision tree, Bayesian network, neural network</a:t>
            </a:r>
          </a:p>
          <a:p>
            <a:pPr lvl="1"/>
            <a:r>
              <a:rPr lang="en-US" altLang="ko-KR" dirty="0" smtClean="0"/>
              <a:t>Requires static database</a:t>
            </a:r>
          </a:p>
          <a:p>
            <a:pPr lvl="1"/>
            <a:r>
              <a:rPr lang="en-US" altLang="ko-KR" dirty="0" smtClean="0"/>
              <a:t>Only diagnosis, no prediction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handle data stream</a:t>
            </a:r>
          </a:p>
          <a:p>
            <a:pPr lvl="1"/>
            <a:r>
              <a:rPr lang="en-US" altLang="ko-KR" dirty="0" smtClean="0"/>
              <a:t>Efficient, accurate decision tree</a:t>
            </a:r>
          </a:p>
          <a:p>
            <a:pPr lvl="1"/>
            <a:r>
              <a:rPr lang="en-US" altLang="ko-KR" dirty="0" smtClean="0"/>
              <a:t>Very Fast Decision Tree (VFDT)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Proposed algorithm</a:t>
            </a:r>
          </a:p>
          <a:p>
            <a:pPr lvl="1"/>
            <a:r>
              <a:rPr lang="en-US" altLang="ko-KR" dirty="0" smtClean="0"/>
              <a:t>VFDT represent current situation</a:t>
            </a:r>
          </a:p>
          <a:p>
            <a:pPr lvl="1"/>
            <a:r>
              <a:rPr lang="en-US" altLang="ko-KR" dirty="0" smtClean="0"/>
              <a:t>Add pointer for prediction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84" y="2063750"/>
            <a:ext cx="5429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M: features</a:t>
            </a:r>
          </a:p>
          <a:p>
            <a:r>
              <a:rPr lang="en-US" altLang="ko-KR" dirty="0" smtClean="0"/>
              <a:t>T: time point</a:t>
            </a:r>
          </a:p>
          <a:p>
            <a:r>
              <a:rPr lang="en-US" altLang="ko-KR" dirty="0" smtClean="0"/>
              <a:t>C: illness or medical situation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96" y="2868418"/>
            <a:ext cx="46196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Mapping table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Leaf node structure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34" y="1897062"/>
            <a:ext cx="6762750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91" y="3982683"/>
            <a:ext cx="2638425" cy="1781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887" y="4220809"/>
            <a:ext cx="3400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0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96" y="1497399"/>
            <a:ext cx="5076825" cy="492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812" y="25891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3234" y="21063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301" y="25891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6292" y="41356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7189" y="393955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0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21" y="850608"/>
            <a:ext cx="5057775" cy="591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2602" y="174056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9675" y="25683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1908" y="330948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3-1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458" y="330948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3-2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8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71" y="1802199"/>
            <a:ext cx="5172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1616"/>
      </p:ext>
    </p:extLst>
  </p:cSld>
  <p:clrMapOvr>
    <a:masterClrMapping/>
  </p:clrMapOvr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F97E6667-C7C3-4D13-A247-17E6E608ED33}" vid="{02ED09D0-98D3-4588-AAAC-EE1E1481B1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189</TotalTime>
  <Words>180</Words>
  <Application>Microsoft Office PowerPoint</Application>
  <PresentationFormat>화면 슬라이드 쇼(4:3)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Wingdings</vt:lpstr>
      <vt:lpstr>IDB</vt:lpstr>
      <vt:lpstr>Real-Time Clinical Decision Support System with Data Stream Mining</vt:lpstr>
      <vt:lpstr>Context</vt:lpstr>
      <vt:lpstr>Introduction</vt:lpstr>
      <vt:lpstr>Overview</vt:lpstr>
      <vt:lpstr>Classification process</vt:lpstr>
      <vt:lpstr>Mapping</vt:lpstr>
      <vt:lpstr>Training process</vt:lpstr>
      <vt:lpstr>Prediction process</vt:lpstr>
      <vt:lpstr>Feedback process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</dc:creator>
  <cp:lastModifiedBy>YB</cp:lastModifiedBy>
  <cp:revision>14</cp:revision>
  <dcterms:created xsi:type="dcterms:W3CDTF">2016-04-07T16:24:33Z</dcterms:created>
  <dcterms:modified xsi:type="dcterms:W3CDTF">2016-04-08T04:55:32Z</dcterms:modified>
</cp:coreProperties>
</file>