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0" r:id="rId2"/>
    <p:sldId id="553" r:id="rId3"/>
    <p:sldId id="537" r:id="rId4"/>
    <p:sldId id="556" r:id="rId5"/>
    <p:sldId id="557" r:id="rId6"/>
    <p:sldId id="554" r:id="rId7"/>
    <p:sldId id="558" r:id="rId8"/>
    <p:sldId id="559" r:id="rId9"/>
    <p:sldId id="560" r:id="rId10"/>
    <p:sldId id="555" r:id="rId11"/>
    <p:sldId id="561" r:id="rId12"/>
    <p:sldId id="562" r:id="rId13"/>
    <p:sldId id="564" r:id="rId14"/>
    <p:sldId id="538" r:id="rId15"/>
    <p:sldId id="568" r:id="rId16"/>
    <p:sldId id="565" r:id="rId17"/>
    <p:sldId id="566" r:id="rId18"/>
    <p:sldId id="539" r:id="rId19"/>
    <p:sldId id="569" r:id="rId20"/>
    <p:sldId id="540" r:id="rId21"/>
    <p:sldId id="567" r:id="rId22"/>
    <p:sldId id="541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3025" autoAdjust="0"/>
  </p:normalViewPr>
  <p:slideViewPr>
    <p:cSldViewPr>
      <p:cViewPr varScale="1">
        <p:scale>
          <a:sx n="64" d="100"/>
          <a:sy n="64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7425" y="233363"/>
            <a:ext cx="495935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Hello</a:t>
            </a:r>
            <a:r>
              <a:rPr lang="en-US" altLang="ko-KR" baseline="0" dirty="0" smtClean="0"/>
              <a:t> everyone.</a:t>
            </a:r>
          </a:p>
          <a:p>
            <a:r>
              <a:rPr lang="en-US" altLang="ko-KR" baseline="0" dirty="0" smtClean="0"/>
              <a:t>Thank you for attending this talk.</a:t>
            </a:r>
          </a:p>
          <a:p>
            <a:r>
              <a:rPr lang="en-US" altLang="ko-KR" dirty="0" smtClean="0"/>
              <a:t>I’m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Inhoe</a:t>
            </a:r>
            <a:r>
              <a:rPr lang="en-US" altLang="ko-KR" baseline="0" dirty="0" smtClean="0"/>
              <a:t> Lee. </a:t>
            </a:r>
          </a:p>
          <a:p>
            <a:r>
              <a:rPr lang="en-US" altLang="ko-KR" baseline="0" dirty="0" smtClean="0"/>
              <a:t>What I’m </a:t>
            </a:r>
            <a:r>
              <a:rPr lang="en-US" altLang="ko-KR" baseline="0" dirty="0" err="1" smtClean="0"/>
              <a:t>gonna</a:t>
            </a:r>
            <a:r>
              <a:rPr lang="en-US" altLang="ko-KR" baseline="0" dirty="0" smtClean="0"/>
              <a:t> talk about today is Comprehending data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6"/>
            <a:ext cx="2945659" cy="496333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14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look closely at the coach’s data to see what the problem is.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Here’s Sarah </a:t>
            </a:r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data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again: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data read from a file comes into your program </a:t>
            </a:r>
            <a:r>
              <a:rPr lang="en-US" altLang="ko-KR" sz="1200" b="0" i="1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text</a:t>
            </a:r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Sarah’s data looks like this once you turn it into a list of “times”: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when you sort Sarah’s data, it ends up in this order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sorts the strings, and when it comes to strings, a dash comes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period, which itself comes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colon.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 the strings start with 2, the next character in each string acts like a grouping mechanism, with the dashed times grouped and sorted, then the period times, and finally the colon times.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Non-uniformity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coach’s data is causing the sort to fail.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as I said before, you need to fix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Sanitize: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건전하게 보이도록 하다</a:t>
            </a:r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input a string from each of the athlete’s lists.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then processes the string to replace any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dashes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found with a period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returns the sanitized string.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3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open</a:t>
            </a:r>
            <a:r>
              <a:rPr lang="en-US" altLang="ko-KR" baseline="0" dirty="0" smtClean="0"/>
              <a:t> coach_3.py</a:t>
            </a:r>
          </a:p>
          <a:p>
            <a:r>
              <a:rPr lang="en-US" altLang="ko-KR" baseline="0" dirty="0" smtClean="0"/>
              <a:t>And run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6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 is now working as expected.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output looks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better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taken a bit of work, but now the data from each of the four files is both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sorted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uniformly formatted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preprocessing your data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sort it, you’ve helped ensure Python’s sorting technology performs correctly.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now Duplicated code is a problem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14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Transforming lists is such a common requirement that Python provides a tool to make the transformation as painless as possible.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tool is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comprehension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comprehensions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designed to reduce the amount of code you need to write when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transforming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list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another.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5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What’s interesting is that the transformation has been reduced to 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line of code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there’s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to specify the use of the append() method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this action is implied within the list comprehension.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Neat, eh?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84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producing the three fastest times for each</a:t>
            </a:r>
          </a:p>
          <a:p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athlete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46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Accessing the first three data items from any list is easy.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specify each list item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individually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standard notation or use a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slice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9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a list to remove duplicates is one area where a list comprehension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can’t help you, because duplicate removal is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transformation; it’s more of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And a duplicate removal filter needs to examine the list being created</a:t>
            </a:r>
          </a:p>
          <a:p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it is being created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not possible with a list comprehension.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meet this new requirement, you’ll need to revert to regular list iteration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are now displaying only the top three times for each athlete, and the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duplicates have been successfully removed.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iteration code is what you need in this instance.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There’s a little bit of duplication in your code, but it’s not too bad, is it?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that removes duplicates from your lists is itself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duplicated.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Wouldn't it be dreamy if there were a way to quickly and easily remove duplicates from an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list?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0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 am </a:t>
            </a:r>
            <a:r>
              <a:rPr lang="en-US" altLang="ko-KR" dirty="0" err="1" smtClean="0"/>
              <a:t>gonna</a:t>
            </a:r>
            <a:r>
              <a:rPr lang="en-US" altLang="ko-KR" baseline="0" dirty="0" smtClean="0"/>
              <a:t> tell you about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sorting, comprehending lists, and two ways of removing duplicates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67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lists, Python also comes with the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structure, which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behaves like the sets you learned all about in math class.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overriding characteristics of sets in Python are that the data items in a set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unordered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duplicates are not allowed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you try to add a data item to a set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already contains the data item, Python simply ignores it.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 empty set using the set() BIF, which is an example of 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factory</a:t>
            </a:r>
          </a:p>
          <a:p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You’ve processed the coach’s data perfectly, while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taking advantage of the sorted() BIF,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comprehensions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you can imagine, you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apply these techniques to many different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situations. You’re well on your way to becoming a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data-</a:t>
            </a:r>
            <a:r>
              <a:rPr lang="en-GB" altLang="ko-K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munging</a:t>
            </a:r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master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22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A factory function is used to make new data items of a particular type. </a:t>
            </a:r>
          </a:p>
          <a:p>
            <a:r>
              <a:rPr lang="en-US" altLang="ko-KR" sz="1200" dirty="0" smtClean="0"/>
              <a:t>For instance, “set()” is a factory function because it makes a new set. </a:t>
            </a:r>
          </a:p>
          <a:p>
            <a:r>
              <a:rPr lang="en-US" altLang="ko-KR" sz="1200" dirty="0" smtClean="0"/>
              <a:t>In the real world, factories make things, hence the name.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7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That’s all I have to say for now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Thank you for coming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Let’s say, coach is our old friend,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Coach</a:t>
            </a:r>
            <a:r>
              <a:rPr lang="en-US" altLang="ko-KR" baseline="0" dirty="0" smtClean="0"/>
              <a:t> needs a quick way to know the top three fastest times for each athlete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Can you help?</a:t>
            </a:r>
          </a:p>
          <a:p>
            <a:r>
              <a:rPr lang="en-US" altLang="ko-KR" dirty="0" smtClean="0"/>
              <a:t>Sure</a:t>
            </a:r>
            <a:r>
              <a:rPr lang="en-US" altLang="ko-KR" baseline="0" dirty="0" smtClean="0"/>
              <a:t> you can</a:t>
            </a:r>
          </a:p>
          <a:p>
            <a:r>
              <a:rPr lang="en-US" altLang="ko-KR" baseline="0" dirty="0" smtClean="0"/>
              <a:t>---next slide--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6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you need to do is</a:t>
            </a:r>
          </a:p>
          <a:p>
            <a:r>
              <a:rPr lang="en-US" altLang="ko-KR" dirty="0" smtClean="0"/>
              <a:t>Open</a:t>
            </a:r>
            <a:r>
              <a:rPr lang="en-US" altLang="ko-KR" baseline="0" dirty="0" smtClean="0"/>
              <a:t> each of the data files in turns,</a:t>
            </a:r>
          </a:p>
          <a:p>
            <a:r>
              <a:rPr lang="en-US" altLang="ko-KR" baseline="0" dirty="0" smtClean="0"/>
              <a:t>Read line of data from the file,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</a:t>
            </a:r>
          </a:p>
          <a:p>
            <a:r>
              <a:rPr lang="en-US" altLang="ko-KR" baseline="0" dirty="0" smtClean="0"/>
              <a:t>Convert the data to a list</a:t>
            </a:r>
          </a:p>
          <a:p>
            <a:r>
              <a:rPr lang="en-US" altLang="ko-KR" baseline="0" dirty="0" smtClean="0"/>
              <a:t>Display the four lists on screen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Code is already given </a:t>
            </a:r>
          </a:p>
          <a:p>
            <a:r>
              <a:rPr lang="en-US" altLang="ko-KR" baseline="0" dirty="0" smtClean="0"/>
              <a:t>It’s coach_1.py</a:t>
            </a:r>
          </a:p>
          <a:p>
            <a:r>
              <a:rPr lang="en-US" altLang="ko-KR" baseline="0" dirty="0" smtClean="0"/>
              <a:t>Lets run this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0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far,</a:t>
            </a:r>
            <a:r>
              <a:rPr lang="en-US" altLang="ko-KR" baseline="0" dirty="0" smtClean="0"/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Coach Kelly’s data is now represented by four lists in Python’s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There’s nothing to show the coach yet, so no point in disturbing him until his data is arranged in ascending order, which requires you to </a:t>
            </a:r>
            <a:r>
              <a:rPr lang="en-US" altLang="ko-KR" sz="1200" b="0" i="1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 </a:t>
            </a:r>
            <a:r>
              <a:rPr lang="en-US" altLang="ko-KR" sz="1200" b="0" i="0" u="none" strike="sng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his data is not arranged in ascending order, which requires you to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baseline="0" dirty="0" smtClean="0">
                <a:latin typeface="Arial-Black"/>
              </a:rPr>
              <a:t>Let’s start with </a:t>
            </a:r>
            <a:r>
              <a:rPr lang="en-US" altLang="ko-KR" sz="1200" b="1" i="0" u="none" strike="noStrike" baseline="0" dirty="0" smtClean="0">
                <a:latin typeface="Arial-Black"/>
              </a:rPr>
              <a:t>sorting</a:t>
            </a:r>
            <a:r>
              <a:rPr lang="en-US" altLang="ko-KR" sz="1200" b="0" i="0" u="none" strike="noStrike" baseline="0" dirty="0" smtClean="0">
                <a:latin typeface="Arial-Black"/>
              </a:rPr>
              <a:t> options in Python.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comes to sorting your data using Python, you have two options.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In-place, and copied sorting</a:t>
            </a:r>
          </a:p>
          <a:p>
            <a:endParaRPr lang="en-US" altLang="ko-KR" dirty="0" smtClean="0"/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In-place sorting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your data,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 the order you specify, and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altLang="ko-KR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replaces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original data with the sorted version.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ordering is lost.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lists, the sort() method provides in-place sorting: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sorting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your data, arranges it in the order you specify, and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a sorted copy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your original data.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original data’s ordering is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maintained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only the copy is sorted.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Python, the sorted() method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copied sorting.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8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see what happens to your data when each of Python’s sorting options is used.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by creating an unordered list at the IDLE shell: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an in-place sort using the sort() method that is built in as standard to every Python list: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data to its original unordered state, and then perform a copied sort using the sorted() BIF: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Let’s update code,</a:t>
            </a:r>
            <a:endParaRPr lang="en-US" altLang="ko-KR" baseline="0" dirty="0" smtClean="0"/>
          </a:p>
          <a:p>
            <a:r>
              <a:rPr lang="en-US" altLang="ko-KR" baseline="0" dirty="0" smtClean="0"/>
              <a:t>It’s coach_2.py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1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see the result,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looks like your data values are not uniform.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problem with all those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periods, dashes, and colons?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Yes. The minute and seconds separators are </a:t>
            </a:r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confusing Python’s sorting technology.</a:t>
            </a:r>
          </a:p>
          <a:p>
            <a:endParaRPr lang="en-GB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21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First Python: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 Comprehending Data: 					</a:t>
            </a:r>
            <a:r>
              <a:rPr lang="en-US" altLang="ko-KR" sz="2800" dirty="0" smtClean="0"/>
              <a:t>Work that Data !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30,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Inhoe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trouble with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Raw </a:t>
            </a:r>
            <a:r>
              <a:rPr lang="en-US" altLang="ko-KR" dirty="0" smtClean="0"/>
              <a:t>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Read from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After sorting</a:t>
            </a:r>
          </a:p>
          <a:p>
            <a:endParaRPr lang="en-US" altLang="ko-KR" dirty="0" smtClean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6" t="30050" r="37361" b="65575"/>
          <a:stretch/>
        </p:blipFill>
        <p:spPr>
          <a:xfrm>
            <a:off x="2123728" y="1196752"/>
            <a:ext cx="6221491" cy="720080"/>
          </a:xfrm>
          <a:prstGeom prst="rect">
            <a:avLst/>
          </a:prstGeom>
        </p:spPr>
      </p:pic>
      <p:pic>
        <p:nvPicPr>
          <p:cNvPr id="5" name="그림 4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 t="43781" r="28029" b="46188"/>
          <a:stretch/>
        </p:blipFill>
        <p:spPr>
          <a:xfrm>
            <a:off x="755576" y="2387519"/>
            <a:ext cx="8064896" cy="1650914"/>
          </a:xfrm>
          <a:prstGeom prst="rect">
            <a:avLst/>
          </a:prstGeom>
        </p:spPr>
      </p:pic>
      <p:pic>
        <p:nvPicPr>
          <p:cNvPr id="6" name="그림 5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2" t="64753" r="28097" b="24747"/>
          <a:stretch/>
        </p:blipFill>
        <p:spPr>
          <a:xfrm>
            <a:off x="741523" y="4725144"/>
            <a:ext cx="806489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Sanitize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Sanitizing function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37400" r="18824" b="32150"/>
          <a:stretch/>
        </p:blipFill>
        <p:spPr>
          <a:xfrm>
            <a:off x="179512" y="1700808"/>
            <a:ext cx="8764686" cy="44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Sanitize</a:t>
            </a:r>
            <a:endParaRPr lang="ko-KR" altLang="en-US" dirty="0"/>
          </a:p>
        </p:txBody>
      </p:sp>
      <p:pic>
        <p:nvPicPr>
          <p:cNvPr id="4" name="내용 개체 틀 3" descr="Head_First_Python.pdf - Adobe Reader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t="38040" r="16140" b="9217"/>
          <a:stretch/>
        </p:blipFill>
        <p:spPr>
          <a:xfrm>
            <a:off x="1475656" y="1052736"/>
            <a:ext cx="6768752" cy="5640624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Coach_3.py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04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Sanitize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Sorted, uniformly formatted</a:t>
            </a:r>
          </a:p>
          <a:p>
            <a:r>
              <a:rPr lang="en-US" altLang="ko-KR" dirty="0" smtClean="0"/>
              <a:t>But, duplicated code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2" t="28809" r="15082" b="47456"/>
          <a:stretch/>
        </p:blipFill>
        <p:spPr>
          <a:xfrm>
            <a:off x="611560" y="1412776"/>
            <a:ext cx="820090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Comprehending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ransform </a:t>
            </a:r>
            <a:r>
              <a:rPr lang="en-US" altLang="ko-KR" dirty="0"/>
              <a:t>one list into </a:t>
            </a:r>
            <a:r>
              <a:rPr lang="en-US" altLang="ko-KR" dirty="0" smtClean="0"/>
              <a:t>another</a:t>
            </a:r>
          </a:p>
          <a:p>
            <a:endParaRPr lang="ko-KR" altLang="en-US" dirty="0"/>
          </a:p>
        </p:txBody>
      </p:sp>
      <p:pic>
        <p:nvPicPr>
          <p:cNvPr id="5" name="그림 4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25849" r="15418" b="58863"/>
          <a:stretch/>
        </p:blipFill>
        <p:spPr>
          <a:xfrm>
            <a:off x="-180528" y="2354150"/>
            <a:ext cx="1118893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Comprehending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9" t="41724" r="11454" b="16529"/>
          <a:stretch/>
        </p:blipFill>
        <p:spPr>
          <a:xfrm>
            <a:off x="179512" y="1423050"/>
            <a:ext cx="828092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Comprehending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Coach_4.py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27951" r="13769" b="30050"/>
          <a:stretch/>
        </p:blipFill>
        <p:spPr>
          <a:xfrm>
            <a:off x="1043608" y="1484784"/>
            <a:ext cx="7344816" cy="46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slicing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slice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What about removing duplicates from list?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4" t="72050" r="17139" b="11151"/>
          <a:stretch/>
        </p:blipFill>
        <p:spPr>
          <a:xfrm>
            <a:off x="278522" y="2060848"/>
            <a:ext cx="858695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Iterate to 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6" t="36351" r="15489" b="34250"/>
          <a:stretch/>
        </p:blipFill>
        <p:spPr>
          <a:xfrm>
            <a:off x="97217" y="1412776"/>
            <a:ext cx="894956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Iterate to remove duplicates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coach_5.py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2" t="27951" r="12834" b="21650"/>
          <a:stretch/>
        </p:blipFill>
        <p:spPr>
          <a:xfrm>
            <a:off x="1475656" y="1484784"/>
            <a:ext cx="669674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Coach Kelly needs your help</a:t>
            </a:r>
          </a:p>
          <a:p>
            <a:r>
              <a:rPr lang="en-US" altLang="ko-KR" dirty="0" smtClean="0"/>
              <a:t>Sort in one of two ways</a:t>
            </a:r>
          </a:p>
          <a:p>
            <a:r>
              <a:rPr lang="en-US" altLang="ko-KR" dirty="0" smtClean="0"/>
              <a:t>The trouble with time</a:t>
            </a:r>
          </a:p>
          <a:p>
            <a:r>
              <a:rPr lang="en-US" altLang="ko-KR" dirty="0" smtClean="0"/>
              <a:t>Comprehending lists</a:t>
            </a:r>
          </a:p>
          <a:p>
            <a:r>
              <a:rPr lang="en-US" altLang="ko-KR" dirty="0" smtClean="0"/>
              <a:t>Iterate to remove duplicates</a:t>
            </a:r>
          </a:p>
          <a:p>
            <a:r>
              <a:rPr lang="en-US" altLang="ko-KR" dirty="0" smtClean="0"/>
              <a:t>Remove duplicates with sets</a:t>
            </a:r>
          </a:p>
          <a:p>
            <a:r>
              <a:rPr lang="en-US" altLang="ko-KR" dirty="0" smtClean="0"/>
              <a:t>Your Python Toolbox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3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Remove duplicates with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 removes duplicate automatically</a:t>
            </a:r>
          </a:p>
          <a:p>
            <a:r>
              <a:rPr lang="en-US" altLang="ko-KR" dirty="0" smtClean="0"/>
              <a:t>Coach_6.py</a:t>
            </a:r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7" t="29000" r="15488" b="30050"/>
          <a:stretch/>
        </p:blipFill>
        <p:spPr>
          <a:xfrm>
            <a:off x="611560" y="2075250"/>
            <a:ext cx="6624736" cy="43060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7704" y="5603642"/>
            <a:ext cx="432048" cy="70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Factory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Factory Function</a:t>
            </a:r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/>
              <a:t>new data items of a particular type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For instance, “set</a:t>
            </a:r>
            <a:r>
              <a:rPr lang="en-US" altLang="ko-KR" dirty="0" smtClean="0"/>
              <a:t>()”</a:t>
            </a:r>
            <a:endParaRPr lang="en-US" altLang="ko-KR" dirty="0"/>
          </a:p>
          <a:p>
            <a:pPr lvl="1"/>
            <a:r>
              <a:rPr lang="en-US" altLang="ko-KR" dirty="0"/>
              <a:t>In the real world, factories make things, hence the name.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Python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Sort()</a:t>
            </a:r>
          </a:p>
          <a:p>
            <a:pPr lvl="1"/>
            <a:r>
              <a:rPr lang="en-US" altLang="ko-KR" dirty="0" smtClean="0"/>
              <a:t>In-place sorting</a:t>
            </a:r>
          </a:p>
          <a:p>
            <a:r>
              <a:rPr lang="en-US" altLang="ko-KR" dirty="0" smtClean="0"/>
              <a:t>Sorted()</a:t>
            </a:r>
          </a:p>
          <a:p>
            <a:pPr lvl="1"/>
            <a:r>
              <a:rPr lang="en-US" altLang="ko-KR" dirty="0" smtClean="0"/>
              <a:t>Copied sorting</a:t>
            </a:r>
          </a:p>
          <a:p>
            <a:r>
              <a:rPr lang="en-US" altLang="ko-KR" dirty="0" smtClean="0"/>
              <a:t>Reverse=True</a:t>
            </a:r>
          </a:p>
          <a:p>
            <a:pPr lvl="1"/>
            <a:r>
              <a:rPr lang="en-US" altLang="ko-KR" dirty="0" smtClean="0"/>
              <a:t>Arrange data in descending order</a:t>
            </a:r>
          </a:p>
          <a:p>
            <a:r>
              <a:rPr lang="en-US" altLang="ko-KR" dirty="0" err="1" smtClean="0"/>
              <a:t>My_list</a:t>
            </a:r>
            <a:r>
              <a:rPr lang="en-US" altLang="ko-KR" dirty="0" smtClean="0"/>
              <a:t>[3:6]</a:t>
            </a:r>
          </a:p>
          <a:p>
            <a:pPr lvl="1"/>
            <a:r>
              <a:rPr lang="en-US" altLang="ko-KR" dirty="0" smtClean="0"/>
              <a:t>Access from location3 up-to-but-not-including location6</a:t>
            </a:r>
          </a:p>
          <a:p>
            <a:r>
              <a:rPr lang="en-US" altLang="ko-KR" dirty="0" smtClean="0"/>
              <a:t>Set()</a:t>
            </a:r>
          </a:p>
          <a:p>
            <a:pPr lvl="1"/>
            <a:r>
              <a:rPr lang="en-US" altLang="ko-KR" dirty="0" smtClean="0"/>
              <a:t>Create 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Coach Kelly needs your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Coach needs a quick way to know the top three fastest times for each athlete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" name="내용 개체 틀 2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3" t="67249" r="14293" b="15609"/>
          <a:stretch/>
        </p:blipFill>
        <p:spPr>
          <a:xfrm>
            <a:off x="768686" y="2824837"/>
            <a:ext cx="7606627" cy="19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you need to do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the file</a:t>
            </a:r>
          </a:p>
          <a:p>
            <a:r>
              <a:rPr lang="en-US" altLang="ko-KR" dirty="0" smtClean="0"/>
              <a:t>Read the line of data</a:t>
            </a:r>
          </a:p>
          <a:p>
            <a:r>
              <a:rPr lang="en-US" altLang="ko-KR" dirty="0" smtClean="0"/>
              <a:t>Convert the data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to a list</a:t>
            </a:r>
          </a:p>
          <a:p>
            <a:r>
              <a:rPr lang="en-US" altLang="ko-KR" dirty="0" smtClean="0"/>
              <a:t>Display the four lists </a:t>
            </a:r>
          </a:p>
          <a:p>
            <a:pPr marL="0" indent="0">
              <a:buNone/>
            </a:pPr>
            <a:r>
              <a:rPr lang="en-US" altLang="ko-KR" dirty="0" smtClean="0"/>
              <a:t>      on screen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Coach_1.py</a:t>
            </a:r>
            <a:endParaRPr lang="ko-KR" altLang="en-US" dirty="0"/>
          </a:p>
        </p:txBody>
      </p:sp>
      <p:pic>
        <p:nvPicPr>
          <p:cNvPr id="5" name="그림 4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2" t="26901" r="20510" b="45800"/>
          <a:stretch/>
        </p:blipFill>
        <p:spPr>
          <a:xfrm>
            <a:off x="3198998" y="1063277"/>
            <a:ext cx="578833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Coach Kelly needs your 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Represented by four lists in Python’s memory</a:t>
            </a:r>
          </a:p>
          <a:p>
            <a:r>
              <a:rPr lang="en-US" altLang="ko-KR" dirty="0" smtClean="0"/>
              <a:t>Require you to </a:t>
            </a:r>
            <a:r>
              <a:rPr lang="en-US" altLang="ko-KR" b="1" dirty="0" smtClean="0"/>
              <a:t>sort</a:t>
            </a:r>
            <a:r>
              <a:rPr lang="en-US" altLang="ko-KR" dirty="0" smtClean="0"/>
              <a:t> it</a:t>
            </a:r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54200" r="17139" b="29000"/>
          <a:stretch/>
        </p:blipFill>
        <p:spPr>
          <a:xfrm>
            <a:off x="323528" y="2420888"/>
            <a:ext cx="809189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in one of two ways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In-place </a:t>
            </a:r>
            <a:r>
              <a:rPr lang="en-US" altLang="ko-KR" dirty="0" smtClean="0"/>
              <a:t>sorting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Replace original data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riginal ordering is lost</a:t>
            </a:r>
          </a:p>
          <a:p>
            <a:pPr lvl="1"/>
            <a:r>
              <a:rPr lang="en-US" altLang="ko-KR" dirty="0" smtClean="0"/>
              <a:t>sort()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Copied sorting</a:t>
            </a:r>
          </a:p>
          <a:p>
            <a:pPr lvl="1"/>
            <a:r>
              <a:rPr lang="en-US" altLang="ko-KR" dirty="0" smtClean="0"/>
              <a:t>Return a sorted copy of original data</a:t>
            </a:r>
          </a:p>
          <a:p>
            <a:pPr lvl="1"/>
            <a:r>
              <a:rPr lang="en-US" altLang="ko-KR" dirty="0" smtClean="0"/>
              <a:t>Original data’s ordering is maintained</a:t>
            </a:r>
          </a:p>
          <a:p>
            <a:pPr lvl="1"/>
            <a:r>
              <a:rPr lang="en-US" altLang="ko-KR" dirty="0" smtClean="0"/>
              <a:t>sorted()</a:t>
            </a:r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1" t="30050" r="19667" b="46850"/>
          <a:stretch/>
        </p:blipFill>
        <p:spPr>
          <a:xfrm>
            <a:off x="3419872" y="1196753"/>
            <a:ext cx="5724128" cy="2134420"/>
          </a:xfrm>
          <a:prstGeom prst="rect">
            <a:avLst/>
          </a:prstGeom>
        </p:spPr>
      </p:pic>
      <p:pic>
        <p:nvPicPr>
          <p:cNvPr id="6" name="그림 5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67200" r="14057" b="7600"/>
          <a:stretch/>
        </p:blipFill>
        <p:spPr>
          <a:xfrm>
            <a:off x="3203848" y="4509120"/>
            <a:ext cx="5879198" cy="21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In-place sorting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Copied sorting</a:t>
            </a:r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23750" r="21352" b="60500"/>
          <a:stretch/>
        </p:blipFill>
        <p:spPr>
          <a:xfrm>
            <a:off x="467544" y="1412776"/>
            <a:ext cx="7887276" cy="2232248"/>
          </a:xfrm>
          <a:prstGeom prst="rect">
            <a:avLst/>
          </a:prstGeom>
        </p:spPr>
      </p:pic>
      <p:pic>
        <p:nvPicPr>
          <p:cNvPr id="5" name="그림 4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3" t="43185" r="21800" b="41065"/>
          <a:stretch/>
        </p:blipFill>
        <p:spPr>
          <a:xfrm>
            <a:off x="467544" y="4293096"/>
            <a:ext cx="78872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the code</a:t>
            </a:r>
          </a:p>
          <a:p>
            <a:pPr lvl="1"/>
            <a:r>
              <a:rPr lang="en-US" altLang="ko-KR" dirty="0" smtClean="0"/>
              <a:t>Coach_2.py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8" t="27951" r="31464" b="45800"/>
          <a:stretch/>
        </p:blipFill>
        <p:spPr>
          <a:xfrm>
            <a:off x="1331640" y="2060848"/>
            <a:ext cx="51442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Data values are now uniform</a:t>
            </a:r>
          </a:p>
          <a:p>
            <a:r>
              <a:rPr lang="en-US" altLang="ko-KR" dirty="0" smtClean="0"/>
              <a:t>Periods, dashes, and colons</a:t>
            </a:r>
          </a:p>
          <a:p>
            <a:r>
              <a:rPr lang="en-US" altLang="ko-KR" dirty="0" smtClean="0"/>
              <a:t>Need to fix data</a:t>
            </a:r>
          </a:p>
          <a:p>
            <a:endParaRPr lang="ko-KR" altLang="en-US" dirty="0"/>
          </a:p>
        </p:txBody>
      </p:sp>
      <p:pic>
        <p:nvPicPr>
          <p:cNvPr id="4" name="그림 3" descr="Head_First_Pyth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55250" r="15454" b="33200"/>
          <a:stretch/>
        </p:blipFill>
        <p:spPr>
          <a:xfrm>
            <a:off x="323528" y="1844824"/>
            <a:ext cx="8352928" cy="1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12699</TotalTime>
  <Words>1488</Words>
  <Application>Microsoft Office PowerPoint</Application>
  <PresentationFormat>화면 슬라이드 쇼(4:3)</PresentationFormat>
  <Paragraphs>303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Head First Python: Ch 5. Comprehending Data:      Work that Data !</vt:lpstr>
      <vt:lpstr>Outline</vt:lpstr>
      <vt:lpstr>Coach Kelly needs your help</vt:lpstr>
      <vt:lpstr>What you need to do </vt:lpstr>
      <vt:lpstr>Coach Kelly needs your help</vt:lpstr>
      <vt:lpstr>Sort in one of two ways</vt:lpstr>
      <vt:lpstr>Practice</vt:lpstr>
      <vt:lpstr>Sorting</vt:lpstr>
      <vt:lpstr>Sorting</vt:lpstr>
      <vt:lpstr>The trouble with time</vt:lpstr>
      <vt:lpstr>Sanitize</vt:lpstr>
      <vt:lpstr>Sanitize</vt:lpstr>
      <vt:lpstr>Sanitize</vt:lpstr>
      <vt:lpstr>Comprehending lists</vt:lpstr>
      <vt:lpstr>Comprehending lists</vt:lpstr>
      <vt:lpstr>Comprehending lists</vt:lpstr>
      <vt:lpstr>List slicing</vt:lpstr>
      <vt:lpstr>Iterate to remove duplicates</vt:lpstr>
      <vt:lpstr>Iterate to remove duplicates</vt:lpstr>
      <vt:lpstr>Remove duplicates with sets</vt:lpstr>
      <vt:lpstr>Factory Function</vt:lpstr>
      <vt:lpstr>Your Python Toolbox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630</cp:revision>
  <cp:lastPrinted>2013-08-26T00:41:33Z</cp:lastPrinted>
  <dcterms:created xsi:type="dcterms:W3CDTF">2006-10-05T04:04:58Z</dcterms:created>
  <dcterms:modified xsi:type="dcterms:W3CDTF">2013-09-03T02:14:25Z</dcterms:modified>
</cp:coreProperties>
</file>