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354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2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Fine-grained Partitioning for Aggressive Data Skipping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err="1"/>
              <a:t>Liwen</a:t>
            </a:r>
            <a:r>
              <a:rPr lang="en-US" altLang="ko-KR" dirty="0"/>
              <a:t> Sun, Michael J. Franklin, Sanjay Krishnan, Reynold S. </a:t>
            </a:r>
            <a:r>
              <a:rPr lang="en-US" altLang="ko-KR" dirty="0" smtClean="0"/>
              <a:t>Xin†</a:t>
            </a:r>
          </a:p>
          <a:p>
            <a:pPr algn="l"/>
            <a:r>
              <a:rPr lang="en-US" altLang="ko-KR" dirty="0" smtClean="0"/>
              <a:t>UC </a:t>
            </a:r>
            <a:r>
              <a:rPr lang="en-US" altLang="ko-KR" dirty="0"/>
              <a:t>Berkeley and †</a:t>
            </a:r>
            <a:r>
              <a:rPr lang="en-US" altLang="ko-KR" dirty="0" err="1"/>
              <a:t>Databricks</a:t>
            </a:r>
            <a:r>
              <a:rPr lang="en-US" altLang="ko-KR" dirty="0"/>
              <a:t> Inc</a:t>
            </a:r>
            <a:r>
              <a:rPr lang="en-US" altLang="ko-KR" dirty="0" smtClean="0"/>
              <a:t>.</a:t>
            </a:r>
          </a:p>
          <a:p>
            <a:pPr algn="l"/>
            <a:r>
              <a:rPr lang="en-US" altLang="ko-KR" dirty="0" smtClean="0"/>
              <a:t>VLDB 2014</a:t>
            </a:r>
          </a:p>
          <a:p>
            <a:pPr algn="r"/>
            <a:r>
              <a:rPr lang="en-US" altLang="ko-KR" dirty="0" smtClean="0"/>
              <a:t>March 17, 2015</a:t>
            </a:r>
          </a:p>
          <a:p>
            <a:pPr algn="r"/>
            <a:r>
              <a:rPr lang="en-US" altLang="ko-KR" dirty="0" err="1" smtClean="0"/>
              <a:t>Heymo</a:t>
            </a:r>
            <a:r>
              <a:rPr lang="en-US" altLang="ko-KR" dirty="0" smtClean="0"/>
              <a:t> Kou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16" y="1767087"/>
            <a:ext cx="2571750" cy="3429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Set of m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Collection of m-dimensional bit vectors</a:t>
            </a:r>
          </a:p>
          <a:p>
            <a:endParaRPr lang="en-US" altLang="ko-KR" dirty="0"/>
          </a:p>
          <a:p>
            <a:r>
              <a:rPr lang="en-US" altLang="ko-KR" dirty="0" smtClean="0"/>
              <a:t>Partitioning over V</a:t>
            </a:r>
          </a:p>
          <a:p>
            <a:endParaRPr lang="en-US" altLang="ko-KR" dirty="0"/>
          </a:p>
          <a:p>
            <a:r>
              <a:rPr lang="en-US" altLang="ko-KR" dirty="0" smtClean="0"/>
              <a:t>Union vector of all vectors in </a:t>
            </a:r>
            <a:r>
              <a:rPr lang="en-US" altLang="ko-KR" i="1" dirty="0" smtClean="0"/>
              <a:t>P</a:t>
            </a:r>
            <a:r>
              <a:rPr lang="en-US" altLang="ko-KR" i="1" baseline="-25000" dirty="0" smtClean="0"/>
              <a:t>i</a:t>
            </a:r>
          </a:p>
          <a:p>
            <a:endParaRPr lang="en-US" altLang="ko-KR" i="1" dirty="0" smtClean="0"/>
          </a:p>
          <a:p>
            <a:r>
              <a:rPr lang="en-US" altLang="ko-KR" dirty="0" smtClean="0"/>
              <a:t>Cost Function(sum of tuples that can be skipped)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Partitioning Problem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Problem</a:t>
            </a:r>
            <a:r>
              <a:rPr lang="en-US" altLang="ko-KR" dirty="0" smtClean="0"/>
              <a:t> Definition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46" y="2688074"/>
            <a:ext cx="2320290" cy="331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271" y="3596005"/>
            <a:ext cx="2377440" cy="32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61" y="4568148"/>
            <a:ext cx="2080260" cy="354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5116" y="5494581"/>
            <a:ext cx="3909060" cy="75438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Cost  Function over a partitioning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Problem 1 (Balanced </a:t>
            </a:r>
            <a:r>
              <a:rPr lang="en-US" altLang="ko-KR" dirty="0" err="1" smtClean="0"/>
              <a:t>MaxSkip</a:t>
            </a:r>
            <a:r>
              <a:rPr lang="en-US" altLang="ko-KR" dirty="0" smtClean="0"/>
              <a:t> Partitioning)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NP-hard using hypergraph bisection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/>
              <a:t>Partitioning Problem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i="1" dirty="0" smtClean="0"/>
              <a:t>Balanced </a:t>
            </a:r>
            <a:r>
              <a:rPr lang="en-US" altLang="ko-KR" i="1" dirty="0" err="1" smtClean="0"/>
              <a:t>MaxSkip</a:t>
            </a:r>
            <a:r>
              <a:rPr lang="en-US" altLang="ko-KR" i="1" dirty="0" smtClean="0"/>
              <a:t> Partitioning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98" y="1887730"/>
            <a:ext cx="2471970" cy="7549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51" y="3389025"/>
            <a:ext cx="6636510" cy="155958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4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92" y="3792343"/>
            <a:ext cx="5610225" cy="27813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/>
              <a:t>Partitioning Problem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Example of Blocking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41" y="1058668"/>
            <a:ext cx="4581525" cy="273367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5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Query Execution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Feature-Based Data Skipping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3" y="2024746"/>
            <a:ext cx="7526946" cy="327073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34119" y="3848519"/>
            <a:ext cx="532562" cy="24116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75385" y="4129873"/>
            <a:ext cx="815591" cy="2428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3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 Update</a:t>
            </a:r>
          </a:p>
          <a:p>
            <a:pPr lvl="1"/>
            <a:r>
              <a:rPr lang="en-US" altLang="ko-KR" dirty="0" smtClean="0"/>
              <a:t>Infrequent ad-hoc updates, batch-inserted, batch-deleted</a:t>
            </a:r>
          </a:p>
          <a:p>
            <a:pPr lvl="1"/>
            <a:r>
              <a:rPr lang="en-US" altLang="ko-KR" dirty="0" smtClean="0"/>
              <a:t>Still fine-grained blocking partitions separately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Parameter Selection</a:t>
            </a:r>
          </a:p>
          <a:p>
            <a:pPr lvl="1"/>
            <a:r>
              <a:rPr lang="en-US" altLang="ko-KR" dirty="0" smtClean="0"/>
              <a:t>Two key parameters in blocking process</a:t>
            </a:r>
          </a:p>
          <a:p>
            <a:pPr lvl="1"/>
            <a:r>
              <a:rPr lang="en-US" altLang="ko-KR" i="1" dirty="0" err="1" smtClean="0"/>
              <a:t>numFeat</a:t>
            </a:r>
            <a:r>
              <a:rPr lang="en-US" altLang="ko-KR" dirty="0" smtClean="0"/>
              <a:t> : number of features</a:t>
            </a:r>
          </a:p>
          <a:p>
            <a:pPr lvl="1"/>
            <a:r>
              <a:rPr lang="en-US" altLang="ko-KR" i="1" dirty="0" err="1" smtClean="0"/>
              <a:t>minSize</a:t>
            </a:r>
            <a:r>
              <a:rPr lang="en-US" altLang="ko-KR" dirty="0" smtClean="0"/>
              <a:t> : minimum number of tuples per block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Default Parameter</a:t>
            </a:r>
          </a:p>
          <a:p>
            <a:pPr lvl="1"/>
            <a:r>
              <a:rPr lang="en-US" altLang="ko-KR" i="1" dirty="0" err="1" smtClean="0"/>
              <a:t>numFeat</a:t>
            </a:r>
            <a:r>
              <a:rPr lang="en-US" altLang="ko-KR" dirty="0" smtClean="0"/>
              <a:t> : &lt; 50</a:t>
            </a:r>
          </a:p>
          <a:p>
            <a:pPr lvl="1"/>
            <a:r>
              <a:rPr lang="en-US" altLang="ko-KR" i="1" dirty="0" err="1" smtClean="0"/>
              <a:t>MinSize</a:t>
            </a:r>
            <a:r>
              <a:rPr lang="en-US" altLang="ko-KR" dirty="0" smtClean="0"/>
              <a:t> : 64 – 128MB (which fits in HDFS block)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5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Amazon Spark EC2 cluster</a:t>
            </a:r>
          </a:p>
          <a:p>
            <a:pPr lvl="1"/>
            <a:r>
              <a:rPr lang="en-US" altLang="ko-KR" dirty="0" smtClean="0"/>
              <a:t>25 m2.4xlarge instances</a:t>
            </a:r>
          </a:p>
          <a:p>
            <a:pPr lvl="1"/>
            <a:r>
              <a:rPr lang="en-US" altLang="ko-KR" dirty="0" smtClean="0"/>
              <a:t>8 x 2.66 GHz CPU</a:t>
            </a:r>
            <a:r>
              <a:rPr lang="ko-KR" altLang="en-US" dirty="0" smtClean="0"/>
              <a:t> </a:t>
            </a:r>
            <a:r>
              <a:rPr lang="en-US" altLang="ko-KR" dirty="0" smtClean="0"/>
              <a:t>cores</a:t>
            </a:r>
          </a:p>
          <a:p>
            <a:pPr lvl="1"/>
            <a:r>
              <a:rPr lang="en-US" altLang="ko-KR" dirty="0" smtClean="0"/>
              <a:t>64.8 GB RAM</a:t>
            </a:r>
          </a:p>
          <a:p>
            <a:pPr lvl="1"/>
            <a:r>
              <a:rPr lang="en-US" altLang="ko-KR" dirty="0" smtClean="0"/>
              <a:t>2 x 840 GB disk storage</a:t>
            </a:r>
          </a:p>
          <a:p>
            <a:pPr lvl="1"/>
            <a:r>
              <a:rPr lang="en-US" altLang="ko-KR" dirty="0" smtClean="0"/>
              <a:t>HDFS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Datasets</a:t>
            </a:r>
          </a:p>
          <a:p>
            <a:pPr lvl="1"/>
            <a:r>
              <a:rPr lang="en-US" altLang="ko-KR" dirty="0" smtClean="0"/>
              <a:t>TPC-H benchmark data</a:t>
            </a:r>
          </a:p>
          <a:p>
            <a:pPr lvl="1"/>
            <a:r>
              <a:rPr lang="en-US" altLang="ko-KR" dirty="0" smtClean="0"/>
              <a:t>TPC-H Skewed</a:t>
            </a:r>
          </a:p>
          <a:p>
            <a:pPr lvl="1"/>
            <a:r>
              <a:rPr lang="en-US" altLang="ko-KR" dirty="0" err="1" smtClean="0"/>
              <a:t>Conviva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Anonymized user access log of video streams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[1/3]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2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FullScan</a:t>
            </a:r>
            <a:r>
              <a:rPr lang="en-US" altLang="ko-KR" dirty="0" smtClean="0"/>
              <a:t> : disable data skipping</a:t>
            </a:r>
          </a:p>
          <a:p>
            <a:r>
              <a:rPr lang="en-US" altLang="ko-KR" dirty="0" smtClean="0"/>
              <a:t>Range1 : Shark’s data skipping</a:t>
            </a:r>
          </a:p>
          <a:p>
            <a:r>
              <a:rPr lang="en-US" altLang="ko-KR" dirty="0" smtClean="0"/>
              <a:t>Range2 : Composite range partitioning (</a:t>
            </a:r>
            <a:r>
              <a:rPr lang="en-US" altLang="ko-KR" dirty="0" err="1" smtClean="0"/>
              <a:t>PowerDrill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[2/3]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06" y="2656443"/>
            <a:ext cx="5943600" cy="39338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Effect of </a:t>
            </a:r>
            <a:r>
              <a:rPr lang="en-US" altLang="ko-KR" i="1" dirty="0" err="1" smtClean="0"/>
              <a:t>numFeat</a:t>
            </a:r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pPr marL="0" indent="0">
              <a:buNone/>
            </a:pPr>
            <a:endParaRPr lang="en-US" altLang="ko-KR" i="1" dirty="0"/>
          </a:p>
          <a:p>
            <a:r>
              <a:rPr lang="en-US" altLang="ko-KR" dirty="0" smtClean="0"/>
              <a:t>Breakdown of blocking time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[3/3]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81" y="1696705"/>
            <a:ext cx="5505450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18" y="4950839"/>
            <a:ext cx="4371975" cy="13716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0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Fine-grained data blocking techniques</a:t>
            </a:r>
          </a:p>
          <a:p>
            <a:pPr lvl="1"/>
            <a:r>
              <a:rPr lang="en-US" altLang="ko-KR" dirty="0" smtClean="0"/>
              <a:t>Partition data tuples into blocks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Data skipping reduce 5-7x less data access</a:t>
            </a:r>
          </a:p>
          <a:p>
            <a:endParaRPr lang="en-US" altLang="ko-KR" dirty="0"/>
          </a:p>
          <a:p>
            <a:r>
              <a:rPr lang="en-US" altLang="ko-KR" dirty="0" smtClean="0"/>
              <a:t>2-5x improvement in query response time</a:t>
            </a:r>
          </a:p>
          <a:p>
            <a:pPr lvl="1"/>
            <a:r>
              <a:rPr lang="en-US" altLang="ko-KR" dirty="0" smtClean="0"/>
              <a:t>Compared to range-based </a:t>
            </a:r>
            <a:r>
              <a:rPr lang="en-US" altLang="ko-KR" smtClean="0"/>
              <a:t>blocking techniques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8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Overview</a:t>
            </a:r>
          </a:p>
          <a:p>
            <a:r>
              <a:rPr lang="en-US" altLang="ko-KR" dirty="0" smtClean="0"/>
              <a:t>Workload Analysis</a:t>
            </a:r>
          </a:p>
          <a:p>
            <a:r>
              <a:rPr lang="en-US" altLang="ko-KR" dirty="0" smtClean="0"/>
              <a:t>The Partitioning Problem</a:t>
            </a:r>
          </a:p>
          <a:p>
            <a:r>
              <a:rPr lang="en-US" altLang="ko-KR" dirty="0" smtClean="0"/>
              <a:t>Feature-based Data Skipping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Related Work &amp; Conclusion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Several ways tom improve data scan throughput</a:t>
            </a:r>
          </a:p>
          <a:p>
            <a:pPr lvl="1"/>
            <a:r>
              <a:rPr lang="en-US" altLang="ko-KR" dirty="0" smtClean="0"/>
              <a:t>Memory caching</a:t>
            </a:r>
          </a:p>
          <a:p>
            <a:pPr lvl="1"/>
            <a:r>
              <a:rPr lang="en-US" altLang="ko-KR" dirty="0" smtClean="0"/>
              <a:t>Parallelization</a:t>
            </a:r>
          </a:p>
          <a:p>
            <a:pPr lvl="1"/>
            <a:r>
              <a:rPr lang="en-US" altLang="ko-KR" dirty="0" smtClean="0"/>
              <a:t>Data compression</a:t>
            </a:r>
          </a:p>
          <a:p>
            <a:pPr lvl="1"/>
            <a:r>
              <a:rPr lang="en-US" altLang="ko-KR" b="1" dirty="0" smtClean="0"/>
              <a:t>Reduce the data access (Data skipping)</a:t>
            </a:r>
          </a:p>
          <a:p>
            <a:endParaRPr lang="en-US" altLang="ko-KR" b="1" dirty="0"/>
          </a:p>
          <a:p>
            <a:r>
              <a:rPr lang="en-US" altLang="ko-KR" dirty="0" smtClean="0"/>
              <a:t>Increasing interest in reducing data access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3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 Google’s </a:t>
            </a:r>
            <a:r>
              <a:rPr lang="en-US" altLang="ko-KR" dirty="0" err="1" smtClean="0"/>
              <a:t>PowerDrill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675901" y="1396017"/>
            <a:ext cx="4275207" cy="2642716"/>
            <a:chOff x="176213" y="3305908"/>
            <a:chExt cx="4275207" cy="2642716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1" r="51371" b="13092"/>
            <a:stretch/>
          </p:blipFill>
          <p:spPr bwMode="auto">
            <a:xfrm>
              <a:off x="176213" y="3305908"/>
              <a:ext cx="4275207" cy="264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H="1" flipV="1">
              <a:off x="1475656" y="4077072"/>
              <a:ext cx="1224136" cy="288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5"/>
            <p:cNvSpPr/>
            <p:nvPr/>
          </p:nvSpPr>
          <p:spPr>
            <a:xfrm>
              <a:off x="818984" y="4015408"/>
              <a:ext cx="584664" cy="1336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8984" y="4167808"/>
              <a:ext cx="1016712" cy="1336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 flipV="1">
              <a:off x="1844703" y="4245997"/>
              <a:ext cx="892702" cy="276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843485" y="4463360"/>
              <a:ext cx="945557" cy="12454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 flipV="1">
              <a:off x="1828800" y="4516341"/>
              <a:ext cx="908605" cy="1600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2581275" y="4797152"/>
              <a:ext cx="1198637" cy="1748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위로 구부러진 화살표 11"/>
            <p:cNvSpPr/>
            <p:nvPr/>
          </p:nvSpPr>
          <p:spPr>
            <a:xfrm>
              <a:off x="2483768" y="5085184"/>
              <a:ext cx="432048" cy="28803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67544" y="5646390"/>
              <a:ext cx="1321498" cy="14401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266825" y="5054327"/>
              <a:ext cx="1541538" cy="5368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93" y="4380372"/>
            <a:ext cx="538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8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Traditionally, ranged partitioning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PowerDrill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Composite range partitioning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 difference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18" y="1792426"/>
            <a:ext cx="4600575" cy="27908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522136" y="2321169"/>
            <a:ext cx="4290646" cy="89430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3747" y="3297064"/>
            <a:ext cx="4290646" cy="89430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6" y="4325390"/>
            <a:ext cx="3561714" cy="23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 rot="20002102">
            <a:off x="4765143" y="3703390"/>
            <a:ext cx="3255666" cy="1109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Skew Inevitable</a:t>
            </a:r>
            <a:endParaRPr lang="ko-KR" altLang="en-US" sz="32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Feature Selection</a:t>
            </a:r>
          </a:p>
          <a:p>
            <a:pPr lvl="1"/>
            <a:r>
              <a:rPr lang="en-US" altLang="ko-KR" dirty="0" smtClean="0"/>
              <a:t>Analyze frequent query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Optimal Partitioning</a:t>
            </a:r>
          </a:p>
          <a:p>
            <a:pPr lvl="1"/>
            <a:r>
              <a:rPr lang="en-US" altLang="ko-KR" dirty="0" smtClean="0"/>
              <a:t>Formulate </a:t>
            </a:r>
            <a:r>
              <a:rPr lang="en-US" altLang="ko-KR" i="1" dirty="0" smtClean="0"/>
              <a:t>Balanced </a:t>
            </a:r>
            <a:r>
              <a:rPr lang="en-US" altLang="ko-KR" i="1" dirty="0" err="1" smtClean="0"/>
              <a:t>MaxSkip</a:t>
            </a:r>
            <a:r>
              <a:rPr lang="en-US" altLang="ko-KR" dirty="0" smtClean="0"/>
              <a:t> partitioning problem</a:t>
            </a:r>
          </a:p>
          <a:p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3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Filter Commonality</a:t>
            </a:r>
          </a:p>
          <a:p>
            <a:pPr lvl="1"/>
            <a:r>
              <a:rPr lang="en-US" altLang="ko-KR" dirty="0" smtClean="0"/>
              <a:t>Only small set of filters are commonly used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Filter Stability</a:t>
            </a:r>
          </a:p>
          <a:p>
            <a:pPr lvl="1"/>
            <a:r>
              <a:rPr lang="en-US" altLang="ko-KR" dirty="0" smtClean="0"/>
              <a:t>Future queries have occurred before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/>
              <a:t>Overview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Workload Assumptions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74" y="3490903"/>
            <a:ext cx="6390264" cy="308274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Workload Analyzer</a:t>
            </a:r>
          </a:p>
          <a:p>
            <a:pPr lvl="1"/>
            <a:r>
              <a:rPr lang="en-US" altLang="ko-KR" dirty="0" smtClean="0"/>
              <a:t>Extract features</a:t>
            </a:r>
          </a:p>
          <a:p>
            <a:r>
              <a:rPr lang="en-US" altLang="ko-KR" dirty="0" err="1" smtClean="0"/>
              <a:t>Featurization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Evaluate filters</a:t>
            </a:r>
          </a:p>
          <a:p>
            <a:pPr lvl="1"/>
            <a:r>
              <a:rPr lang="en-US" altLang="ko-KR" dirty="0" smtClean="0"/>
              <a:t>tuple </a:t>
            </a:r>
            <a:r>
              <a:rPr lang="en-US" altLang="ko-KR" dirty="0" smtClean="0">
                <a:sym typeface="Wingdings" panose="05000000000000000000" pitchFamily="2" charset="2"/>
              </a:rPr>
              <a:t> (vector, tuple)</a:t>
            </a:r>
            <a:endParaRPr lang="en-US" altLang="ko-KR" dirty="0" smtClean="0"/>
          </a:p>
          <a:p>
            <a:r>
              <a:rPr lang="en-US" altLang="ko-KR" dirty="0" smtClean="0"/>
              <a:t>Reduction</a:t>
            </a:r>
          </a:p>
          <a:p>
            <a:pPr lvl="1"/>
            <a:r>
              <a:rPr lang="en-US" altLang="ko-KR" dirty="0" smtClean="0"/>
              <a:t>Group by (vector, tuple)</a:t>
            </a:r>
          </a:p>
          <a:p>
            <a:r>
              <a:rPr lang="en-US" altLang="ko-KR" dirty="0" err="1" smtClean="0"/>
              <a:t>Partitioner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Split data</a:t>
            </a:r>
          </a:p>
          <a:p>
            <a:r>
              <a:rPr lang="en-US" altLang="ko-KR" dirty="0" smtClean="0"/>
              <a:t>Shuffle</a:t>
            </a:r>
          </a:p>
          <a:p>
            <a:pPr lvl="1"/>
            <a:r>
              <a:rPr lang="en-US" altLang="ko-KR" dirty="0" smtClean="0"/>
              <a:t>Augment partitioned data</a:t>
            </a:r>
          </a:p>
          <a:p>
            <a:r>
              <a:rPr lang="en-US" altLang="ko-KR" dirty="0" smtClean="0"/>
              <a:t>Catalog Update</a:t>
            </a:r>
          </a:p>
          <a:p>
            <a:pPr lvl="1"/>
            <a:r>
              <a:rPr lang="en-US" altLang="ko-KR" dirty="0" smtClean="0"/>
              <a:t>Union vectors for each block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/>
              <a:t>Overview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Blocking Workflow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55" y="2068010"/>
            <a:ext cx="3742958" cy="378320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5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Goal : extract </a:t>
            </a:r>
            <a:r>
              <a:rPr lang="en-US" altLang="ko-KR" dirty="0" err="1" smtClean="0"/>
              <a:t>freatures</a:t>
            </a:r>
            <a:r>
              <a:rPr lang="en-US" altLang="ko-KR" dirty="0" smtClean="0"/>
              <a:t> from the query traces</a:t>
            </a:r>
            <a:endParaRPr lang="en-US" altLang="ko-KR" dirty="0"/>
          </a:p>
          <a:p>
            <a:pPr lvl="1"/>
            <a:r>
              <a:rPr lang="en-US" altLang="ko-KR" dirty="0" smtClean="0"/>
              <a:t>Given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Predicate Augmentation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Reduce Redundancy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Workload Analysis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82" y="2093701"/>
            <a:ext cx="6290268" cy="1501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93" y="4219986"/>
            <a:ext cx="5970845" cy="86437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6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690</TotalTime>
  <Words>447</Words>
  <Application>Microsoft Office PowerPoint</Application>
  <PresentationFormat>화면 슬라이드 쇼(4:3)</PresentationFormat>
  <Paragraphs>166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Times New Roman</vt:lpstr>
      <vt:lpstr>Wingdings</vt:lpstr>
      <vt:lpstr>Office 테마</vt:lpstr>
      <vt:lpstr>Fine-grained Partitioning for Aggressive Data Skipping</vt:lpstr>
      <vt:lpstr>Contents</vt:lpstr>
      <vt:lpstr>Introduction</vt:lpstr>
      <vt:lpstr>Recall Google’s PowerDrill</vt:lpstr>
      <vt:lpstr>Logic difference</vt:lpstr>
      <vt:lpstr>Contributions</vt:lpstr>
      <vt:lpstr>Overview Workload Assumptions</vt:lpstr>
      <vt:lpstr>Overview Blocking Workflow</vt:lpstr>
      <vt:lpstr>Workload Analysis</vt:lpstr>
      <vt:lpstr>Partitioning Problem Problem Definition</vt:lpstr>
      <vt:lpstr>Partitioning Problem Balanced MaxSkip Partitioning</vt:lpstr>
      <vt:lpstr>Partitioning Problem Example of Blocking</vt:lpstr>
      <vt:lpstr>Feature-Based Data Skipping</vt:lpstr>
      <vt:lpstr>Discussion</vt:lpstr>
      <vt:lpstr>Experiment [1/3]</vt:lpstr>
      <vt:lpstr>Experiment [2/3]</vt:lpstr>
      <vt:lpstr>Experiment [3/3]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Fine-grained Partitioning for Aggressive Data Skipping</dc:title>
  <dc:creator>IDBHEYMO</dc:creator>
  <cp:lastModifiedBy>IDBHEYMO</cp:lastModifiedBy>
  <cp:revision>9</cp:revision>
  <dcterms:created xsi:type="dcterms:W3CDTF">2015-03-16T19:14:54Z</dcterms:created>
  <dcterms:modified xsi:type="dcterms:W3CDTF">2015-03-17T06:45:11Z</dcterms:modified>
</cp:coreProperties>
</file>