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495" r:id="rId3"/>
    <p:sldId id="414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100" d="100"/>
          <a:sy n="100" d="100"/>
        </p:scale>
        <p:origin x="-19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Welcome to the Chap 1 of the head first Python</a:t>
            </a:r>
          </a:p>
          <a:p>
            <a:r>
              <a:rPr lang="en-US" altLang="ko-KR" baseline="0" dirty="0" smtClean="0"/>
              <a:t>In this presentation,  w</a:t>
            </a:r>
            <a:r>
              <a:rPr lang="en-US" altLang="ko-KR" dirty="0" smtClean="0"/>
              <a:t>e’re going to be talking about how you can use list data type and how</a:t>
            </a:r>
            <a:r>
              <a:rPr lang="en-US" altLang="ko-KR" baseline="0" dirty="0" smtClean="0"/>
              <a:t> you can express basic programming syntax in Python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Now</a:t>
            </a:r>
            <a:r>
              <a:rPr lang="en-US" altLang="ko-KR" baseline="0" dirty="0" smtClean="0"/>
              <a:t> the first thing I want to talk about is Python lists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First Python: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Everyone loves lists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22, 2013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data is hard to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 Ask if “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” is a list</a:t>
            </a:r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movies:</a:t>
            </a:r>
          </a:p>
          <a:p>
            <a:pPr marL="0" indent="0">
              <a:buNone/>
            </a:pPr>
            <a:r>
              <a:rPr lang="en-US" altLang="ko-KR" sz="1800" dirty="0"/>
              <a:t>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/>
              <a:t>        for 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    print(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else:</a:t>
            </a:r>
          </a:p>
          <a:p>
            <a:pPr marL="0" indent="0">
              <a:buNone/>
            </a:pPr>
            <a:r>
              <a:rPr lang="en-US" altLang="ko-KR" sz="1800" dirty="0"/>
              <a:t>        print(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movies </a:t>
            </a:r>
            <a:r>
              <a:rPr lang="en-US" altLang="ko-KR" sz="1800" dirty="0"/>
              <a:t>= ["The Holy Grail", 1975, "Terry Jones &amp; Terry Gilliam", 91,</a:t>
            </a:r>
          </a:p>
          <a:p>
            <a:pPr marL="0" indent="0">
              <a:buNone/>
            </a:pPr>
            <a:r>
              <a:rPr lang="en-US" altLang="ko-KR" sz="1800" dirty="0"/>
              <a:t>                     ["Graham Chapman",</a:t>
            </a:r>
          </a:p>
          <a:p>
            <a:pPr marL="0" indent="0">
              <a:buNone/>
            </a:pPr>
            <a:r>
              <a:rPr lang="en-US" altLang="ko-KR" sz="1800" dirty="0"/>
              <a:t>                         ["Michael Palin", "John Cleese", "Terry Gilliam", "Eric Idle", "Terry Jones"]</a:t>
            </a:r>
          </a:p>
          <a:p>
            <a:pPr marL="0" indent="0">
              <a:buNone/>
            </a:pPr>
            <a:r>
              <a:rPr lang="en-US" altLang="ko-KR" sz="1800" dirty="0"/>
              <a:t>                     ]</a:t>
            </a:r>
          </a:p>
          <a:p>
            <a:pPr marL="0" indent="0">
              <a:buNone/>
            </a:pPr>
            <a:r>
              <a:rPr lang="en-US" altLang="ko-KR" sz="1800" dirty="0"/>
              <a:t>                 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4794076"/>
            <a:ext cx="705678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2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Handle many levels of nested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solution is to add more code to handle the additionally nested list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 smtClean="0"/>
              <a:t>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movies:</a:t>
            </a:r>
          </a:p>
          <a:p>
            <a:pPr marL="0" indent="0">
              <a:buNone/>
            </a:pPr>
            <a:r>
              <a:rPr lang="en-US" altLang="ko-KR" sz="1800" dirty="0"/>
              <a:t>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/>
              <a:t>        for 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each_item</a:t>
            </a:r>
            <a:r>
              <a:rPr lang="en-US" altLang="ko-KR" sz="1800" dirty="0" smtClean="0"/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           if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isinstance</a:t>
            </a:r>
            <a:r>
              <a:rPr lang="en-US" altLang="ko-KR" sz="1800" dirty="0" smtClean="0">
                <a:solidFill>
                  <a:srgbClr val="C00000"/>
                </a:solidFill>
              </a:rPr>
              <a:t>(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nested_item</a:t>
            </a:r>
            <a:r>
              <a:rPr lang="en-US" altLang="ko-KR" sz="1800" dirty="0">
                <a:solidFill>
                  <a:srgbClr val="C00000"/>
                </a:solidFill>
              </a:rPr>
              <a:t>, list):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  </a:t>
            </a:r>
            <a:r>
              <a:rPr lang="en-US" altLang="ko-KR" sz="1800" dirty="0" smtClean="0">
                <a:solidFill>
                  <a:srgbClr val="C00000"/>
                </a:solidFill>
              </a:rPr>
              <a:t>              </a:t>
            </a:r>
            <a:r>
              <a:rPr lang="en-US" altLang="ko-KR" sz="1800" dirty="0">
                <a:solidFill>
                  <a:srgbClr val="C00000"/>
                </a:solidFill>
              </a:rPr>
              <a:t>for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deeper_item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in 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nested_item</a:t>
            </a:r>
            <a:r>
              <a:rPr lang="en-US" altLang="ko-KR" sz="1800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   </a:t>
            </a:r>
            <a:r>
              <a:rPr lang="en-US" altLang="ko-KR" sz="1800" dirty="0" smtClean="0">
                <a:solidFill>
                  <a:srgbClr val="C00000"/>
                </a:solidFill>
              </a:rPr>
              <a:t>                 print(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deeper_item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           else: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</a:rPr>
              <a:t>                print(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nested_item</a:t>
            </a:r>
            <a:r>
              <a:rPr lang="en-US" altLang="ko-KR" sz="1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 else:</a:t>
            </a:r>
          </a:p>
          <a:p>
            <a:pPr marL="0" indent="0"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/>
              <a:t>print(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# But overly complex code is rarely a good thing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793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Don’t repeat code; create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code contains a lot of repeated code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movies:</a:t>
            </a:r>
          </a:p>
          <a:p>
            <a:pPr marL="0" indent="0">
              <a:buNone/>
            </a:pPr>
            <a:r>
              <a:rPr lang="en-US" altLang="ko-KR" sz="1800" dirty="0"/>
              <a:t>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/>
              <a:t>        for 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    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/>
              <a:t>                for </a:t>
            </a:r>
            <a:r>
              <a:rPr lang="en-US" altLang="ko-KR" sz="1800" dirty="0" err="1"/>
              <a:t>deeper_item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                print(</a:t>
            </a:r>
            <a:r>
              <a:rPr lang="en-US" altLang="ko-KR" sz="1800" dirty="0" err="1"/>
              <a:t>deeper_item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   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    </a:t>
            </a: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nested_item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else:</a:t>
            </a:r>
          </a:p>
          <a:p>
            <a:pPr marL="0" indent="0">
              <a:buNone/>
            </a:pPr>
            <a:r>
              <a:rPr lang="en-US" altLang="ko-KR" sz="1800" dirty="0"/>
              <a:t>        print(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73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a function in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Function in Python is a named suite of code, which can also take an optional list of arguments if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C:\Users\Administrator\Desktop\새 폴더\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172400" cy="32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Recursion to the rescue!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Take advantage of function and recursion</a:t>
            </a:r>
          </a:p>
          <a:p>
            <a:pPr lvl="1"/>
            <a:r>
              <a:rPr lang="en-US" altLang="ko-KR" dirty="0" smtClean="0"/>
              <a:t>To solve the code complexity problems that had crept into the earlier list-processing code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print_lol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the_list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 smtClean="0"/>
              <a:t>    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the_list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 smtClean="0"/>
              <a:t>    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print_lol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each_item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     else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print(</a:t>
            </a:r>
            <a:r>
              <a:rPr lang="en-US" altLang="ko-KR" sz="1800" dirty="0" err="1" smtClean="0"/>
              <a:t>each_item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print_lol</a:t>
            </a:r>
            <a:r>
              <a:rPr lang="en-US" altLang="ko-KR" sz="1800" dirty="0" smtClean="0"/>
              <a:t>(movies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5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philosophy: “Batteries included”</a:t>
            </a:r>
          </a:p>
          <a:p>
            <a:pPr lvl="1"/>
            <a:r>
              <a:rPr lang="en-US" altLang="ko-KR" dirty="0" smtClean="0"/>
              <a:t>A way of referring to the fact that Python comes with most everything you’ll need to get going quickly and productively</a:t>
            </a:r>
          </a:p>
          <a:p>
            <a:pPr lvl="1"/>
            <a:r>
              <a:rPr lang="en-US" altLang="ko-KR" dirty="0" smtClean="0"/>
              <a:t>Python let you do most things well, without having to rely on code from third parties to get going</a:t>
            </a:r>
          </a:p>
          <a:p>
            <a:pPr lvl="1"/>
            <a:r>
              <a:rPr lang="en-US" altLang="ko-KR" dirty="0" smtClean="0"/>
              <a:t>e.g.) Many BIFs: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()..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BIF</a:t>
            </a:r>
          </a:p>
          <a:p>
            <a:pPr lvl="1"/>
            <a:r>
              <a:rPr lang="en-US" altLang="ko-KR" dirty="0" smtClean="0"/>
              <a:t>a built-in function</a:t>
            </a:r>
          </a:p>
          <a:p>
            <a:pPr lvl="1"/>
            <a:r>
              <a:rPr lang="en-US" altLang="ko-KR" dirty="0" smtClean="0"/>
              <a:t>print(), </a:t>
            </a:r>
            <a:r>
              <a:rPr lang="en-US" altLang="ko-KR" dirty="0" err="1" smtClean="0"/>
              <a:t>isinstance</a:t>
            </a:r>
            <a:r>
              <a:rPr lang="en-US" altLang="ko-KR" dirty="0" smtClean="0"/>
              <a:t>(), ..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Suite</a:t>
            </a:r>
          </a:p>
          <a:p>
            <a:pPr lvl="1"/>
            <a:r>
              <a:rPr lang="en-US" altLang="ko-KR" dirty="0" smtClean="0"/>
              <a:t>a block of Python code, which is indented to indicate grouping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0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Create </a:t>
            </a:r>
            <a:r>
              <a:rPr lang="en-US" altLang="ko-KR" sz="2000" dirty="0"/>
              <a:t>simple Python </a:t>
            </a:r>
            <a:r>
              <a:rPr lang="en-US" altLang="ko-KR" sz="2000" dirty="0" smtClean="0"/>
              <a:t>lists</a:t>
            </a:r>
            <a:endParaRPr lang="en-US" altLang="ko-KR" sz="2000" dirty="0"/>
          </a:p>
          <a:p>
            <a:r>
              <a:rPr lang="en-US" altLang="ko-KR" sz="2000" dirty="0"/>
              <a:t>Lists are like </a:t>
            </a:r>
            <a:r>
              <a:rPr lang="en-US" altLang="ko-KR" sz="2000" dirty="0" smtClean="0"/>
              <a:t>arrays</a:t>
            </a:r>
            <a:endParaRPr lang="en-US" altLang="ko-KR" sz="2000" dirty="0"/>
          </a:p>
          <a:p>
            <a:r>
              <a:rPr lang="en-US" altLang="ko-KR" sz="2000" dirty="0"/>
              <a:t>Add more data to your </a:t>
            </a:r>
            <a:r>
              <a:rPr lang="en-US" altLang="ko-KR" sz="2000" dirty="0" smtClean="0"/>
              <a:t>list</a:t>
            </a:r>
            <a:endParaRPr lang="en-US" altLang="ko-KR" sz="2000" dirty="0"/>
          </a:p>
          <a:p>
            <a:r>
              <a:rPr lang="en-US" altLang="ko-KR" sz="2000" dirty="0"/>
              <a:t>Work with your list </a:t>
            </a:r>
            <a:r>
              <a:rPr lang="en-US" altLang="ko-KR" sz="2000" dirty="0" smtClean="0"/>
              <a:t>data</a:t>
            </a:r>
            <a:endParaRPr lang="en-US" altLang="ko-KR" sz="2000" dirty="0"/>
          </a:p>
          <a:p>
            <a:r>
              <a:rPr lang="en-US" altLang="ko-KR" sz="2000" dirty="0"/>
              <a:t>For loops work with lists of any </a:t>
            </a:r>
            <a:r>
              <a:rPr lang="en-US" altLang="ko-KR" sz="2000" dirty="0" smtClean="0"/>
              <a:t>size</a:t>
            </a:r>
            <a:endParaRPr lang="en-US" altLang="ko-KR" sz="2000" dirty="0"/>
          </a:p>
          <a:p>
            <a:r>
              <a:rPr lang="en-US" altLang="ko-KR" sz="2000" dirty="0"/>
              <a:t>Store lists within </a:t>
            </a:r>
            <a:r>
              <a:rPr lang="en-US" altLang="ko-KR" sz="2000" dirty="0" smtClean="0"/>
              <a:t>lists</a:t>
            </a:r>
            <a:endParaRPr lang="en-US" altLang="ko-KR" sz="2000" dirty="0"/>
          </a:p>
          <a:p>
            <a:r>
              <a:rPr lang="en-US" altLang="ko-KR" sz="2000" dirty="0"/>
              <a:t>Check a list for a </a:t>
            </a:r>
            <a:r>
              <a:rPr lang="en-US" altLang="ko-KR" sz="2000" dirty="0" smtClean="0"/>
              <a:t>list</a:t>
            </a:r>
            <a:endParaRPr lang="en-US" altLang="ko-KR" sz="2000" dirty="0"/>
          </a:p>
          <a:p>
            <a:r>
              <a:rPr lang="en-US" altLang="ko-KR" sz="2000" dirty="0"/>
              <a:t>Complex data is hard to </a:t>
            </a:r>
            <a:r>
              <a:rPr lang="en-US" altLang="ko-KR" sz="2000" dirty="0" smtClean="0"/>
              <a:t>process</a:t>
            </a:r>
            <a:endParaRPr lang="en-US" altLang="ko-KR" sz="2000" dirty="0"/>
          </a:p>
          <a:p>
            <a:r>
              <a:rPr lang="en-US" altLang="ko-KR" sz="2000" dirty="0"/>
              <a:t>Handle many levels of nested </a:t>
            </a:r>
            <a:r>
              <a:rPr lang="en-US" altLang="ko-KR" sz="2000" dirty="0" smtClean="0"/>
              <a:t>lists</a:t>
            </a:r>
            <a:endParaRPr lang="en-US" altLang="ko-KR" sz="2000" dirty="0"/>
          </a:p>
          <a:p>
            <a:r>
              <a:rPr lang="en-US" altLang="ko-KR" sz="2000" dirty="0"/>
              <a:t>Don’t repeat code; create a </a:t>
            </a:r>
            <a:r>
              <a:rPr lang="en-US" altLang="ko-KR" sz="2000" dirty="0" smtClean="0"/>
              <a:t>function</a:t>
            </a:r>
            <a:endParaRPr lang="en-US" altLang="ko-KR" sz="2000" dirty="0"/>
          </a:p>
          <a:p>
            <a:r>
              <a:rPr lang="en-US" altLang="ko-KR" sz="2000" dirty="0"/>
              <a:t>Create a function in </a:t>
            </a:r>
            <a:r>
              <a:rPr lang="en-US" altLang="ko-KR" sz="2000" dirty="0" smtClean="0"/>
              <a:t>Python</a:t>
            </a:r>
            <a:endParaRPr lang="en-US" altLang="ko-KR" sz="2000" dirty="0"/>
          </a:p>
          <a:p>
            <a:r>
              <a:rPr lang="en-US" altLang="ko-KR" sz="2000" dirty="0"/>
              <a:t>Recursion to the rescue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r>
              <a:rPr lang="en-US" altLang="ko-KR" sz="2000" dirty="0"/>
              <a:t>Your Python </a:t>
            </a:r>
            <a:r>
              <a:rPr lang="en-US" altLang="ko-KR" sz="2000" dirty="0" smtClean="0"/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42274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simple Python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 Convert each of the names into strings by surrounding the data with </a:t>
            </a:r>
            <a:r>
              <a:rPr lang="en-US" altLang="ko-KR" sz="2000" dirty="0" smtClean="0"/>
              <a:t>quotes</a:t>
            </a:r>
            <a:endParaRPr lang="en-US" altLang="ko-KR" sz="2000" dirty="0"/>
          </a:p>
          <a:p>
            <a:r>
              <a:rPr lang="en-US" altLang="ko-KR" sz="2000" dirty="0"/>
              <a:t>2 Separate each of the list items from the next with a </a:t>
            </a:r>
            <a:r>
              <a:rPr lang="en-US" altLang="ko-KR" sz="2000" dirty="0" smtClean="0"/>
              <a:t>comma</a:t>
            </a:r>
            <a:endParaRPr lang="en-US" altLang="ko-KR" sz="2000" dirty="0"/>
          </a:p>
          <a:p>
            <a:r>
              <a:rPr lang="en-US" altLang="ko-KR" sz="2000" dirty="0"/>
              <a:t>3 Surround the list of items with opening and closing square </a:t>
            </a:r>
            <a:r>
              <a:rPr lang="en-US" altLang="ko-KR" sz="2000" dirty="0" smtClean="0"/>
              <a:t>brackets</a:t>
            </a:r>
            <a:endParaRPr lang="en-US" altLang="ko-KR" sz="2000" dirty="0"/>
          </a:p>
          <a:p>
            <a:r>
              <a:rPr lang="en-US" altLang="ko-KR" sz="2000" dirty="0" smtClean="0"/>
              <a:t>4 Assign </a:t>
            </a:r>
            <a:r>
              <a:rPr lang="en-US" altLang="ko-KR" sz="2000" dirty="0"/>
              <a:t>the list to an identifier (movies in the preceding code) using </a:t>
            </a:r>
            <a:r>
              <a:rPr lang="en-US" altLang="ko-KR" sz="2000" dirty="0" smtClean="0"/>
              <a:t>the assignment </a:t>
            </a:r>
            <a:r>
              <a:rPr lang="en-US" altLang="ko-KR" sz="2000" dirty="0"/>
              <a:t>operator </a:t>
            </a:r>
            <a:r>
              <a:rPr lang="en-US" altLang="ko-KR" sz="2000" dirty="0" smtClean="0"/>
              <a:t>(=)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It does not need to declare data type in Python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movies = ["The Holy </a:t>
            </a:r>
            <a:r>
              <a:rPr lang="en-US" altLang="ko-KR" sz="2000" dirty="0" smtClean="0"/>
              <a:t>Grail</a:t>
            </a:r>
            <a:r>
              <a:rPr lang="en-US" altLang="ko-KR" sz="2000" dirty="0"/>
              <a:t>", "The Life of Brian", "The Meaning of Life</a:t>
            </a:r>
            <a:r>
              <a:rPr lang="en-US" altLang="ko-KR" sz="2000" dirty="0" smtClean="0"/>
              <a:t>"]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Lists are like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Access list data using the square bracket notation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print(movies[1])</a:t>
            </a:r>
            <a:endParaRPr lang="ko-KR" altLang="en-US" dirty="0"/>
          </a:p>
        </p:txBody>
      </p:sp>
      <p:pic>
        <p:nvPicPr>
          <p:cNvPr id="1026" name="Picture 2" descr="C:\Users\Administrator\Desktop\새 폴더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45865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cast </a:t>
            </a:r>
            <a:r>
              <a:rPr lang="en-US" altLang="ko-KR" sz="1800" dirty="0"/>
              <a:t>= ["Cleese", 'Palin', 'Jones', "Idle"]</a:t>
            </a:r>
          </a:p>
          <a:p>
            <a:pPr marL="0" indent="0">
              <a:buNone/>
            </a:pPr>
            <a:r>
              <a:rPr lang="en-US" altLang="ko-KR" sz="1800" dirty="0" smtClean="0"/>
              <a:t>print(cast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(cast</a:t>
            </a:r>
            <a:r>
              <a:rPr lang="en-US" altLang="ko-KR" sz="1800" dirty="0"/>
              <a:t>))</a:t>
            </a:r>
          </a:p>
          <a:p>
            <a:pPr marL="0" indent="0">
              <a:buNone/>
            </a:pPr>
            <a:r>
              <a:rPr lang="en-US" altLang="ko-KR" sz="1800" dirty="0" smtClean="0"/>
              <a:t>print(cast[1</a:t>
            </a:r>
            <a:r>
              <a:rPr lang="en-US" altLang="ko-KR" sz="1800" dirty="0"/>
              <a:t>])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cast.append</a:t>
            </a:r>
            <a:r>
              <a:rPr lang="en-US" altLang="ko-KR" sz="1800" dirty="0"/>
              <a:t>("Gilliam</a:t>
            </a:r>
            <a:r>
              <a:rPr lang="en-US" altLang="ko-KR" sz="1800" dirty="0" smtClean="0"/>
              <a:t>")  # add a single data item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print(cast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err="1" smtClean="0"/>
              <a:t>cast.pop</a:t>
            </a:r>
            <a:r>
              <a:rPr lang="en-US" altLang="ko-KR" sz="1800" dirty="0" smtClean="0"/>
              <a:t>()   # remove data from the end of the list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print(cast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cast.extend</a:t>
            </a:r>
            <a:r>
              <a:rPr lang="en-US" altLang="ko-KR" sz="1800" dirty="0"/>
              <a:t>(["Gilliam", "Chapman</a:t>
            </a:r>
            <a:r>
              <a:rPr lang="en-US" altLang="ko-KR" sz="1800" dirty="0" smtClean="0"/>
              <a:t>"])   # add a collection of data items to the end of the list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print(cast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err="1" smtClean="0"/>
              <a:t>cast.remove</a:t>
            </a:r>
            <a:r>
              <a:rPr lang="en-US" altLang="ko-KR" sz="1800" dirty="0"/>
              <a:t>("Chapman</a:t>
            </a:r>
            <a:r>
              <a:rPr lang="en-US" altLang="ko-KR" sz="1800" dirty="0" smtClean="0"/>
              <a:t>")    # remove a specific data item from the list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print(cast)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 smtClean="0"/>
              <a:t>cast.insert</a:t>
            </a:r>
            <a:r>
              <a:rPr lang="en-US" altLang="ko-KR" sz="1800" dirty="0" smtClean="0"/>
              <a:t>(0, "Chapman")    # add a data item before a specific slot location</a:t>
            </a:r>
          </a:p>
          <a:p>
            <a:pPr marL="0" indent="0">
              <a:buNone/>
            </a:pPr>
            <a:r>
              <a:rPr lang="en-US" altLang="ko-KR" sz="1800" dirty="0" smtClean="0"/>
              <a:t>print(cast)</a:t>
            </a:r>
          </a:p>
        </p:txBody>
      </p:sp>
    </p:spTree>
    <p:extLst>
      <p:ext uri="{BB962C8B-B14F-4D97-AF65-F5344CB8AC3E}">
        <p14:creationId xmlns:p14="http://schemas.microsoft.com/office/powerpoint/2010/main" val="314980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more data to your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lists can contain data of mixed </a:t>
            </a:r>
            <a:r>
              <a:rPr lang="en-US" altLang="ko-KR" dirty="0" smtClean="0"/>
              <a:t>type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["The Holy Grail", 1975, "The Life of Brian", 1979, "The Meaning of Life", 1983</a:t>
            </a:r>
            <a:r>
              <a:rPr lang="en-US" altLang="ko-KR" sz="2000" dirty="0" smtClean="0"/>
              <a:t>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movies = ["The Holy Grail", "The Life of Brian", "The Meaning of Life</a:t>
            </a:r>
            <a:r>
              <a:rPr lang="en-US" altLang="ko-KR" sz="1800" dirty="0" smtClean="0"/>
              <a:t>"]</a:t>
            </a:r>
          </a:p>
          <a:p>
            <a:pPr marL="0" indent="0">
              <a:buNone/>
            </a:pPr>
            <a:r>
              <a:rPr lang="en-US" altLang="ko-KR" sz="1800" dirty="0" err="1"/>
              <a:t>movies.insert</a:t>
            </a:r>
            <a:r>
              <a:rPr lang="en-US" altLang="ko-KR" sz="1800" dirty="0"/>
              <a:t>(1, 1975)</a:t>
            </a:r>
          </a:p>
          <a:p>
            <a:pPr marL="0" indent="0">
              <a:buNone/>
            </a:pPr>
            <a:r>
              <a:rPr lang="en-US" altLang="ko-KR" sz="1800" dirty="0" err="1"/>
              <a:t>movies.insert</a:t>
            </a:r>
            <a:r>
              <a:rPr lang="en-US" altLang="ko-KR" sz="1800" dirty="0"/>
              <a:t>(3, 1979)</a:t>
            </a:r>
          </a:p>
          <a:p>
            <a:pPr marL="0" indent="0">
              <a:buNone/>
            </a:pPr>
            <a:r>
              <a:rPr lang="en-US" altLang="ko-KR" sz="1800" dirty="0" err="1"/>
              <a:t>movies.append</a:t>
            </a:r>
            <a:r>
              <a:rPr lang="en-US" altLang="ko-KR" sz="1800" dirty="0"/>
              <a:t>(1983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movies = ["The Holy Grail", 1975</a:t>
            </a:r>
            <a:r>
              <a:rPr lang="en-US" altLang="ko-KR" sz="1800" dirty="0" smtClean="0"/>
              <a:t>,"</a:t>
            </a:r>
            <a:r>
              <a:rPr lang="en-US" altLang="ko-KR" sz="1800" dirty="0"/>
              <a:t>The Life of Brian", 1979</a:t>
            </a:r>
            <a:r>
              <a:rPr lang="en-US" altLang="ko-KR" sz="1800" dirty="0" smtClean="0"/>
              <a:t>,"</a:t>
            </a:r>
            <a:r>
              <a:rPr lang="en-US" altLang="ko-KR" sz="1800" dirty="0"/>
              <a:t>The Meaning of Life", 1983]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28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with your list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# When you use “while”, you have to worry about state information that requires you to employ  a counting identifier</a:t>
            </a:r>
          </a:p>
          <a:p>
            <a:pPr marL="0" indent="0">
              <a:buNone/>
            </a:pPr>
            <a:r>
              <a:rPr lang="en-US" altLang="ko-KR" sz="1800" dirty="0" smtClean="0"/>
              <a:t>count </a:t>
            </a:r>
            <a:r>
              <a:rPr lang="en-US" altLang="ko-KR" sz="1800" dirty="0"/>
              <a:t>= 0</a:t>
            </a:r>
          </a:p>
          <a:p>
            <a:pPr marL="0" indent="0">
              <a:buNone/>
            </a:pPr>
            <a:r>
              <a:rPr lang="en-US" altLang="ko-KR" sz="1800" dirty="0"/>
              <a:t>while count &lt;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(movies):</a:t>
            </a:r>
          </a:p>
          <a:p>
            <a:pPr marL="0" indent="0">
              <a:buNone/>
            </a:pPr>
            <a:r>
              <a:rPr lang="en-US" altLang="ko-KR" sz="1800" dirty="0" smtClean="0"/>
              <a:t>	print(movies[count</a:t>
            </a:r>
            <a:r>
              <a:rPr lang="en-US" altLang="ko-KR" sz="1800" dirty="0"/>
              <a:t>])</a:t>
            </a:r>
          </a:p>
          <a:p>
            <a:pPr marL="0" indent="0">
              <a:buNone/>
            </a:pPr>
            <a:r>
              <a:rPr lang="en-US" altLang="ko-KR" sz="1800" dirty="0" smtClean="0"/>
              <a:t>	count </a:t>
            </a:r>
            <a:r>
              <a:rPr lang="en-US" altLang="ko-KR" sz="1800" dirty="0"/>
              <a:t>= </a:t>
            </a:r>
            <a:r>
              <a:rPr lang="en-US" altLang="ko-KR" sz="1800" dirty="0" smtClean="0"/>
              <a:t>count+1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 When you use “for”, the </a:t>
            </a:r>
            <a:r>
              <a:rPr lang="en-US" altLang="ko-KR" sz="1800" dirty="0" err="1" smtClean="0"/>
              <a:t>Phthon</a:t>
            </a:r>
            <a:r>
              <a:rPr lang="en-US" altLang="ko-KR" sz="1800" dirty="0" smtClean="0"/>
              <a:t> interpreter worries about the state information for you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movies:</a:t>
            </a:r>
          </a:p>
          <a:p>
            <a:pPr marL="0" indent="0">
              <a:buNone/>
            </a:pPr>
            <a:r>
              <a:rPr lang="en-US" altLang="ko-KR" sz="1800" dirty="0" smtClean="0"/>
              <a:t>	print(</a:t>
            </a:r>
            <a:r>
              <a:rPr lang="en-US" altLang="ko-KR" sz="1800" dirty="0" err="1" smtClean="0"/>
              <a:t>each_item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# Indented code is called as “suite”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964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 lists within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Lists can hold collections of anything including other lists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movies = </a:t>
            </a:r>
            <a:r>
              <a:rPr lang="en-US" altLang="ko-KR" sz="1800" dirty="0" smtClean="0"/>
              <a:t>["</a:t>
            </a:r>
            <a:r>
              <a:rPr lang="en-US" altLang="ko-KR" sz="1800" dirty="0"/>
              <a:t>The Holy Grail", 1975, "Terry Jones &amp; Terry Gilliam", 91,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         ["</a:t>
            </a:r>
            <a:r>
              <a:rPr lang="en-US" altLang="ko-KR" sz="1800" dirty="0"/>
              <a:t>Graham Chapman",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             ["</a:t>
            </a:r>
            <a:r>
              <a:rPr lang="en-US" altLang="ko-KR" sz="1800" dirty="0"/>
              <a:t>Michael Palin", "John Cleese", "Terry Gilliam", "Eric Idle", "Terry Jones</a:t>
            </a:r>
            <a:r>
              <a:rPr lang="en-US" altLang="ko-KR" sz="1800" dirty="0" smtClean="0"/>
              <a:t>"]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]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print(movies[4][1][3])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# The “for” loop prints each item of the outer loop only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for </a:t>
            </a:r>
            <a:r>
              <a:rPr lang="en-US" altLang="ko-KR" sz="1800" dirty="0" err="1" smtClean="0"/>
              <a:t>each_item</a:t>
            </a:r>
            <a:r>
              <a:rPr lang="en-US" altLang="ko-KR" sz="1800" dirty="0" smtClean="0"/>
              <a:t> in movies: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each_item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8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a list for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time you process an item in your list, you need to check to see if the item is another list</a:t>
            </a:r>
          </a:p>
          <a:p>
            <a:pPr lvl="1"/>
            <a:r>
              <a:rPr lang="en-US" altLang="ko-KR" dirty="0" smtClean="0"/>
              <a:t>If the item is a list, you need to process the nested list before processing the next item in your outer list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# Ask if “</a:t>
            </a:r>
            <a:r>
              <a:rPr lang="en-US" altLang="ko-KR" sz="1800" dirty="0" err="1" smtClean="0"/>
              <a:t>each_item</a:t>
            </a:r>
            <a:r>
              <a:rPr lang="en-US" altLang="ko-KR" sz="1800" dirty="0" smtClean="0"/>
              <a:t>” is a list</a:t>
            </a:r>
          </a:p>
          <a:p>
            <a:pPr marL="0" indent="0">
              <a:buNone/>
            </a:pPr>
            <a:r>
              <a:rPr lang="en-US" altLang="ko-KR" sz="1800" dirty="0" smtClean="0"/>
              <a:t>for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 in movies:</a:t>
            </a:r>
          </a:p>
          <a:p>
            <a:pPr marL="0" indent="0">
              <a:buNone/>
            </a:pPr>
            <a:r>
              <a:rPr lang="en-US" altLang="ko-KR" sz="1800" dirty="0" smtClean="0"/>
              <a:t>    if </a:t>
            </a:r>
            <a:r>
              <a:rPr lang="en-US" altLang="ko-KR" sz="1800" dirty="0" err="1"/>
              <a:t>isinstance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, list):</a:t>
            </a:r>
          </a:p>
          <a:p>
            <a:pPr marL="0" indent="0">
              <a:buNone/>
            </a:pPr>
            <a:r>
              <a:rPr lang="en-US" altLang="ko-KR" sz="1800" dirty="0" smtClean="0"/>
              <a:t>        for </a:t>
            </a:r>
            <a:r>
              <a:rPr lang="en-US" altLang="ko-KR" sz="1800" dirty="0" err="1"/>
              <a:t>nested_item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each_item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 smtClean="0"/>
              <a:t>        print(</a:t>
            </a:r>
            <a:r>
              <a:rPr lang="en-US" altLang="ko-KR" sz="1800" dirty="0" err="1" smtClean="0"/>
              <a:t>nested_item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 else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 smtClean="0"/>
              <a:t>        print(</a:t>
            </a:r>
            <a:r>
              <a:rPr lang="en-US" altLang="ko-KR" sz="1800" dirty="0" err="1" smtClean="0"/>
              <a:t>each_item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# But it cannot print nested list of nested list</a:t>
            </a:r>
          </a:p>
        </p:txBody>
      </p:sp>
    </p:spTree>
    <p:extLst>
      <p:ext uri="{BB962C8B-B14F-4D97-AF65-F5344CB8AC3E}">
        <p14:creationId xmlns:p14="http://schemas.microsoft.com/office/powerpoint/2010/main" val="921042228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11024</TotalTime>
  <Words>1023</Words>
  <Application>Microsoft Office PowerPoint</Application>
  <PresentationFormat>화면 슬라이드 쇼(4:3)</PresentationFormat>
  <Paragraphs>188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SNU IDB Lab.</vt:lpstr>
      <vt:lpstr>Head First Python: Ch 1. Everyone loves lists</vt:lpstr>
      <vt:lpstr>Outline</vt:lpstr>
      <vt:lpstr>Create simple Python lists</vt:lpstr>
      <vt:lpstr>Lists are like arrays</vt:lpstr>
      <vt:lpstr>Exercises</vt:lpstr>
      <vt:lpstr>Add more data to your list</vt:lpstr>
      <vt:lpstr>Work with your list data</vt:lpstr>
      <vt:lpstr>Store lists within lists</vt:lpstr>
      <vt:lpstr>Check a list for a list</vt:lpstr>
      <vt:lpstr>Complex data is hard to process</vt:lpstr>
      <vt:lpstr>Handle many levels of nested lists</vt:lpstr>
      <vt:lpstr>Don’t repeat code; create function</vt:lpstr>
      <vt:lpstr>Create a function in Python</vt:lpstr>
      <vt:lpstr>Recursion to the rescue!</vt:lpstr>
      <vt:lpstr>Terminology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519</cp:revision>
  <dcterms:created xsi:type="dcterms:W3CDTF">2006-10-05T04:04:58Z</dcterms:created>
  <dcterms:modified xsi:type="dcterms:W3CDTF">2013-08-22T01:37:20Z</dcterms:modified>
</cp:coreProperties>
</file>