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76071" autoAdjust="0"/>
  </p:normalViewPr>
  <p:slideViewPr>
    <p:cSldViewPr snapToGrid="0">
      <p:cViewPr varScale="1">
        <p:scale>
          <a:sx n="77" d="100"/>
          <a:sy n="77" d="100"/>
        </p:scale>
        <p:origin x="10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MonetDB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DataCell</a:t>
            </a:r>
            <a:r>
              <a:rPr lang="en-US" altLang="ko-KR" dirty="0" smtClean="0"/>
              <a:t>: Online Analytics in a Streaming Column-Store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872868" cy="2214625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Erietta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Liarou</a:t>
            </a:r>
            <a:r>
              <a:rPr lang="en-US" altLang="ko-KR" dirty="0" smtClean="0">
                <a:solidFill>
                  <a:schemeClr val="tx1"/>
                </a:solidFill>
              </a:rPr>
              <a:t> et al.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VLDB Endowment `12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Hyun </a:t>
            </a:r>
            <a:r>
              <a:rPr lang="en-US" altLang="ko-KR" dirty="0" err="1" smtClean="0">
                <a:solidFill>
                  <a:schemeClr val="tx1"/>
                </a:solidFill>
              </a:rPr>
              <a:t>Geun</a:t>
            </a:r>
            <a:r>
              <a:rPr lang="en-US" altLang="ko-KR" dirty="0" smtClean="0">
                <a:solidFill>
                  <a:schemeClr val="tx1"/>
                </a:solidFill>
              </a:rPr>
              <a:t> Soo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2016 12 26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DataCell</a:t>
            </a:r>
            <a:r>
              <a:rPr lang="en-US" altLang="ko-KR" dirty="0" smtClean="0"/>
              <a:t> on top of an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Kernel</a:t>
            </a:r>
          </a:p>
          <a:p>
            <a:r>
              <a:rPr lang="en-US" altLang="ko-KR" dirty="0" smtClean="0"/>
              <a:t>Exploit database techniques, query optimization and operators</a:t>
            </a:r>
          </a:p>
          <a:p>
            <a:endParaRPr lang="en-US" altLang="ko-KR" dirty="0"/>
          </a:p>
          <a:p>
            <a:r>
              <a:rPr lang="en-US" altLang="ko-KR" dirty="0" smtClean="0"/>
              <a:t>Provide full language functionalities (SQL`03)</a:t>
            </a:r>
          </a:p>
          <a:p>
            <a:endParaRPr lang="en-US" altLang="ko-KR" dirty="0"/>
          </a:p>
          <a:p>
            <a:r>
              <a:rPr lang="en-US" altLang="ko-KR" dirty="0" smtClean="0"/>
              <a:t>Multi-query processing/scheduling</a:t>
            </a:r>
          </a:p>
          <a:p>
            <a:r>
              <a:rPr lang="en-US" altLang="ko-KR" dirty="0" smtClean="0"/>
              <a:t>Real-time processing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2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2" y="2087253"/>
            <a:ext cx="3590925" cy="3733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95" y="2039628"/>
            <a:ext cx="3581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56" y="1807663"/>
            <a:ext cx="6056660" cy="44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7" y="1108848"/>
            <a:ext cx="7228997" cy="53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6965220" cy="4537059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4" y="1530692"/>
            <a:ext cx="7260323" cy="43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Basket Expression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377060"/>
            <a:ext cx="7817484" cy="50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processing strategies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46" y="1444081"/>
            <a:ext cx="7246046" cy="50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processing strategies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1" y="1439206"/>
            <a:ext cx="7350652" cy="50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3766</TotalTime>
  <Words>76</Words>
  <Application>Microsoft Office PowerPoint</Application>
  <PresentationFormat>화면 슬라이드 쇼(4:3)</PresentationFormat>
  <Paragraphs>28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Wingdings</vt:lpstr>
      <vt:lpstr>Office 테마</vt:lpstr>
      <vt:lpstr>MonetDB/DataCell: Online Analytics in a Streaming Column-Store</vt:lpstr>
      <vt:lpstr>Goal</vt:lpstr>
      <vt:lpstr>PowerPoint 프레젠테이션</vt:lpstr>
      <vt:lpstr>PowerPoint 프레젠테이션</vt:lpstr>
      <vt:lpstr>PowerPoint 프레젠테이션</vt:lpstr>
      <vt:lpstr>Architecture</vt:lpstr>
      <vt:lpstr>Basket Expression</vt:lpstr>
      <vt:lpstr>Query processing strategies</vt:lpstr>
      <vt:lpstr>Query processing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weezer</cp:lastModifiedBy>
  <cp:revision>115</cp:revision>
  <dcterms:created xsi:type="dcterms:W3CDTF">2015-03-16T04:19:06Z</dcterms:created>
  <dcterms:modified xsi:type="dcterms:W3CDTF">2016-12-26T02:51:25Z</dcterms:modified>
</cp:coreProperties>
</file>