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 varScale="1">
        <p:scale>
          <a:sx n="70" d="100"/>
          <a:sy n="70" d="100"/>
        </p:scale>
        <p:origin x="-1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13: Using XML Namespaces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Internet Database Laboratory, Seoul National University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Jee</a:t>
            </a:r>
            <a:r>
              <a:rPr lang="en-US" altLang="ko-KR" dirty="0" smtClean="0"/>
              <a:t>-bum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Schema of Schemas as the Default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declare the Schema of Schemas as the default namespace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0234" y="2036455"/>
            <a:ext cx="6776142" cy="2413590"/>
            <a:chOff x="1180234" y="2420888"/>
            <a:chExt cx="6776142" cy="2413590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0313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&lt;schema</a:t>
              </a:r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xmlns=</a:t>
              </a: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"http://www.w3.org/2001/XMLSchema"</a:t>
              </a: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xmlns:wow=</a:t>
              </a: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"http://www.kehogo.com/ns/wow/1.0"</a:t>
              </a: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targetNamespace=</a:t>
              </a: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"http://www.kehogo.com/ns/wow/1.0"&gt;</a:t>
              </a:r>
              <a:endParaRPr lang="nn-NO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0234" y="4465146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6274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&lt;schema&gt;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696442" y="2659272"/>
            <a:ext cx="499294" cy="196816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Namespaces </a:t>
            </a:r>
            <a:r>
              <a:rPr lang="en-US" altLang="ko-KR" dirty="0" smtClean="0"/>
              <a:t>and DTDs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DTDs do not support XML namespace declarations</a:t>
            </a:r>
          </a:p>
          <a:p>
            <a:endParaRPr lang="en-US" altLang="ko-KR" dirty="0"/>
          </a:p>
          <a:p>
            <a:r>
              <a:rPr lang="en-US" altLang="ko-KR" dirty="0" smtClean="0"/>
              <a:t>For example, the element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wow:height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Does not mean the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altLang="ko-KR" dirty="0" smtClean="0"/>
              <a:t> element in the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wow:</a:t>
            </a:r>
            <a:r>
              <a:rPr lang="en-US" altLang="ko-KR" dirty="0" smtClean="0"/>
              <a:t> namespace,</a:t>
            </a:r>
          </a:p>
          <a:p>
            <a:pPr lvl="1"/>
            <a:r>
              <a:rPr lang="en-US" altLang="ko-KR" dirty="0" smtClean="0"/>
              <a:t>It just means the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wow:height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61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XSLT and Namespaces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use an XML namespace in an XSLT Style Sheet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0234" y="2036455"/>
            <a:ext cx="6776142" cy="2123658"/>
            <a:chOff x="1180234" y="2420888"/>
            <a:chExt cx="6776142" cy="2123658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17543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&lt;xsl:stylesheet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xmlns:xsl="http://www.w3.org/1999/XSL/Transform"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version="1.0"</a:t>
              </a: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xmlns:wow="http://www.kehogo.com/ns/wow/1.0"</a:t>
              </a:r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endParaRPr lang="nn-NO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0234" y="4175214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xslt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6274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name of the XML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195736" y="3645024"/>
            <a:ext cx="792088" cy="98241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Populating an XML Namespace</a:t>
            </a:r>
          </a:p>
          <a:p>
            <a:r>
              <a:rPr lang="en-US" altLang="ko-KR" dirty="0" smtClean="0"/>
              <a:t>XML Schemas, XML Documents, and Namespaces</a:t>
            </a:r>
          </a:p>
          <a:p>
            <a:r>
              <a:rPr lang="en-US" altLang="ko-KR" dirty="0" smtClean="0"/>
              <a:t>Referencing XML Schema Components in Namespaces</a:t>
            </a:r>
          </a:p>
          <a:p>
            <a:r>
              <a:rPr lang="en-US" altLang="ko-KR" dirty="0" smtClean="0"/>
              <a:t>Namespaces and Validating XML</a:t>
            </a:r>
          </a:p>
          <a:p>
            <a:r>
              <a:rPr lang="en-US" altLang="ko-KR" dirty="0" smtClean="0"/>
              <a:t>Adding All Locally Defined Elements</a:t>
            </a:r>
          </a:p>
          <a:p>
            <a:r>
              <a:rPr lang="en-US" altLang="ko-KR" dirty="0" smtClean="0"/>
              <a:t>XML Schemas in Multiple Files</a:t>
            </a:r>
          </a:p>
          <a:p>
            <a:r>
              <a:rPr lang="en-US" altLang="ko-KR" dirty="0" smtClean="0"/>
              <a:t>XML Schemas with Multiple Namespaces</a:t>
            </a:r>
          </a:p>
          <a:p>
            <a:r>
              <a:rPr lang="en-US" altLang="ko-KR" dirty="0" smtClean="0"/>
              <a:t>The Schema of Schemas as the Default</a:t>
            </a:r>
          </a:p>
          <a:p>
            <a:r>
              <a:rPr lang="en-US" altLang="ko-KR" dirty="0" smtClean="0"/>
              <a:t>Namespaces and DTDs</a:t>
            </a:r>
          </a:p>
          <a:p>
            <a:r>
              <a:rPr lang="en-US" altLang="ko-KR" dirty="0" smtClean="0"/>
              <a:t>XSLT and Namespaces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Populating an XML Namespace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populate a namespace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2400657"/>
            <a:chOff x="1187624" y="2420888"/>
            <a:chExt cx="6768752" cy="2400657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0313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&lt;xs:schema xmlns:xs="http://www.w3.org/2001/XMLSchema"</a:t>
              </a: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targetNamespace="http://www.kehogo.com/ns/wow/1.0</a:t>
              </a:r>
              <a:r>
                <a:rPr lang="de-DE" altLang="ko-KR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de-DE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4452213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92593" y="4797221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URI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292593" y="3491716"/>
            <a:ext cx="863583" cy="130543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1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XML Schemas, XML Documents, and Namespaces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indicate the location of an XML Schema and the namespace it populated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3231654"/>
            <a:chOff x="1187624" y="2420888"/>
            <a:chExt cx="6768752" cy="3231654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8623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&lt;ancient_wonders xmlns="http://www.kehogo.com/ns/wow/1.0"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xmlns:xsi="http://www.w3.org/2001/</a:t>
              </a: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XMLSchema-instance"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xsi:schemaLocation="http://www.kehogo.com/ns/wow/1.0</a:t>
              </a: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13-01.xsd"</a:t>
              </a:r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528321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xml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6190" y="5428366"/>
            <a:ext cx="228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namespace for the XML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11560" y="3962674"/>
            <a:ext cx="1368153" cy="148255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258440" y="4826284"/>
            <a:ext cx="1656182" cy="6189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5816" y="5428365"/>
            <a:ext cx="228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location of XML Schema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5796136" y="4529117"/>
            <a:ext cx="1008112" cy="73899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04484" y="5257599"/>
            <a:ext cx="186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Populated URI namespace name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Referencing XML Schema Components in Namespaces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declare a default namespace for XML Schema components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2697981"/>
            <a:chOff x="1187624" y="2420888"/>
            <a:chExt cx="6768752" cy="2697981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3083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&lt;xs:schema xmlns:xs="http://www.w3.org/2001/XMLSchema"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xmlns="http://www.kehogo.com/ns/wow/1.0"</a:t>
              </a:r>
            </a:p>
            <a:p>
              <a:endParaRPr lang="de-DE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targetNamespace="http://www.kehogo.com/ns/wow/1.0"&gt;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4749537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88699" y="498188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URI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4860801" y="3712386"/>
            <a:ext cx="863583" cy="130543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Namespaces and Validating XML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write XML documents with qualified elements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2121917"/>
            <a:chOff x="1187624" y="2420888"/>
            <a:chExt cx="6768752" cy="2121917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17543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wow:ancient_wonders</a:t>
              </a: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xmlns:wow="http://www.kehogo.com/ns/wow/1.0"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...&gt;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4173473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xml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29322" y="4443499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URI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292592" y="3138063"/>
            <a:ext cx="863583" cy="130543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All Locally Defined Elements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add all locally defined elements to the target namespace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3243177"/>
            <a:chOff x="1187624" y="2420888"/>
            <a:chExt cx="6768752" cy="3243177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8623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&lt;xs:schema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xmlns:xs="http://www.w3.org/2001/XMLSchema"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xmlns="http://www.kehogo.com/ns/wow/1.0"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targetNamespace="http://www.kehogo.com/ns/wow/1.0"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elementFormDefault="qualified"</a:t>
              </a:r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5294733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0" y="558924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locally declared elements will be associated with the target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4803362" y="4820943"/>
            <a:ext cx="863582" cy="76829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Schemas in Multiple Files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include XML Schema components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2677656"/>
            <a:chOff x="1187624" y="2420888"/>
            <a:chExt cx="6768752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3083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&lt;xs:schema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xmlns:xs="http://www.w3.org/2001/XMLSchema"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xmlns="http://www.kehogo.com/ns/wow/1.0"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targetNamespace="http://www.kehogo.com/ns/wow/1.0"&gt;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&lt;xs:include schemaLocation="13-08.xsd"/&gt;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4729212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83968" y="531964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Schema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004048" y="4288554"/>
            <a:ext cx="431791" cy="1012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Schemas with Multiple Namespaces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import components from XML Schemas with different target namespaces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36455"/>
            <a:ext cx="6768752" cy="3508653"/>
            <a:chOff x="1187624" y="2420888"/>
            <a:chExt cx="6768752" cy="3508653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31393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&lt;xs:schema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xmlns:xs="http://www.w3.org/2001/XMLSchema"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xmlns="http://www.kehogo.com/ns/wow/1.0"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targetNamespace="http://www.kehogo.com/ns/wow/1.0"</a:t>
              </a:r>
            </a:p>
            <a:p>
              <a:r>
                <a:rPr lang="nn-NO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xmlns:anc_civ="http://www.kehogo.com/ns/ancient_civ/2.3"&gt;</a:t>
              </a:r>
            </a:p>
            <a:p>
              <a:endParaRPr lang="nn-NO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&lt;xs:import</a:t>
              </a: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namespace="http://www.kehogo.com/ns/ancient_civ/2.3"</a:t>
              </a:r>
            </a:p>
            <a:p>
              <a:r>
                <a:rPr lang="nn-NO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schemaLocation="13-10-anc_civ.xsd"/&gt;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5560209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xsd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61088" y="60212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Schema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219943" y="5038781"/>
            <a:ext cx="431791" cy="1012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139" y="56016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name of the XML Schema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4816002"/>
            <a:ext cx="576065" cy="78569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555</Words>
  <Application>Microsoft Office PowerPoint</Application>
  <PresentationFormat>화면 슬라이드 쇼(4:3)</PresentationFormat>
  <Paragraphs>140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SNU IDB Lab.</vt:lpstr>
      <vt:lpstr>Ch. 13: Using XML Namespaces</vt:lpstr>
      <vt:lpstr>Contents</vt:lpstr>
      <vt:lpstr>Populating an XML Namespace</vt:lpstr>
      <vt:lpstr>XML Schemas, XML Documents, and Namespaces</vt:lpstr>
      <vt:lpstr>Referencing XML Schema Components in Namespaces</vt:lpstr>
      <vt:lpstr>Namespaces and Validating XML</vt:lpstr>
      <vt:lpstr>Adding All Locally Defined Elements</vt:lpstr>
      <vt:lpstr>XML Schemas in Multiple Files</vt:lpstr>
      <vt:lpstr>XML Schemas with Multiple Namespaces</vt:lpstr>
      <vt:lpstr>The Schema of Schemas as the Default</vt:lpstr>
      <vt:lpstr>Namespaces and DTDs</vt:lpstr>
      <vt:lpstr>XSLT and Namespaces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13: Using XML Namespaces</dc:title>
  <dc:creator>okbem</dc:creator>
  <cp:lastModifiedBy>hyewonkim</cp:lastModifiedBy>
  <cp:revision>1233</cp:revision>
  <dcterms:created xsi:type="dcterms:W3CDTF">2006-10-05T04:04:58Z</dcterms:created>
  <dcterms:modified xsi:type="dcterms:W3CDTF">2011-07-13T05:32:34Z</dcterms:modified>
</cp:coreProperties>
</file>