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diagrams/colors22.xml" ContentType="application/vnd.openxmlformats-officedocument.drawingml.diagramColors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diagrams/colors11.xml" ContentType="application/vnd.openxmlformats-officedocument.drawingml.diagramColors+xml"/>
  <Override PartName="/ppt/diagrams/data24.xml" ContentType="application/vnd.openxmlformats-officedocument.drawingml.diagramData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quickStyle17.xml" ContentType="application/vnd.openxmlformats-officedocument.drawingml.diagramStyle+xml"/>
  <Override PartName="/ppt/diagrams/drawing18.xml" ContentType="application/vnd.ms-office.drawingml.diagramDrawing+xml"/>
  <Override PartName="/ppt/tableStyles.xml" ContentType="application/vnd.openxmlformats-officedocument.presentationml.tableStyles+xml"/>
  <Override PartName="/ppt/diagrams/layout17.xml" ContentType="application/vnd.openxmlformats-officedocument.drawingml.diagramLayout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drawing14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rawing7.xml" ContentType="application/vnd.ms-office.drawingml.diagramDrawing+xml"/>
  <Override PartName="/ppt/diagrams/layout13.xml" ContentType="application/vnd.openxmlformats-officedocument.drawingml.diagramLayout+xml"/>
  <Override PartName="/ppt/diagrams/quickStyle20.xml" ContentType="application/vnd.openxmlformats-officedocument.drawingml.diagramStyle+xml"/>
  <Override PartName="/ppt/diagrams/drawing21.xml" ContentType="application/vnd.ms-office.drawingml.diagramDrawing+xml"/>
  <Override PartName="/ppt/diagrams/layout24.xml" ContentType="application/vnd.openxmlformats-officedocument.drawingml.diagramLayout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diagrams/colors16.xml" ContentType="application/vnd.openxmlformats-officedocument.drawingml.diagramColors+xml"/>
  <Override PartName="/ppt/diagrams/data18.xml" ContentType="application/vnd.openxmlformats-officedocument.drawingml.diagramData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Default Extension="png" ContentType="image/png"/>
  <Override PartName="/ppt/diagrams/drawing3.xml" ContentType="application/vnd.ms-office.drawingml.diagramDrawing+xml"/>
  <Override PartName="/ppt/diagrams/colors12.xml" ContentType="application/vnd.openxmlformats-officedocument.drawingml.diagramColors+xml"/>
  <Override PartName="/ppt/diagrams/layout20.xml" ContentType="application/vnd.openxmlformats-officedocument.drawingml.diagramLayout+xml"/>
  <Override PartName="/ppt/diagrams/colors23.xml" ContentType="application/vnd.openxmlformats-officedocument.drawingml.diagramColors+xml"/>
  <Override PartName="/ppt/diagrams/data25.xml" ContentType="application/vnd.openxmlformats-officedocument.drawingml.diagramData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diagrams/drawing19.xml" ContentType="application/vnd.ms-office.drawingml.diagramDrawing+xml"/>
  <Override PartName="/ppt/diagrams/data21.xml" ContentType="application/vnd.openxmlformats-officedocument.drawingml.diagramData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diagrams/layout6.xml" ContentType="application/vnd.openxmlformats-officedocument.drawingml.diagramLayout+xml"/>
  <Override PartName="/ppt/diagrams/data10.xml" ContentType="application/vnd.openxmlformats-officedocument.drawingml.diagramData+xml"/>
  <Override PartName="/ppt/diagrams/quickStyle18.xml" ContentType="application/vnd.openxmlformats-officedocument.drawingml.diagramStyl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diagrams/drawing15.xml" ContentType="application/vnd.ms-office.drawingml.diagramDrawing+xml"/>
  <Override PartName="/ppt/diagrams/layout18.xml" ContentType="application/vnd.openxmlformats-officedocument.drawingml.diagramLayout+xml"/>
  <Override PartName="/ppt/diagrams/quickStyle25.xml" ContentType="application/vnd.openxmlformats-officedocument.drawingml.diagramStyle+xml"/>
  <Override PartName="/ppt/diagrams/drawing26.xml" ContentType="application/vnd.ms-office.drawingml.diagramDrawing+xml"/>
  <Override PartName="/ppt/diagrams/layout2.xml" ContentType="application/vnd.openxmlformats-officedocument.drawingml.diagramLayout+xml"/>
  <Override PartName="/ppt/diagrams/drawing8.xml" ContentType="application/vnd.ms-office.drawingml.diagramDrawing+xml"/>
  <Override PartName="/ppt/diagrams/layout25.xml" ContentType="application/vnd.openxmlformats-officedocument.drawingml.diagramLayout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diagrams/layout14.xml" ContentType="application/vnd.openxmlformats-officedocument.drawingml.diagramLayout+xml"/>
  <Override PartName="/ppt/diagrams/colors17.xml" ContentType="application/vnd.openxmlformats-officedocument.drawingml.diagramColors+xml"/>
  <Override PartName="/ppt/diagrams/quickStyle21.xml" ContentType="application/vnd.openxmlformats-officedocument.drawingml.diagramStyle+xml"/>
  <Override PartName="/ppt/diagrams/drawing22.xml" ContentType="application/vnd.ms-office.drawingml.diagramDrawing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drawing4.xml" ContentType="application/vnd.ms-office.drawingml.diagramDrawing+xml"/>
  <Override PartName="/ppt/diagrams/data19.xml" ContentType="application/vnd.openxmlformats-officedocument.drawingml.diagramData+xml"/>
  <Override PartName="/ppt/diagrams/layout21.xml" ContentType="application/vnd.openxmlformats-officedocument.drawingml.diagramLayout+xml"/>
  <Override PartName="/ppt/diagrams/colors24.xml" ContentType="application/vnd.openxmlformats-officedocument.drawingml.diagramColor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diagrams/data26.xml" ContentType="application/vnd.openxmlformats-officedocument.drawingml.diagramData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theme/theme3.xml" ContentType="application/vnd.openxmlformats-officedocument.theme+xml"/>
  <Override PartName="/ppt/diagrams/data15.xml" ContentType="application/vnd.openxmlformats-officedocument.drawingml.diagramData+xml"/>
  <Override PartName="/ppt/diagrams/colors20.xml" ContentType="application/vnd.openxmlformats-officedocument.drawingml.diagramColor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diagrams/data11.xml" ContentType="application/vnd.openxmlformats-officedocument.drawingml.diagramData+xml"/>
  <Override PartName="/ppt/diagrams/quickStyle19.xml" ContentType="application/vnd.openxmlformats-officedocument.drawingml.diagramStyle+xml"/>
  <Override PartName="/ppt/diagrams/data22.xml" ContentType="application/vnd.openxmlformats-officedocument.drawingml.diagramData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diagrams/quickStyle26.xml" ContentType="application/vnd.openxmlformats-officedocument.drawingml.diagramStyl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diagrams/quickStyle15.xml" ContentType="application/vnd.openxmlformats-officedocument.drawingml.diagramStyle+xml"/>
  <Override PartName="/ppt/diagrams/drawing16.xml" ContentType="application/vnd.ms-office.drawingml.diagramDrawing+xml"/>
  <Override PartName="/ppt/diagrams/layout19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rawing9.xml" ContentType="application/vnd.ms-office.drawingml.diagramDrawing+xml"/>
  <Override PartName="/ppt/diagrams/layout15.xml" ContentType="application/vnd.openxmlformats-officedocument.drawingml.diagramLayout+xml"/>
  <Override PartName="/ppt/diagrams/quickStyle22.xml" ContentType="application/vnd.openxmlformats-officedocument.drawingml.diagramStyle+xml"/>
  <Override PartName="/ppt/diagrams/drawing23.xml" ContentType="application/vnd.ms-office.drawingml.diagramDrawing+xml"/>
  <Override PartName="/ppt/diagrams/layout26.xml" ContentType="application/vnd.openxmlformats-officedocument.drawingml.diagramLayout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drawing12.xml" ContentType="application/vnd.ms-office.drawingml.diagramDrawing+xml"/>
  <Override PartName="/ppt/diagrams/colors18.xml" ContentType="application/vnd.openxmlformats-officedocument.drawingml.diagramColors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diagrams/drawing5.xml" ContentType="application/vnd.ms-office.drawingml.diagramDrawing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diagrams/layout22.xml" ContentType="application/vnd.openxmlformats-officedocument.drawingml.diagramLayout+xml"/>
  <Override PartName="/ppt/diagrams/colors25.xml" ContentType="application/vnd.openxmlformats-officedocument.drawingml.diagramColor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ata16.xml" ContentType="application/vnd.openxmlformats-officedocument.drawingml.diagramData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diagrams/drawing1.xml" ContentType="application/vnd.ms-office.drawingml.diagramDrawing+xml"/>
  <Override PartName="/ppt/diagrams/colors10.xml" ContentType="application/vnd.openxmlformats-officedocument.drawingml.diagramColors+xml"/>
  <Override PartName="/ppt/diagrams/colors21.xml" ContentType="application/vnd.openxmlformats-officedocument.drawingml.diagramColors+xml"/>
  <Override PartName="/ppt/diagrams/data23.xml" ContentType="application/vnd.openxmlformats-officedocument.drawingml.diagramData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data9.xml" ContentType="application/vnd.openxmlformats-officedocument.drawingml.diagramData+xml"/>
  <Override PartName="/ppt/diagrams/quickStyle16.xml" ContentType="application/vnd.openxmlformats-officedocument.drawingml.diagramStyle+xml"/>
  <Override PartName="/ppt/diagrams/drawing17.xml" ContentType="application/vnd.ms-office.drawingml.diagramDrawing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  <Override PartName="/ppt/diagrams/drawing13.xml" ContentType="application/vnd.ms-office.drawingml.diagramDrawing+xml"/>
  <Override PartName="/ppt/diagrams/layout16.xml" ContentType="application/vnd.openxmlformats-officedocument.drawingml.diagramLayout+xml"/>
  <Override PartName="/ppt/diagrams/colors19.xml" ContentType="application/vnd.openxmlformats-officedocument.drawingml.diagramColors+xml"/>
  <Override PartName="/ppt/diagrams/quickStyle23.xml" ContentType="application/vnd.openxmlformats-officedocument.drawingml.diagramStyle+xml"/>
  <Override PartName="/ppt/diagrams/drawing24.xml" ContentType="application/vnd.ms-office.drawingml.diagramDrawing+xml"/>
  <Override PartName="/ppt/diagrams/drawing6.xml" ContentType="application/vnd.ms-office.drawingml.diagramDrawing+xml"/>
  <Override PartName="/ppt/diagrams/drawing20.xml" ContentType="application/vnd.ms-office.drawingml.diagramDrawing+xml"/>
  <Override PartName="/ppt/diagrams/layout23.xml" ContentType="application/vnd.openxmlformats-officedocument.drawingml.diagramLayout+xml"/>
  <Override PartName="/ppt/diagrams/colors26.xml" ContentType="application/vnd.openxmlformats-officedocument.drawingml.diagramColors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ppt/slides/slide29.xml" ContentType="application/vnd.openxmlformats-officedocument.presentationml.slide+xml"/>
  <Override PartName="/ppt/diagrams/drawing2.xml" ContentType="application/vnd.ms-office.drawingml.diagramDrawing+xml"/>
  <Override PartName="/ppt/diagrams/data17.xml" ContentType="application/vnd.openxmlformats-officedocument.drawingml.diagramData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diagrams/quickStyle2.xml" ContentType="application/vnd.openxmlformats-officedocument.drawingml.diagramStyl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s/slide32.xml" ContentType="application/vnd.openxmlformats-officedocument.presentationml.slide+xml"/>
  <Override PartName="/ppt/diagrams/data20.xml" ContentType="application/vnd.openxmlformats-officedocument.drawingml.diagramData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quickStyle24.xml" ContentType="application/vnd.openxmlformats-officedocument.drawingml.diagramStyle+xml"/>
  <Override PartName="/ppt/diagrams/drawing25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4"/>
  </p:notesMasterIdLst>
  <p:handoutMasterIdLst>
    <p:handoutMasterId r:id="rId75"/>
  </p:handoutMasterIdLst>
  <p:sldIdLst>
    <p:sldId id="258" r:id="rId2"/>
    <p:sldId id="266" r:id="rId3"/>
    <p:sldId id="397" r:id="rId4"/>
    <p:sldId id="398" r:id="rId5"/>
    <p:sldId id="399" r:id="rId6"/>
    <p:sldId id="400" r:id="rId7"/>
    <p:sldId id="401" r:id="rId8"/>
    <p:sldId id="402" r:id="rId9"/>
    <p:sldId id="403" r:id="rId10"/>
    <p:sldId id="404" r:id="rId11"/>
    <p:sldId id="405" r:id="rId12"/>
    <p:sldId id="406" r:id="rId13"/>
    <p:sldId id="407" r:id="rId14"/>
    <p:sldId id="408" r:id="rId15"/>
    <p:sldId id="393" r:id="rId16"/>
    <p:sldId id="410" r:id="rId17"/>
    <p:sldId id="411" r:id="rId18"/>
    <p:sldId id="413" r:id="rId19"/>
    <p:sldId id="414" r:id="rId20"/>
    <p:sldId id="415" r:id="rId21"/>
    <p:sldId id="416" r:id="rId22"/>
    <p:sldId id="417" r:id="rId23"/>
    <p:sldId id="418" r:id="rId24"/>
    <p:sldId id="412" r:id="rId25"/>
    <p:sldId id="419" r:id="rId26"/>
    <p:sldId id="420" r:id="rId27"/>
    <p:sldId id="422" r:id="rId28"/>
    <p:sldId id="425" r:id="rId29"/>
    <p:sldId id="427" r:id="rId30"/>
    <p:sldId id="428" r:id="rId31"/>
    <p:sldId id="429" r:id="rId32"/>
    <p:sldId id="430" r:id="rId33"/>
    <p:sldId id="437" r:id="rId34"/>
    <p:sldId id="426" r:id="rId35"/>
    <p:sldId id="432" r:id="rId36"/>
    <p:sldId id="433" r:id="rId37"/>
    <p:sldId id="434" r:id="rId38"/>
    <p:sldId id="435" r:id="rId39"/>
    <p:sldId id="436" r:id="rId40"/>
    <p:sldId id="438" r:id="rId41"/>
    <p:sldId id="431" r:id="rId42"/>
    <p:sldId id="440" r:id="rId43"/>
    <p:sldId id="442" r:id="rId44"/>
    <p:sldId id="443" r:id="rId45"/>
    <p:sldId id="444" r:id="rId46"/>
    <p:sldId id="445" r:id="rId47"/>
    <p:sldId id="446" r:id="rId48"/>
    <p:sldId id="441" r:id="rId49"/>
    <p:sldId id="447" r:id="rId50"/>
    <p:sldId id="448" r:id="rId51"/>
    <p:sldId id="449" r:id="rId52"/>
    <p:sldId id="450" r:id="rId53"/>
    <p:sldId id="451" r:id="rId54"/>
    <p:sldId id="452" r:id="rId55"/>
    <p:sldId id="453" r:id="rId56"/>
    <p:sldId id="454" r:id="rId57"/>
    <p:sldId id="455" r:id="rId58"/>
    <p:sldId id="456" r:id="rId59"/>
    <p:sldId id="457" r:id="rId60"/>
    <p:sldId id="458" r:id="rId61"/>
    <p:sldId id="459" r:id="rId62"/>
    <p:sldId id="460" r:id="rId63"/>
    <p:sldId id="394" r:id="rId64"/>
    <p:sldId id="461" r:id="rId65"/>
    <p:sldId id="462" r:id="rId66"/>
    <p:sldId id="463" r:id="rId67"/>
    <p:sldId id="464" r:id="rId68"/>
    <p:sldId id="395" r:id="rId69"/>
    <p:sldId id="466" r:id="rId70"/>
    <p:sldId id="396" r:id="rId71"/>
    <p:sldId id="392" r:id="rId72"/>
    <p:sldId id="265" r:id="rId7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0154" autoAdjust="0"/>
  </p:normalViewPr>
  <p:slideViewPr>
    <p:cSldViewPr>
      <p:cViewPr varScale="1">
        <p:scale>
          <a:sx n="101" d="100"/>
          <a:sy n="101" d="100"/>
        </p:scale>
        <p:origin x="-57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2130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B257D6-D6DF-4E7C-B1A0-F0F05AD733FE}" type="doc">
      <dgm:prSet loTypeId="urn:microsoft.com/office/officeart/2005/8/layout/hierarchy4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EA5E721D-3826-4102-8473-2C5F3876BD63}">
      <dgm:prSet phldrT="[텍스트]"/>
      <dgm:spPr/>
      <dgm:t>
        <a:bodyPr/>
        <a:lstStyle/>
        <a:p>
          <a:pPr latinLnBrk="1"/>
          <a:r>
            <a:rPr lang="en-US" altLang="ko-KR" dirty="0" smtClean="0"/>
            <a:t>Observers</a:t>
          </a:r>
          <a:endParaRPr lang="ko-KR" altLang="en-US" dirty="0"/>
        </a:p>
      </dgm:t>
    </dgm:pt>
    <dgm:pt modelId="{A659D79B-4FA2-4754-9826-E6DF376B6766}" type="parTrans" cxnId="{6D3B2735-CFDA-4CDE-9AF5-28E41DC55E12}">
      <dgm:prSet/>
      <dgm:spPr/>
      <dgm:t>
        <a:bodyPr/>
        <a:lstStyle/>
        <a:p>
          <a:pPr latinLnBrk="1"/>
          <a:endParaRPr lang="ko-KR" altLang="en-US"/>
        </a:p>
      </dgm:t>
    </dgm:pt>
    <dgm:pt modelId="{92A21700-88A2-4A6C-9903-CA4FE1A1582F}" type="sibTrans" cxnId="{6D3B2735-CFDA-4CDE-9AF5-28E41DC55E12}">
      <dgm:prSet/>
      <dgm:spPr/>
      <dgm:t>
        <a:bodyPr/>
        <a:lstStyle/>
        <a:p>
          <a:pPr latinLnBrk="1"/>
          <a:endParaRPr lang="ko-KR" altLang="en-US"/>
        </a:p>
      </dgm:t>
    </dgm:pt>
    <dgm:pt modelId="{CC280718-A1CD-45E3-9E99-5D34E2EED432}">
      <dgm:prSet phldrT="[텍스트]"/>
      <dgm:spPr/>
      <dgm:t>
        <a:bodyPr/>
        <a:lstStyle/>
        <a:p>
          <a:pPr latinLnBrk="1"/>
          <a:r>
            <a:rPr lang="en-US" altLang="ko-KR" dirty="0" smtClean="0"/>
            <a:t>Percolator worker</a:t>
          </a:r>
          <a:endParaRPr lang="ko-KR" altLang="en-US" dirty="0"/>
        </a:p>
      </dgm:t>
    </dgm:pt>
    <dgm:pt modelId="{A2BD5304-4C7F-49B7-A32D-35C5B96E0605}" type="parTrans" cxnId="{AEDB0257-B569-4E1C-AC40-A692EAC805AF}">
      <dgm:prSet/>
      <dgm:spPr/>
      <dgm:t>
        <a:bodyPr/>
        <a:lstStyle/>
        <a:p>
          <a:pPr latinLnBrk="1"/>
          <a:endParaRPr lang="ko-KR" altLang="en-US"/>
        </a:p>
      </dgm:t>
    </dgm:pt>
    <dgm:pt modelId="{407B20B0-49AA-4464-85FC-77F5C03674E2}" type="sibTrans" cxnId="{AEDB0257-B569-4E1C-AC40-A692EAC805AF}">
      <dgm:prSet/>
      <dgm:spPr/>
      <dgm:t>
        <a:bodyPr/>
        <a:lstStyle/>
        <a:p>
          <a:pPr latinLnBrk="1"/>
          <a:endParaRPr lang="ko-KR" altLang="en-US"/>
        </a:p>
      </dgm:t>
    </dgm:pt>
    <dgm:pt modelId="{D7125D62-8727-4DDA-B73C-6A67092C2C31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Bigtable</a:t>
          </a:r>
          <a:r>
            <a:rPr lang="en-US" altLang="ko-KR" dirty="0" smtClean="0"/>
            <a:t> tablet server</a:t>
          </a:r>
          <a:endParaRPr lang="ko-KR" altLang="en-US" dirty="0"/>
        </a:p>
      </dgm:t>
    </dgm:pt>
    <dgm:pt modelId="{EC8F50C3-B7BF-4692-A7C3-C2ECB0E93B01}" type="parTrans" cxnId="{F8AA6753-8AA6-4428-88B0-4B90E627E3C4}">
      <dgm:prSet/>
      <dgm:spPr/>
      <dgm:t>
        <a:bodyPr/>
        <a:lstStyle/>
        <a:p>
          <a:pPr latinLnBrk="1"/>
          <a:endParaRPr lang="ko-KR" altLang="en-US"/>
        </a:p>
      </dgm:t>
    </dgm:pt>
    <dgm:pt modelId="{7FAB2864-91C3-4D6E-8D37-55591C28A40A}" type="sibTrans" cxnId="{F8AA6753-8AA6-4428-88B0-4B90E627E3C4}">
      <dgm:prSet/>
      <dgm:spPr/>
      <dgm:t>
        <a:bodyPr/>
        <a:lstStyle/>
        <a:p>
          <a:pPr latinLnBrk="1"/>
          <a:endParaRPr lang="ko-KR" altLang="en-US"/>
        </a:p>
      </dgm:t>
    </dgm:pt>
    <dgm:pt modelId="{9F04F95B-30CD-46A9-BEC3-A63BAF37707A}">
      <dgm:prSet phldrT="[텍스트]"/>
      <dgm:spPr/>
      <dgm:t>
        <a:bodyPr/>
        <a:lstStyle/>
        <a:p>
          <a:pPr latinLnBrk="1"/>
          <a:r>
            <a:rPr lang="en-US" altLang="ko-KR" dirty="0" smtClean="0"/>
            <a:t>GFS </a:t>
          </a:r>
          <a:r>
            <a:rPr lang="en-US" altLang="ko-KR" dirty="0" err="1" smtClean="0"/>
            <a:t>chunkserver</a:t>
          </a:r>
          <a:endParaRPr lang="ko-KR" altLang="en-US" dirty="0"/>
        </a:p>
      </dgm:t>
    </dgm:pt>
    <dgm:pt modelId="{338110F4-6231-4C16-873F-2B32AAFDACD2}" type="parTrans" cxnId="{02481F09-4696-42DC-8028-1B1DFA96B3E3}">
      <dgm:prSet/>
      <dgm:spPr/>
      <dgm:t>
        <a:bodyPr/>
        <a:lstStyle/>
        <a:p>
          <a:pPr latinLnBrk="1"/>
          <a:endParaRPr lang="ko-KR" altLang="en-US"/>
        </a:p>
      </dgm:t>
    </dgm:pt>
    <dgm:pt modelId="{3079E599-859E-4B16-B81F-D8AADFC64AF5}" type="sibTrans" cxnId="{02481F09-4696-42DC-8028-1B1DFA96B3E3}">
      <dgm:prSet/>
      <dgm:spPr/>
      <dgm:t>
        <a:bodyPr/>
        <a:lstStyle/>
        <a:p>
          <a:pPr latinLnBrk="1"/>
          <a:endParaRPr lang="ko-KR" altLang="en-US"/>
        </a:p>
      </dgm:t>
    </dgm:pt>
    <dgm:pt modelId="{9F35E566-167F-4AA0-A68E-A49FFC4CA319}" type="pres">
      <dgm:prSet presAssocID="{5DB257D6-D6DF-4E7C-B1A0-F0F05AD733FE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C4E7BFE-C465-4C69-A8D7-49668FA553B1}" type="pres">
      <dgm:prSet presAssocID="{EA5E721D-3826-4102-8473-2C5F3876BD63}" presName="vertOne" presStyleCnt="0"/>
      <dgm:spPr/>
    </dgm:pt>
    <dgm:pt modelId="{E9854B90-4BB9-45CD-A5B5-86C1AA9ACE60}" type="pres">
      <dgm:prSet presAssocID="{EA5E721D-3826-4102-8473-2C5F3876BD63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99CC8B3-2C9F-4BC3-82B4-0FA337FC22EA}" type="pres">
      <dgm:prSet presAssocID="{EA5E721D-3826-4102-8473-2C5F3876BD63}" presName="parTransOne" presStyleCnt="0"/>
      <dgm:spPr/>
    </dgm:pt>
    <dgm:pt modelId="{59848004-D2D2-4F37-BA85-3D6A412FF6B2}" type="pres">
      <dgm:prSet presAssocID="{EA5E721D-3826-4102-8473-2C5F3876BD63}" presName="horzOne" presStyleCnt="0"/>
      <dgm:spPr/>
    </dgm:pt>
    <dgm:pt modelId="{E89A9C18-AB01-4E55-A65C-D9695040248A}" type="pres">
      <dgm:prSet presAssocID="{CC280718-A1CD-45E3-9E99-5D34E2EED432}" presName="vertTwo" presStyleCnt="0"/>
      <dgm:spPr/>
    </dgm:pt>
    <dgm:pt modelId="{27619605-CDEF-4403-9410-034632164E09}" type="pres">
      <dgm:prSet presAssocID="{CC280718-A1CD-45E3-9E99-5D34E2EED432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0FF2222-B166-45C9-8DF9-07CF643DD2A4}" type="pres">
      <dgm:prSet presAssocID="{CC280718-A1CD-45E3-9E99-5D34E2EED432}" presName="parTransTwo" presStyleCnt="0"/>
      <dgm:spPr/>
    </dgm:pt>
    <dgm:pt modelId="{21CF43C0-227A-4971-809C-20618D8C637B}" type="pres">
      <dgm:prSet presAssocID="{CC280718-A1CD-45E3-9E99-5D34E2EED432}" presName="horzTwo" presStyleCnt="0"/>
      <dgm:spPr/>
    </dgm:pt>
    <dgm:pt modelId="{83BC7E60-19B9-4406-B44C-368190E21DAB}" type="pres">
      <dgm:prSet presAssocID="{D7125D62-8727-4DDA-B73C-6A67092C2C31}" presName="vertThree" presStyleCnt="0"/>
      <dgm:spPr/>
    </dgm:pt>
    <dgm:pt modelId="{DB8FF50E-1C6A-491E-BF93-1382AA40ADF8}" type="pres">
      <dgm:prSet presAssocID="{D7125D62-8727-4DDA-B73C-6A67092C2C31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1A37915-94C2-4592-B35D-D9445A775261}" type="pres">
      <dgm:prSet presAssocID="{D7125D62-8727-4DDA-B73C-6A67092C2C31}" presName="parTransThree" presStyleCnt="0"/>
      <dgm:spPr/>
    </dgm:pt>
    <dgm:pt modelId="{0396CCD6-BFCB-48C8-9266-CA20B1D634CA}" type="pres">
      <dgm:prSet presAssocID="{D7125D62-8727-4DDA-B73C-6A67092C2C31}" presName="horzThree" presStyleCnt="0"/>
      <dgm:spPr/>
    </dgm:pt>
    <dgm:pt modelId="{EA97AADE-9B52-4B26-807F-645C83AD6745}" type="pres">
      <dgm:prSet presAssocID="{9F04F95B-30CD-46A9-BEC3-A63BAF37707A}" presName="vertFour" presStyleCnt="0">
        <dgm:presLayoutVars>
          <dgm:chPref val="3"/>
        </dgm:presLayoutVars>
      </dgm:prSet>
      <dgm:spPr/>
    </dgm:pt>
    <dgm:pt modelId="{00BB2718-4CF3-4787-924E-E0507B21A5CA}" type="pres">
      <dgm:prSet presAssocID="{9F04F95B-30CD-46A9-BEC3-A63BAF37707A}" presName="txFour" presStyleLbl="node4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5A323A2-0E03-492D-A1E1-60C887C035BD}" type="pres">
      <dgm:prSet presAssocID="{9F04F95B-30CD-46A9-BEC3-A63BAF37707A}" presName="horzFour" presStyleCnt="0"/>
      <dgm:spPr/>
    </dgm:pt>
  </dgm:ptLst>
  <dgm:cxnLst>
    <dgm:cxn modelId="{AEDB0257-B569-4E1C-AC40-A692EAC805AF}" srcId="{EA5E721D-3826-4102-8473-2C5F3876BD63}" destId="{CC280718-A1CD-45E3-9E99-5D34E2EED432}" srcOrd="0" destOrd="0" parTransId="{A2BD5304-4C7F-49B7-A32D-35C5B96E0605}" sibTransId="{407B20B0-49AA-4464-85FC-77F5C03674E2}"/>
    <dgm:cxn modelId="{EAA318DA-6B41-4206-96B5-4CEC63FC548A}" type="presOf" srcId="{EA5E721D-3826-4102-8473-2C5F3876BD63}" destId="{E9854B90-4BB9-45CD-A5B5-86C1AA9ACE60}" srcOrd="0" destOrd="0" presId="urn:microsoft.com/office/officeart/2005/8/layout/hierarchy4"/>
    <dgm:cxn modelId="{7A3F6E73-B803-4C4A-BCE3-2CF91A21C1A7}" type="presOf" srcId="{5DB257D6-D6DF-4E7C-B1A0-F0F05AD733FE}" destId="{9F35E566-167F-4AA0-A68E-A49FFC4CA319}" srcOrd="0" destOrd="0" presId="urn:microsoft.com/office/officeart/2005/8/layout/hierarchy4"/>
    <dgm:cxn modelId="{6D3B2735-CFDA-4CDE-9AF5-28E41DC55E12}" srcId="{5DB257D6-D6DF-4E7C-B1A0-F0F05AD733FE}" destId="{EA5E721D-3826-4102-8473-2C5F3876BD63}" srcOrd="0" destOrd="0" parTransId="{A659D79B-4FA2-4754-9826-E6DF376B6766}" sibTransId="{92A21700-88A2-4A6C-9903-CA4FE1A1582F}"/>
    <dgm:cxn modelId="{5F3FC132-C214-4B66-8ECC-3B47BE32D9D0}" type="presOf" srcId="{D7125D62-8727-4DDA-B73C-6A67092C2C31}" destId="{DB8FF50E-1C6A-491E-BF93-1382AA40ADF8}" srcOrd="0" destOrd="0" presId="urn:microsoft.com/office/officeart/2005/8/layout/hierarchy4"/>
    <dgm:cxn modelId="{37DB8AD6-AA11-4E84-BC43-2AF2DA07AD62}" type="presOf" srcId="{9F04F95B-30CD-46A9-BEC3-A63BAF37707A}" destId="{00BB2718-4CF3-4787-924E-E0507B21A5CA}" srcOrd="0" destOrd="0" presId="urn:microsoft.com/office/officeart/2005/8/layout/hierarchy4"/>
    <dgm:cxn modelId="{F8AA6753-8AA6-4428-88B0-4B90E627E3C4}" srcId="{CC280718-A1CD-45E3-9E99-5D34E2EED432}" destId="{D7125D62-8727-4DDA-B73C-6A67092C2C31}" srcOrd="0" destOrd="0" parTransId="{EC8F50C3-B7BF-4692-A7C3-C2ECB0E93B01}" sibTransId="{7FAB2864-91C3-4D6E-8D37-55591C28A40A}"/>
    <dgm:cxn modelId="{2082E3E2-D0F5-444D-9C49-D6A75BA0E154}" type="presOf" srcId="{CC280718-A1CD-45E3-9E99-5D34E2EED432}" destId="{27619605-CDEF-4403-9410-034632164E09}" srcOrd="0" destOrd="0" presId="urn:microsoft.com/office/officeart/2005/8/layout/hierarchy4"/>
    <dgm:cxn modelId="{02481F09-4696-42DC-8028-1B1DFA96B3E3}" srcId="{D7125D62-8727-4DDA-B73C-6A67092C2C31}" destId="{9F04F95B-30CD-46A9-BEC3-A63BAF37707A}" srcOrd="0" destOrd="0" parTransId="{338110F4-6231-4C16-873F-2B32AAFDACD2}" sibTransId="{3079E599-859E-4B16-B81F-D8AADFC64AF5}"/>
    <dgm:cxn modelId="{F3145B16-5B35-409E-86B5-0DAA2F82A27C}" type="presParOf" srcId="{9F35E566-167F-4AA0-A68E-A49FFC4CA319}" destId="{CC4E7BFE-C465-4C69-A8D7-49668FA553B1}" srcOrd="0" destOrd="0" presId="urn:microsoft.com/office/officeart/2005/8/layout/hierarchy4"/>
    <dgm:cxn modelId="{8C6C107D-6D61-4294-9974-877AB6595C43}" type="presParOf" srcId="{CC4E7BFE-C465-4C69-A8D7-49668FA553B1}" destId="{E9854B90-4BB9-45CD-A5B5-86C1AA9ACE60}" srcOrd="0" destOrd="0" presId="urn:microsoft.com/office/officeart/2005/8/layout/hierarchy4"/>
    <dgm:cxn modelId="{7750582F-E03D-4B01-A345-9E9D40D7B1BB}" type="presParOf" srcId="{CC4E7BFE-C465-4C69-A8D7-49668FA553B1}" destId="{299CC8B3-2C9F-4BC3-82B4-0FA337FC22EA}" srcOrd="1" destOrd="0" presId="urn:microsoft.com/office/officeart/2005/8/layout/hierarchy4"/>
    <dgm:cxn modelId="{6F0CEDA2-9BB0-4D42-8491-FD24386C9C74}" type="presParOf" srcId="{CC4E7BFE-C465-4C69-A8D7-49668FA553B1}" destId="{59848004-D2D2-4F37-BA85-3D6A412FF6B2}" srcOrd="2" destOrd="0" presId="urn:microsoft.com/office/officeart/2005/8/layout/hierarchy4"/>
    <dgm:cxn modelId="{2F581BE6-CC30-4815-B4AF-F45C69A04EA7}" type="presParOf" srcId="{59848004-D2D2-4F37-BA85-3D6A412FF6B2}" destId="{E89A9C18-AB01-4E55-A65C-D9695040248A}" srcOrd="0" destOrd="0" presId="urn:microsoft.com/office/officeart/2005/8/layout/hierarchy4"/>
    <dgm:cxn modelId="{1BBF1E99-5128-424A-8A52-40F95DB3741A}" type="presParOf" srcId="{E89A9C18-AB01-4E55-A65C-D9695040248A}" destId="{27619605-CDEF-4403-9410-034632164E09}" srcOrd="0" destOrd="0" presId="urn:microsoft.com/office/officeart/2005/8/layout/hierarchy4"/>
    <dgm:cxn modelId="{D93220B6-B30E-49C9-BFF0-7DCFA18261B8}" type="presParOf" srcId="{E89A9C18-AB01-4E55-A65C-D9695040248A}" destId="{F0FF2222-B166-45C9-8DF9-07CF643DD2A4}" srcOrd="1" destOrd="0" presId="urn:microsoft.com/office/officeart/2005/8/layout/hierarchy4"/>
    <dgm:cxn modelId="{0CC8F8F5-BD2D-4C09-B969-EB6BA1F60B65}" type="presParOf" srcId="{E89A9C18-AB01-4E55-A65C-D9695040248A}" destId="{21CF43C0-227A-4971-809C-20618D8C637B}" srcOrd="2" destOrd="0" presId="urn:microsoft.com/office/officeart/2005/8/layout/hierarchy4"/>
    <dgm:cxn modelId="{39C2CC12-722F-4C34-8CE6-E6FCC360BC79}" type="presParOf" srcId="{21CF43C0-227A-4971-809C-20618D8C637B}" destId="{83BC7E60-19B9-4406-B44C-368190E21DAB}" srcOrd="0" destOrd="0" presId="urn:microsoft.com/office/officeart/2005/8/layout/hierarchy4"/>
    <dgm:cxn modelId="{6D788AA2-A2C3-4F37-BEDF-7419929F9F78}" type="presParOf" srcId="{83BC7E60-19B9-4406-B44C-368190E21DAB}" destId="{DB8FF50E-1C6A-491E-BF93-1382AA40ADF8}" srcOrd="0" destOrd="0" presId="urn:microsoft.com/office/officeart/2005/8/layout/hierarchy4"/>
    <dgm:cxn modelId="{934419EF-0D35-4E44-96E6-65CEFB7C66C5}" type="presParOf" srcId="{83BC7E60-19B9-4406-B44C-368190E21DAB}" destId="{71A37915-94C2-4592-B35D-D9445A775261}" srcOrd="1" destOrd="0" presId="urn:microsoft.com/office/officeart/2005/8/layout/hierarchy4"/>
    <dgm:cxn modelId="{6E862486-20E9-43D7-9B06-408219D03BBD}" type="presParOf" srcId="{83BC7E60-19B9-4406-B44C-368190E21DAB}" destId="{0396CCD6-BFCB-48C8-9266-CA20B1D634CA}" srcOrd="2" destOrd="0" presId="urn:microsoft.com/office/officeart/2005/8/layout/hierarchy4"/>
    <dgm:cxn modelId="{3B479951-8526-4F01-9C7C-58271C30AACA}" type="presParOf" srcId="{0396CCD6-BFCB-48C8-9266-CA20B1D634CA}" destId="{EA97AADE-9B52-4B26-807F-645C83AD6745}" srcOrd="0" destOrd="0" presId="urn:microsoft.com/office/officeart/2005/8/layout/hierarchy4"/>
    <dgm:cxn modelId="{9A06E706-2D07-47ED-9619-3EFBD887DBF6}" type="presParOf" srcId="{EA97AADE-9B52-4B26-807F-645C83AD6745}" destId="{00BB2718-4CF3-4787-924E-E0507B21A5CA}" srcOrd="0" destOrd="0" presId="urn:microsoft.com/office/officeart/2005/8/layout/hierarchy4"/>
    <dgm:cxn modelId="{C8EA5695-6751-48F5-88F0-E4E40A15A394}" type="presParOf" srcId="{EA97AADE-9B52-4B26-807F-645C83AD6745}" destId="{B5A323A2-0E03-492D-A1E1-60C887C035B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DB257D6-D6DF-4E7C-B1A0-F0F05AD733FE}" type="doc">
      <dgm:prSet loTypeId="urn:microsoft.com/office/officeart/2005/8/layout/hierarchy4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EA5E721D-3826-4102-8473-2C5F3876BD63}">
      <dgm:prSet phldrT="[텍스트]"/>
      <dgm:spPr/>
      <dgm:t>
        <a:bodyPr/>
        <a:lstStyle/>
        <a:p>
          <a:pPr latinLnBrk="1"/>
          <a:r>
            <a:rPr lang="en-US" altLang="ko-KR" dirty="0" smtClean="0"/>
            <a:t>Observers</a:t>
          </a:r>
          <a:endParaRPr lang="ko-KR" altLang="en-US" dirty="0"/>
        </a:p>
      </dgm:t>
    </dgm:pt>
    <dgm:pt modelId="{A659D79B-4FA2-4754-9826-E6DF376B6766}" type="parTrans" cxnId="{6D3B2735-CFDA-4CDE-9AF5-28E41DC55E12}">
      <dgm:prSet/>
      <dgm:spPr/>
      <dgm:t>
        <a:bodyPr/>
        <a:lstStyle/>
        <a:p>
          <a:pPr latinLnBrk="1"/>
          <a:endParaRPr lang="ko-KR" altLang="en-US"/>
        </a:p>
      </dgm:t>
    </dgm:pt>
    <dgm:pt modelId="{92A21700-88A2-4A6C-9903-CA4FE1A1582F}" type="sibTrans" cxnId="{6D3B2735-CFDA-4CDE-9AF5-28E41DC55E12}">
      <dgm:prSet/>
      <dgm:spPr/>
      <dgm:t>
        <a:bodyPr/>
        <a:lstStyle/>
        <a:p>
          <a:pPr latinLnBrk="1"/>
          <a:endParaRPr lang="ko-KR" altLang="en-US"/>
        </a:p>
      </dgm:t>
    </dgm:pt>
    <dgm:pt modelId="{CC280718-A1CD-45E3-9E99-5D34E2EED432}">
      <dgm:prSet phldrT="[텍스트]"/>
      <dgm:spPr/>
      <dgm:t>
        <a:bodyPr/>
        <a:lstStyle/>
        <a:p>
          <a:pPr latinLnBrk="1"/>
          <a:r>
            <a:rPr lang="en-US" altLang="ko-KR" dirty="0" smtClean="0"/>
            <a:t>Percolator worker</a:t>
          </a:r>
          <a:endParaRPr lang="ko-KR" altLang="en-US" dirty="0"/>
        </a:p>
      </dgm:t>
    </dgm:pt>
    <dgm:pt modelId="{A2BD5304-4C7F-49B7-A32D-35C5B96E0605}" type="parTrans" cxnId="{AEDB0257-B569-4E1C-AC40-A692EAC805AF}">
      <dgm:prSet/>
      <dgm:spPr/>
      <dgm:t>
        <a:bodyPr/>
        <a:lstStyle/>
        <a:p>
          <a:pPr latinLnBrk="1"/>
          <a:endParaRPr lang="ko-KR" altLang="en-US"/>
        </a:p>
      </dgm:t>
    </dgm:pt>
    <dgm:pt modelId="{407B20B0-49AA-4464-85FC-77F5C03674E2}" type="sibTrans" cxnId="{AEDB0257-B569-4E1C-AC40-A692EAC805AF}">
      <dgm:prSet/>
      <dgm:spPr/>
      <dgm:t>
        <a:bodyPr/>
        <a:lstStyle/>
        <a:p>
          <a:pPr latinLnBrk="1"/>
          <a:endParaRPr lang="ko-KR" altLang="en-US"/>
        </a:p>
      </dgm:t>
    </dgm:pt>
    <dgm:pt modelId="{D7125D62-8727-4DDA-B73C-6A67092C2C31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Bigtable</a:t>
          </a:r>
          <a:r>
            <a:rPr lang="en-US" altLang="ko-KR" dirty="0" smtClean="0"/>
            <a:t> tablet server</a:t>
          </a:r>
          <a:endParaRPr lang="ko-KR" altLang="en-US" dirty="0"/>
        </a:p>
      </dgm:t>
    </dgm:pt>
    <dgm:pt modelId="{EC8F50C3-B7BF-4692-A7C3-C2ECB0E93B01}" type="parTrans" cxnId="{F8AA6753-8AA6-4428-88B0-4B90E627E3C4}">
      <dgm:prSet/>
      <dgm:spPr/>
      <dgm:t>
        <a:bodyPr/>
        <a:lstStyle/>
        <a:p>
          <a:pPr latinLnBrk="1"/>
          <a:endParaRPr lang="ko-KR" altLang="en-US"/>
        </a:p>
      </dgm:t>
    </dgm:pt>
    <dgm:pt modelId="{7FAB2864-91C3-4D6E-8D37-55591C28A40A}" type="sibTrans" cxnId="{F8AA6753-8AA6-4428-88B0-4B90E627E3C4}">
      <dgm:prSet/>
      <dgm:spPr/>
      <dgm:t>
        <a:bodyPr/>
        <a:lstStyle/>
        <a:p>
          <a:pPr latinLnBrk="1"/>
          <a:endParaRPr lang="ko-KR" altLang="en-US"/>
        </a:p>
      </dgm:t>
    </dgm:pt>
    <dgm:pt modelId="{9F04F95B-30CD-46A9-BEC3-A63BAF37707A}">
      <dgm:prSet phldrT="[텍스트]"/>
      <dgm:spPr/>
      <dgm:t>
        <a:bodyPr/>
        <a:lstStyle/>
        <a:p>
          <a:pPr latinLnBrk="1"/>
          <a:r>
            <a:rPr lang="en-US" altLang="ko-KR" dirty="0" smtClean="0"/>
            <a:t>GFS </a:t>
          </a:r>
          <a:r>
            <a:rPr lang="en-US" altLang="ko-KR" dirty="0" err="1" smtClean="0"/>
            <a:t>chunkserver</a:t>
          </a:r>
          <a:endParaRPr lang="ko-KR" altLang="en-US" dirty="0"/>
        </a:p>
      </dgm:t>
    </dgm:pt>
    <dgm:pt modelId="{338110F4-6231-4C16-873F-2B32AAFDACD2}" type="parTrans" cxnId="{02481F09-4696-42DC-8028-1B1DFA96B3E3}">
      <dgm:prSet/>
      <dgm:spPr/>
      <dgm:t>
        <a:bodyPr/>
        <a:lstStyle/>
        <a:p>
          <a:pPr latinLnBrk="1"/>
          <a:endParaRPr lang="ko-KR" altLang="en-US"/>
        </a:p>
      </dgm:t>
    </dgm:pt>
    <dgm:pt modelId="{3079E599-859E-4B16-B81F-D8AADFC64AF5}" type="sibTrans" cxnId="{02481F09-4696-42DC-8028-1B1DFA96B3E3}">
      <dgm:prSet/>
      <dgm:spPr/>
      <dgm:t>
        <a:bodyPr/>
        <a:lstStyle/>
        <a:p>
          <a:pPr latinLnBrk="1"/>
          <a:endParaRPr lang="ko-KR" altLang="en-US"/>
        </a:p>
      </dgm:t>
    </dgm:pt>
    <dgm:pt modelId="{9F35E566-167F-4AA0-A68E-A49FFC4CA319}" type="pres">
      <dgm:prSet presAssocID="{5DB257D6-D6DF-4E7C-B1A0-F0F05AD733FE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C4E7BFE-C465-4C69-A8D7-49668FA553B1}" type="pres">
      <dgm:prSet presAssocID="{EA5E721D-3826-4102-8473-2C5F3876BD63}" presName="vertOne" presStyleCnt="0"/>
      <dgm:spPr/>
    </dgm:pt>
    <dgm:pt modelId="{E9854B90-4BB9-45CD-A5B5-86C1AA9ACE60}" type="pres">
      <dgm:prSet presAssocID="{EA5E721D-3826-4102-8473-2C5F3876BD63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99CC8B3-2C9F-4BC3-82B4-0FA337FC22EA}" type="pres">
      <dgm:prSet presAssocID="{EA5E721D-3826-4102-8473-2C5F3876BD63}" presName="parTransOne" presStyleCnt="0"/>
      <dgm:spPr/>
    </dgm:pt>
    <dgm:pt modelId="{59848004-D2D2-4F37-BA85-3D6A412FF6B2}" type="pres">
      <dgm:prSet presAssocID="{EA5E721D-3826-4102-8473-2C5F3876BD63}" presName="horzOne" presStyleCnt="0"/>
      <dgm:spPr/>
    </dgm:pt>
    <dgm:pt modelId="{E89A9C18-AB01-4E55-A65C-D9695040248A}" type="pres">
      <dgm:prSet presAssocID="{CC280718-A1CD-45E3-9E99-5D34E2EED432}" presName="vertTwo" presStyleCnt="0"/>
      <dgm:spPr/>
    </dgm:pt>
    <dgm:pt modelId="{27619605-CDEF-4403-9410-034632164E09}" type="pres">
      <dgm:prSet presAssocID="{CC280718-A1CD-45E3-9E99-5D34E2EED432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0FF2222-B166-45C9-8DF9-07CF643DD2A4}" type="pres">
      <dgm:prSet presAssocID="{CC280718-A1CD-45E3-9E99-5D34E2EED432}" presName="parTransTwo" presStyleCnt="0"/>
      <dgm:spPr/>
    </dgm:pt>
    <dgm:pt modelId="{21CF43C0-227A-4971-809C-20618D8C637B}" type="pres">
      <dgm:prSet presAssocID="{CC280718-A1CD-45E3-9E99-5D34E2EED432}" presName="horzTwo" presStyleCnt="0"/>
      <dgm:spPr/>
    </dgm:pt>
    <dgm:pt modelId="{83BC7E60-19B9-4406-B44C-368190E21DAB}" type="pres">
      <dgm:prSet presAssocID="{D7125D62-8727-4DDA-B73C-6A67092C2C31}" presName="vertThree" presStyleCnt="0"/>
      <dgm:spPr/>
    </dgm:pt>
    <dgm:pt modelId="{DB8FF50E-1C6A-491E-BF93-1382AA40ADF8}" type="pres">
      <dgm:prSet presAssocID="{D7125D62-8727-4DDA-B73C-6A67092C2C31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1A37915-94C2-4592-B35D-D9445A775261}" type="pres">
      <dgm:prSet presAssocID="{D7125D62-8727-4DDA-B73C-6A67092C2C31}" presName="parTransThree" presStyleCnt="0"/>
      <dgm:spPr/>
    </dgm:pt>
    <dgm:pt modelId="{0396CCD6-BFCB-48C8-9266-CA20B1D634CA}" type="pres">
      <dgm:prSet presAssocID="{D7125D62-8727-4DDA-B73C-6A67092C2C31}" presName="horzThree" presStyleCnt="0"/>
      <dgm:spPr/>
    </dgm:pt>
    <dgm:pt modelId="{EA97AADE-9B52-4B26-807F-645C83AD6745}" type="pres">
      <dgm:prSet presAssocID="{9F04F95B-30CD-46A9-BEC3-A63BAF37707A}" presName="vertFour" presStyleCnt="0">
        <dgm:presLayoutVars>
          <dgm:chPref val="3"/>
        </dgm:presLayoutVars>
      </dgm:prSet>
      <dgm:spPr/>
    </dgm:pt>
    <dgm:pt modelId="{00BB2718-4CF3-4787-924E-E0507B21A5CA}" type="pres">
      <dgm:prSet presAssocID="{9F04F95B-30CD-46A9-BEC3-A63BAF37707A}" presName="txFour" presStyleLbl="node4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5A323A2-0E03-492D-A1E1-60C887C035BD}" type="pres">
      <dgm:prSet presAssocID="{9F04F95B-30CD-46A9-BEC3-A63BAF37707A}" presName="horzFour" presStyleCnt="0"/>
      <dgm:spPr/>
    </dgm:pt>
  </dgm:ptLst>
  <dgm:cxnLst>
    <dgm:cxn modelId="{AEDB0257-B569-4E1C-AC40-A692EAC805AF}" srcId="{EA5E721D-3826-4102-8473-2C5F3876BD63}" destId="{CC280718-A1CD-45E3-9E99-5D34E2EED432}" srcOrd="0" destOrd="0" parTransId="{A2BD5304-4C7F-49B7-A32D-35C5B96E0605}" sibTransId="{407B20B0-49AA-4464-85FC-77F5C03674E2}"/>
    <dgm:cxn modelId="{847F20EB-EB34-47E6-B2FE-97068FF3BEA2}" type="presOf" srcId="{D7125D62-8727-4DDA-B73C-6A67092C2C31}" destId="{DB8FF50E-1C6A-491E-BF93-1382AA40ADF8}" srcOrd="0" destOrd="0" presId="urn:microsoft.com/office/officeart/2005/8/layout/hierarchy4"/>
    <dgm:cxn modelId="{6D3B2735-CFDA-4CDE-9AF5-28E41DC55E12}" srcId="{5DB257D6-D6DF-4E7C-B1A0-F0F05AD733FE}" destId="{EA5E721D-3826-4102-8473-2C5F3876BD63}" srcOrd="0" destOrd="0" parTransId="{A659D79B-4FA2-4754-9826-E6DF376B6766}" sibTransId="{92A21700-88A2-4A6C-9903-CA4FE1A1582F}"/>
    <dgm:cxn modelId="{445CAD5E-63BD-4FB8-B2F0-349731513010}" type="presOf" srcId="{CC280718-A1CD-45E3-9E99-5D34E2EED432}" destId="{27619605-CDEF-4403-9410-034632164E09}" srcOrd="0" destOrd="0" presId="urn:microsoft.com/office/officeart/2005/8/layout/hierarchy4"/>
    <dgm:cxn modelId="{E8F274AA-B9DD-4904-9D7B-077607E023A7}" type="presOf" srcId="{9F04F95B-30CD-46A9-BEC3-A63BAF37707A}" destId="{00BB2718-4CF3-4787-924E-E0507B21A5CA}" srcOrd="0" destOrd="0" presId="urn:microsoft.com/office/officeart/2005/8/layout/hierarchy4"/>
    <dgm:cxn modelId="{AE995801-DC7C-4B0B-A01D-82E9762355E7}" type="presOf" srcId="{EA5E721D-3826-4102-8473-2C5F3876BD63}" destId="{E9854B90-4BB9-45CD-A5B5-86C1AA9ACE60}" srcOrd="0" destOrd="0" presId="urn:microsoft.com/office/officeart/2005/8/layout/hierarchy4"/>
    <dgm:cxn modelId="{F8AA6753-8AA6-4428-88B0-4B90E627E3C4}" srcId="{CC280718-A1CD-45E3-9E99-5D34E2EED432}" destId="{D7125D62-8727-4DDA-B73C-6A67092C2C31}" srcOrd="0" destOrd="0" parTransId="{EC8F50C3-B7BF-4692-A7C3-C2ECB0E93B01}" sibTransId="{7FAB2864-91C3-4D6E-8D37-55591C28A40A}"/>
    <dgm:cxn modelId="{02481F09-4696-42DC-8028-1B1DFA96B3E3}" srcId="{D7125D62-8727-4DDA-B73C-6A67092C2C31}" destId="{9F04F95B-30CD-46A9-BEC3-A63BAF37707A}" srcOrd="0" destOrd="0" parTransId="{338110F4-6231-4C16-873F-2B32AAFDACD2}" sibTransId="{3079E599-859E-4B16-B81F-D8AADFC64AF5}"/>
    <dgm:cxn modelId="{8922411F-CC7C-4F45-AEB0-AB27F868BE2D}" type="presOf" srcId="{5DB257D6-D6DF-4E7C-B1A0-F0F05AD733FE}" destId="{9F35E566-167F-4AA0-A68E-A49FFC4CA319}" srcOrd="0" destOrd="0" presId="urn:microsoft.com/office/officeart/2005/8/layout/hierarchy4"/>
    <dgm:cxn modelId="{3A2D4864-2A6B-475C-B40F-D125804AFC8E}" type="presParOf" srcId="{9F35E566-167F-4AA0-A68E-A49FFC4CA319}" destId="{CC4E7BFE-C465-4C69-A8D7-49668FA553B1}" srcOrd="0" destOrd="0" presId="urn:microsoft.com/office/officeart/2005/8/layout/hierarchy4"/>
    <dgm:cxn modelId="{CFAAE723-F04C-407B-9F4E-07EA1CD438B4}" type="presParOf" srcId="{CC4E7BFE-C465-4C69-A8D7-49668FA553B1}" destId="{E9854B90-4BB9-45CD-A5B5-86C1AA9ACE60}" srcOrd="0" destOrd="0" presId="urn:microsoft.com/office/officeart/2005/8/layout/hierarchy4"/>
    <dgm:cxn modelId="{963566BF-D1D4-4CC3-9424-7C909BDB3042}" type="presParOf" srcId="{CC4E7BFE-C465-4C69-A8D7-49668FA553B1}" destId="{299CC8B3-2C9F-4BC3-82B4-0FA337FC22EA}" srcOrd="1" destOrd="0" presId="urn:microsoft.com/office/officeart/2005/8/layout/hierarchy4"/>
    <dgm:cxn modelId="{854BA04A-F246-471F-95F8-F51F65E47071}" type="presParOf" srcId="{CC4E7BFE-C465-4C69-A8D7-49668FA553B1}" destId="{59848004-D2D2-4F37-BA85-3D6A412FF6B2}" srcOrd="2" destOrd="0" presId="urn:microsoft.com/office/officeart/2005/8/layout/hierarchy4"/>
    <dgm:cxn modelId="{4FDF3680-3C46-4F50-8AE8-D6A4EF913F21}" type="presParOf" srcId="{59848004-D2D2-4F37-BA85-3D6A412FF6B2}" destId="{E89A9C18-AB01-4E55-A65C-D9695040248A}" srcOrd="0" destOrd="0" presId="urn:microsoft.com/office/officeart/2005/8/layout/hierarchy4"/>
    <dgm:cxn modelId="{1241A2C4-5AEE-48FC-853D-DB1457BFA414}" type="presParOf" srcId="{E89A9C18-AB01-4E55-A65C-D9695040248A}" destId="{27619605-CDEF-4403-9410-034632164E09}" srcOrd="0" destOrd="0" presId="urn:microsoft.com/office/officeart/2005/8/layout/hierarchy4"/>
    <dgm:cxn modelId="{29ECDB83-E3F6-4ECD-BBC8-46D371CFF5DE}" type="presParOf" srcId="{E89A9C18-AB01-4E55-A65C-D9695040248A}" destId="{F0FF2222-B166-45C9-8DF9-07CF643DD2A4}" srcOrd="1" destOrd="0" presId="urn:microsoft.com/office/officeart/2005/8/layout/hierarchy4"/>
    <dgm:cxn modelId="{ADC1255E-C484-4136-9F7E-5A4872DD1974}" type="presParOf" srcId="{E89A9C18-AB01-4E55-A65C-D9695040248A}" destId="{21CF43C0-227A-4971-809C-20618D8C637B}" srcOrd="2" destOrd="0" presId="urn:microsoft.com/office/officeart/2005/8/layout/hierarchy4"/>
    <dgm:cxn modelId="{E7A79CFE-B21D-4087-9378-486CF120CB1A}" type="presParOf" srcId="{21CF43C0-227A-4971-809C-20618D8C637B}" destId="{83BC7E60-19B9-4406-B44C-368190E21DAB}" srcOrd="0" destOrd="0" presId="urn:microsoft.com/office/officeart/2005/8/layout/hierarchy4"/>
    <dgm:cxn modelId="{B841F273-0EB1-4F7D-8A9D-992A34F8CA1E}" type="presParOf" srcId="{83BC7E60-19B9-4406-B44C-368190E21DAB}" destId="{DB8FF50E-1C6A-491E-BF93-1382AA40ADF8}" srcOrd="0" destOrd="0" presId="urn:microsoft.com/office/officeart/2005/8/layout/hierarchy4"/>
    <dgm:cxn modelId="{A4364590-BB5C-43B5-BD1E-312A8D859AC8}" type="presParOf" srcId="{83BC7E60-19B9-4406-B44C-368190E21DAB}" destId="{71A37915-94C2-4592-B35D-D9445A775261}" srcOrd="1" destOrd="0" presId="urn:microsoft.com/office/officeart/2005/8/layout/hierarchy4"/>
    <dgm:cxn modelId="{D1D10BF7-9982-4180-B453-DAF3642582C8}" type="presParOf" srcId="{83BC7E60-19B9-4406-B44C-368190E21DAB}" destId="{0396CCD6-BFCB-48C8-9266-CA20B1D634CA}" srcOrd="2" destOrd="0" presId="urn:microsoft.com/office/officeart/2005/8/layout/hierarchy4"/>
    <dgm:cxn modelId="{B2902DAF-5D25-4A7B-92D5-C621C995B4D9}" type="presParOf" srcId="{0396CCD6-BFCB-48C8-9266-CA20B1D634CA}" destId="{EA97AADE-9B52-4B26-807F-645C83AD6745}" srcOrd="0" destOrd="0" presId="urn:microsoft.com/office/officeart/2005/8/layout/hierarchy4"/>
    <dgm:cxn modelId="{6EDB90DB-B9B2-4BF6-91DC-26CC719CB6FC}" type="presParOf" srcId="{EA97AADE-9B52-4B26-807F-645C83AD6745}" destId="{00BB2718-4CF3-4787-924E-E0507B21A5CA}" srcOrd="0" destOrd="0" presId="urn:microsoft.com/office/officeart/2005/8/layout/hierarchy4"/>
    <dgm:cxn modelId="{2F6CE2BC-ED7B-4B72-B7B2-4E239F5A7298}" type="presParOf" srcId="{EA97AADE-9B52-4B26-807F-645C83AD6745}" destId="{B5A323A2-0E03-492D-A1E1-60C887C035B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DB257D6-D6DF-4E7C-B1A0-F0F05AD733FE}" type="doc">
      <dgm:prSet loTypeId="urn:microsoft.com/office/officeart/2005/8/layout/hierarchy4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EA5E721D-3826-4102-8473-2C5F3876BD63}">
      <dgm:prSet phldrT="[텍스트]"/>
      <dgm:spPr/>
      <dgm:t>
        <a:bodyPr/>
        <a:lstStyle/>
        <a:p>
          <a:pPr latinLnBrk="1"/>
          <a:r>
            <a:rPr lang="en-US" altLang="ko-KR" dirty="0" smtClean="0"/>
            <a:t>Observers</a:t>
          </a:r>
          <a:endParaRPr lang="ko-KR" altLang="en-US" dirty="0"/>
        </a:p>
      </dgm:t>
    </dgm:pt>
    <dgm:pt modelId="{A659D79B-4FA2-4754-9826-E6DF376B6766}" type="parTrans" cxnId="{6D3B2735-CFDA-4CDE-9AF5-28E41DC55E12}">
      <dgm:prSet/>
      <dgm:spPr/>
      <dgm:t>
        <a:bodyPr/>
        <a:lstStyle/>
        <a:p>
          <a:pPr latinLnBrk="1"/>
          <a:endParaRPr lang="ko-KR" altLang="en-US"/>
        </a:p>
      </dgm:t>
    </dgm:pt>
    <dgm:pt modelId="{92A21700-88A2-4A6C-9903-CA4FE1A1582F}" type="sibTrans" cxnId="{6D3B2735-CFDA-4CDE-9AF5-28E41DC55E12}">
      <dgm:prSet/>
      <dgm:spPr/>
      <dgm:t>
        <a:bodyPr/>
        <a:lstStyle/>
        <a:p>
          <a:pPr latinLnBrk="1"/>
          <a:endParaRPr lang="ko-KR" altLang="en-US"/>
        </a:p>
      </dgm:t>
    </dgm:pt>
    <dgm:pt modelId="{CC280718-A1CD-45E3-9E99-5D34E2EED432}">
      <dgm:prSet phldrT="[텍스트]"/>
      <dgm:spPr/>
      <dgm:t>
        <a:bodyPr/>
        <a:lstStyle/>
        <a:p>
          <a:pPr latinLnBrk="1"/>
          <a:r>
            <a:rPr lang="en-US" altLang="ko-KR" dirty="0" smtClean="0"/>
            <a:t>Percolator worker</a:t>
          </a:r>
          <a:endParaRPr lang="ko-KR" altLang="en-US" dirty="0"/>
        </a:p>
      </dgm:t>
    </dgm:pt>
    <dgm:pt modelId="{A2BD5304-4C7F-49B7-A32D-35C5B96E0605}" type="parTrans" cxnId="{AEDB0257-B569-4E1C-AC40-A692EAC805AF}">
      <dgm:prSet/>
      <dgm:spPr/>
      <dgm:t>
        <a:bodyPr/>
        <a:lstStyle/>
        <a:p>
          <a:pPr latinLnBrk="1"/>
          <a:endParaRPr lang="ko-KR" altLang="en-US"/>
        </a:p>
      </dgm:t>
    </dgm:pt>
    <dgm:pt modelId="{407B20B0-49AA-4464-85FC-77F5C03674E2}" type="sibTrans" cxnId="{AEDB0257-B569-4E1C-AC40-A692EAC805AF}">
      <dgm:prSet/>
      <dgm:spPr/>
      <dgm:t>
        <a:bodyPr/>
        <a:lstStyle/>
        <a:p>
          <a:pPr latinLnBrk="1"/>
          <a:endParaRPr lang="ko-KR" altLang="en-US"/>
        </a:p>
      </dgm:t>
    </dgm:pt>
    <dgm:pt modelId="{D7125D62-8727-4DDA-B73C-6A67092C2C31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Bigtable</a:t>
          </a:r>
          <a:r>
            <a:rPr lang="en-US" altLang="ko-KR" dirty="0" smtClean="0"/>
            <a:t> tablet server</a:t>
          </a:r>
          <a:endParaRPr lang="ko-KR" altLang="en-US" dirty="0"/>
        </a:p>
      </dgm:t>
    </dgm:pt>
    <dgm:pt modelId="{EC8F50C3-B7BF-4692-A7C3-C2ECB0E93B01}" type="parTrans" cxnId="{F8AA6753-8AA6-4428-88B0-4B90E627E3C4}">
      <dgm:prSet/>
      <dgm:spPr/>
      <dgm:t>
        <a:bodyPr/>
        <a:lstStyle/>
        <a:p>
          <a:pPr latinLnBrk="1"/>
          <a:endParaRPr lang="ko-KR" altLang="en-US"/>
        </a:p>
      </dgm:t>
    </dgm:pt>
    <dgm:pt modelId="{7FAB2864-91C3-4D6E-8D37-55591C28A40A}" type="sibTrans" cxnId="{F8AA6753-8AA6-4428-88B0-4B90E627E3C4}">
      <dgm:prSet/>
      <dgm:spPr/>
      <dgm:t>
        <a:bodyPr/>
        <a:lstStyle/>
        <a:p>
          <a:pPr latinLnBrk="1"/>
          <a:endParaRPr lang="ko-KR" altLang="en-US"/>
        </a:p>
      </dgm:t>
    </dgm:pt>
    <dgm:pt modelId="{9F04F95B-30CD-46A9-BEC3-A63BAF37707A}">
      <dgm:prSet phldrT="[텍스트]"/>
      <dgm:spPr/>
      <dgm:t>
        <a:bodyPr/>
        <a:lstStyle/>
        <a:p>
          <a:pPr latinLnBrk="1"/>
          <a:r>
            <a:rPr lang="en-US" altLang="ko-KR" dirty="0" smtClean="0"/>
            <a:t>GFS </a:t>
          </a:r>
          <a:r>
            <a:rPr lang="en-US" altLang="ko-KR" dirty="0" err="1" smtClean="0"/>
            <a:t>chunkserver</a:t>
          </a:r>
          <a:endParaRPr lang="ko-KR" altLang="en-US" dirty="0"/>
        </a:p>
      </dgm:t>
    </dgm:pt>
    <dgm:pt modelId="{338110F4-6231-4C16-873F-2B32AAFDACD2}" type="parTrans" cxnId="{02481F09-4696-42DC-8028-1B1DFA96B3E3}">
      <dgm:prSet/>
      <dgm:spPr/>
      <dgm:t>
        <a:bodyPr/>
        <a:lstStyle/>
        <a:p>
          <a:pPr latinLnBrk="1"/>
          <a:endParaRPr lang="ko-KR" altLang="en-US"/>
        </a:p>
      </dgm:t>
    </dgm:pt>
    <dgm:pt modelId="{3079E599-859E-4B16-B81F-D8AADFC64AF5}" type="sibTrans" cxnId="{02481F09-4696-42DC-8028-1B1DFA96B3E3}">
      <dgm:prSet/>
      <dgm:spPr/>
      <dgm:t>
        <a:bodyPr/>
        <a:lstStyle/>
        <a:p>
          <a:pPr latinLnBrk="1"/>
          <a:endParaRPr lang="ko-KR" altLang="en-US"/>
        </a:p>
      </dgm:t>
    </dgm:pt>
    <dgm:pt modelId="{9F35E566-167F-4AA0-A68E-A49FFC4CA319}" type="pres">
      <dgm:prSet presAssocID="{5DB257D6-D6DF-4E7C-B1A0-F0F05AD733FE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C4E7BFE-C465-4C69-A8D7-49668FA553B1}" type="pres">
      <dgm:prSet presAssocID="{EA5E721D-3826-4102-8473-2C5F3876BD63}" presName="vertOne" presStyleCnt="0"/>
      <dgm:spPr/>
    </dgm:pt>
    <dgm:pt modelId="{E9854B90-4BB9-45CD-A5B5-86C1AA9ACE60}" type="pres">
      <dgm:prSet presAssocID="{EA5E721D-3826-4102-8473-2C5F3876BD63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99CC8B3-2C9F-4BC3-82B4-0FA337FC22EA}" type="pres">
      <dgm:prSet presAssocID="{EA5E721D-3826-4102-8473-2C5F3876BD63}" presName="parTransOne" presStyleCnt="0"/>
      <dgm:spPr/>
    </dgm:pt>
    <dgm:pt modelId="{59848004-D2D2-4F37-BA85-3D6A412FF6B2}" type="pres">
      <dgm:prSet presAssocID="{EA5E721D-3826-4102-8473-2C5F3876BD63}" presName="horzOne" presStyleCnt="0"/>
      <dgm:spPr/>
    </dgm:pt>
    <dgm:pt modelId="{E89A9C18-AB01-4E55-A65C-D9695040248A}" type="pres">
      <dgm:prSet presAssocID="{CC280718-A1CD-45E3-9E99-5D34E2EED432}" presName="vertTwo" presStyleCnt="0"/>
      <dgm:spPr/>
    </dgm:pt>
    <dgm:pt modelId="{27619605-CDEF-4403-9410-034632164E09}" type="pres">
      <dgm:prSet presAssocID="{CC280718-A1CD-45E3-9E99-5D34E2EED432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0FF2222-B166-45C9-8DF9-07CF643DD2A4}" type="pres">
      <dgm:prSet presAssocID="{CC280718-A1CD-45E3-9E99-5D34E2EED432}" presName="parTransTwo" presStyleCnt="0"/>
      <dgm:spPr/>
    </dgm:pt>
    <dgm:pt modelId="{21CF43C0-227A-4971-809C-20618D8C637B}" type="pres">
      <dgm:prSet presAssocID="{CC280718-A1CD-45E3-9E99-5D34E2EED432}" presName="horzTwo" presStyleCnt="0"/>
      <dgm:spPr/>
    </dgm:pt>
    <dgm:pt modelId="{83BC7E60-19B9-4406-B44C-368190E21DAB}" type="pres">
      <dgm:prSet presAssocID="{D7125D62-8727-4DDA-B73C-6A67092C2C31}" presName="vertThree" presStyleCnt="0"/>
      <dgm:spPr/>
    </dgm:pt>
    <dgm:pt modelId="{DB8FF50E-1C6A-491E-BF93-1382AA40ADF8}" type="pres">
      <dgm:prSet presAssocID="{D7125D62-8727-4DDA-B73C-6A67092C2C31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1A37915-94C2-4592-B35D-D9445A775261}" type="pres">
      <dgm:prSet presAssocID="{D7125D62-8727-4DDA-B73C-6A67092C2C31}" presName="parTransThree" presStyleCnt="0"/>
      <dgm:spPr/>
    </dgm:pt>
    <dgm:pt modelId="{0396CCD6-BFCB-48C8-9266-CA20B1D634CA}" type="pres">
      <dgm:prSet presAssocID="{D7125D62-8727-4DDA-B73C-6A67092C2C31}" presName="horzThree" presStyleCnt="0"/>
      <dgm:spPr/>
    </dgm:pt>
    <dgm:pt modelId="{EA97AADE-9B52-4B26-807F-645C83AD6745}" type="pres">
      <dgm:prSet presAssocID="{9F04F95B-30CD-46A9-BEC3-A63BAF37707A}" presName="vertFour" presStyleCnt="0">
        <dgm:presLayoutVars>
          <dgm:chPref val="3"/>
        </dgm:presLayoutVars>
      </dgm:prSet>
      <dgm:spPr/>
    </dgm:pt>
    <dgm:pt modelId="{00BB2718-4CF3-4787-924E-E0507B21A5CA}" type="pres">
      <dgm:prSet presAssocID="{9F04F95B-30CD-46A9-BEC3-A63BAF37707A}" presName="txFour" presStyleLbl="node4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5A323A2-0E03-492D-A1E1-60C887C035BD}" type="pres">
      <dgm:prSet presAssocID="{9F04F95B-30CD-46A9-BEC3-A63BAF37707A}" presName="horzFour" presStyleCnt="0"/>
      <dgm:spPr/>
    </dgm:pt>
  </dgm:ptLst>
  <dgm:cxnLst>
    <dgm:cxn modelId="{AEDB0257-B569-4E1C-AC40-A692EAC805AF}" srcId="{EA5E721D-3826-4102-8473-2C5F3876BD63}" destId="{CC280718-A1CD-45E3-9E99-5D34E2EED432}" srcOrd="0" destOrd="0" parTransId="{A2BD5304-4C7F-49B7-A32D-35C5B96E0605}" sibTransId="{407B20B0-49AA-4464-85FC-77F5C03674E2}"/>
    <dgm:cxn modelId="{55D5039B-97C0-4F21-914C-855225E5908E}" type="presOf" srcId="{D7125D62-8727-4DDA-B73C-6A67092C2C31}" destId="{DB8FF50E-1C6A-491E-BF93-1382AA40ADF8}" srcOrd="0" destOrd="0" presId="urn:microsoft.com/office/officeart/2005/8/layout/hierarchy4"/>
    <dgm:cxn modelId="{5AFDB2F2-F50B-4D4E-A7D2-6E8F2122B044}" type="presOf" srcId="{9F04F95B-30CD-46A9-BEC3-A63BAF37707A}" destId="{00BB2718-4CF3-4787-924E-E0507B21A5CA}" srcOrd="0" destOrd="0" presId="urn:microsoft.com/office/officeart/2005/8/layout/hierarchy4"/>
    <dgm:cxn modelId="{6D3B2735-CFDA-4CDE-9AF5-28E41DC55E12}" srcId="{5DB257D6-D6DF-4E7C-B1A0-F0F05AD733FE}" destId="{EA5E721D-3826-4102-8473-2C5F3876BD63}" srcOrd="0" destOrd="0" parTransId="{A659D79B-4FA2-4754-9826-E6DF376B6766}" sibTransId="{92A21700-88A2-4A6C-9903-CA4FE1A1582F}"/>
    <dgm:cxn modelId="{98F09F0A-DB17-453F-9B80-5B37AA9CB4C2}" type="presOf" srcId="{EA5E721D-3826-4102-8473-2C5F3876BD63}" destId="{E9854B90-4BB9-45CD-A5B5-86C1AA9ACE60}" srcOrd="0" destOrd="0" presId="urn:microsoft.com/office/officeart/2005/8/layout/hierarchy4"/>
    <dgm:cxn modelId="{46E60FC3-DD2C-4966-9E8B-7B663FDEFA31}" type="presOf" srcId="{5DB257D6-D6DF-4E7C-B1A0-F0F05AD733FE}" destId="{9F35E566-167F-4AA0-A68E-A49FFC4CA319}" srcOrd="0" destOrd="0" presId="urn:microsoft.com/office/officeart/2005/8/layout/hierarchy4"/>
    <dgm:cxn modelId="{210B0F0F-8711-4E8E-B405-2934E318C008}" type="presOf" srcId="{CC280718-A1CD-45E3-9E99-5D34E2EED432}" destId="{27619605-CDEF-4403-9410-034632164E09}" srcOrd="0" destOrd="0" presId="urn:microsoft.com/office/officeart/2005/8/layout/hierarchy4"/>
    <dgm:cxn modelId="{F8AA6753-8AA6-4428-88B0-4B90E627E3C4}" srcId="{CC280718-A1CD-45E3-9E99-5D34E2EED432}" destId="{D7125D62-8727-4DDA-B73C-6A67092C2C31}" srcOrd="0" destOrd="0" parTransId="{EC8F50C3-B7BF-4692-A7C3-C2ECB0E93B01}" sibTransId="{7FAB2864-91C3-4D6E-8D37-55591C28A40A}"/>
    <dgm:cxn modelId="{02481F09-4696-42DC-8028-1B1DFA96B3E3}" srcId="{D7125D62-8727-4DDA-B73C-6A67092C2C31}" destId="{9F04F95B-30CD-46A9-BEC3-A63BAF37707A}" srcOrd="0" destOrd="0" parTransId="{338110F4-6231-4C16-873F-2B32AAFDACD2}" sibTransId="{3079E599-859E-4B16-B81F-D8AADFC64AF5}"/>
    <dgm:cxn modelId="{E4286D08-6E76-489F-AB90-A8C221806E1A}" type="presParOf" srcId="{9F35E566-167F-4AA0-A68E-A49FFC4CA319}" destId="{CC4E7BFE-C465-4C69-A8D7-49668FA553B1}" srcOrd="0" destOrd="0" presId="urn:microsoft.com/office/officeart/2005/8/layout/hierarchy4"/>
    <dgm:cxn modelId="{868938B7-8217-43E1-9924-11AB5DF464C2}" type="presParOf" srcId="{CC4E7BFE-C465-4C69-A8D7-49668FA553B1}" destId="{E9854B90-4BB9-45CD-A5B5-86C1AA9ACE60}" srcOrd="0" destOrd="0" presId="urn:microsoft.com/office/officeart/2005/8/layout/hierarchy4"/>
    <dgm:cxn modelId="{D0DB17EF-AF1B-4588-959B-2EBDD6F37AF8}" type="presParOf" srcId="{CC4E7BFE-C465-4C69-A8D7-49668FA553B1}" destId="{299CC8B3-2C9F-4BC3-82B4-0FA337FC22EA}" srcOrd="1" destOrd="0" presId="urn:microsoft.com/office/officeart/2005/8/layout/hierarchy4"/>
    <dgm:cxn modelId="{E105461F-1C39-4437-BC71-7B4F8F63A3E2}" type="presParOf" srcId="{CC4E7BFE-C465-4C69-A8D7-49668FA553B1}" destId="{59848004-D2D2-4F37-BA85-3D6A412FF6B2}" srcOrd="2" destOrd="0" presId="urn:microsoft.com/office/officeart/2005/8/layout/hierarchy4"/>
    <dgm:cxn modelId="{B3C16E65-5BDE-41BD-A39C-4F0A78194EFE}" type="presParOf" srcId="{59848004-D2D2-4F37-BA85-3D6A412FF6B2}" destId="{E89A9C18-AB01-4E55-A65C-D9695040248A}" srcOrd="0" destOrd="0" presId="urn:microsoft.com/office/officeart/2005/8/layout/hierarchy4"/>
    <dgm:cxn modelId="{88B748BD-E904-491D-9D24-9BEAD8302864}" type="presParOf" srcId="{E89A9C18-AB01-4E55-A65C-D9695040248A}" destId="{27619605-CDEF-4403-9410-034632164E09}" srcOrd="0" destOrd="0" presId="urn:microsoft.com/office/officeart/2005/8/layout/hierarchy4"/>
    <dgm:cxn modelId="{C3D96F3F-2A96-4294-95A1-54D355B88A9D}" type="presParOf" srcId="{E89A9C18-AB01-4E55-A65C-D9695040248A}" destId="{F0FF2222-B166-45C9-8DF9-07CF643DD2A4}" srcOrd="1" destOrd="0" presId="urn:microsoft.com/office/officeart/2005/8/layout/hierarchy4"/>
    <dgm:cxn modelId="{B1AC090E-C3E8-4828-95F4-57521617CEDD}" type="presParOf" srcId="{E89A9C18-AB01-4E55-A65C-D9695040248A}" destId="{21CF43C0-227A-4971-809C-20618D8C637B}" srcOrd="2" destOrd="0" presId="urn:microsoft.com/office/officeart/2005/8/layout/hierarchy4"/>
    <dgm:cxn modelId="{B7417448-C31F-4634-BAB0-CE432A856FD1}" type="presParOf" srcId="{21CF43C0-227A-4971-809C-20618D8C637B}" destId="{83BC7E60-19B9-4406-B44C-368190E21DAB}" srcOrd="0" destOrd="0" presId="urn:microsoft.com/office/officeart/2005/8/layout/hierarchy4"/>
    <dgm:cxn modelId="{8BE54558-113A-40A3-BCD7-33B83F387E3A}" type="presParOf" srcId="{83BC7E60-19B9-4406-B44C-368190E21DAB}" destId="{DB8FF50E-1C6A-491E-BF93-1382AA40ADF8}" srcOrd="0" destOrd="0" presId="urn:microsoft.com/office/officeart/2005/8/layout/hierarchy4"/>
    <dgm:cxn modelId="{8DBD2D6B-D7E2-421D-B601-35ED7FAAB0B5}" type="presParOf" srcId="{83BC7E60-19B9-4406-B44C-368190E21DAB}" destId="{71A37915-94C2-4592-B35D-D9445A775261}" srcOrd="1" destOrd="0" presId="urn:microsoft.com/office/officeart/2005/8/layout/hierarchy4"/>
    <dgm:cxn modelId="{22E54D16-F457-4B93-88FE-38DF79B8A9CD}" type="presParOf" srcId="{83BC7E60-19B9-4406-B44C-368190E21DAB}" destId="{0396CCD6-BFCB-48C8-9266-CA20B1D634CA}" srcOrd="2" destOrd="0" presId="urn:microsoft.com/office/officeart/2005/8/layout/hierarchy4"/>
    <dgm:cxn modelId="{F13B182F-08EA-43A0-90F5-7AA837ED515F}" type="presParOf" srcId="{0396CCD6-BFCB-48C8-9266-CA20B1D634CA}" destId="{EA97AADE-9B52-4B26-807F-645C83AD6745}" srcOrd="0" destOrd="0" presId="urn:microsoft.com/office/officeart/2005/8/layout/hierarchy4"/>
    <dgm:cxn modelId="{40BDB757-5B7B-4947-99C6-77D5E0C2F09C}" type="presParOf" srcId="{EA97AADE-9B52-4B26-807F-645C83AD6745}" destId="{00BB2718-4CF3-4787-924E-E0507B21A5CA}" srcOrd="0" destOrd="0" presId="urn:microsoft.com/office/officeart/2005/8/layout/hierarchy4"/>
    <dgm:cxn modelId="{EA0DAF8D-FCAC-400E-AB39-4D241F286FFE}" type="presParOf" srcId="{EA97AADE-9B52-4B26-807F-645C83AD6745}" destId="{B5A323A2-0E03-492D-A1E1-60C887C035B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DB257D6-D6DF-4E7C-B1A0-F0F05AD733FE}" type="doc">
      <dgm:prSet loTypeId="urn:microsoft.com/office/officeart/2005/8/layout/hierarchy4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EA5E721D-3826-4102-8473-2C5F3876BD63}">
      <dgm:prSet phldrT="[텍스트]"/>
      <dgm:spPr/>
      <dgm:t>
        <a:bodyPr/>
        <a:lstStyle/>
        <a:p>
          <a:pPr latinLnBrk="1"/>
          <a:r>
            <a:rPr lang="en-US" altLang="ko-KR" dirty="0" smtClean="0"/>
            <a:t>Observers</a:t>
          </a:r>
          <a:endParaRPr lang="ko-KR" altLang="en-US" dirty="0"/>
        </a:p>
      </dgm:t>
    </dgm:pt>
    <dgm:pt modelId="{A659D79B-4FA2-4754-9826-E6DF376B6766}" type="parTrans" cxnId="{6D3B2735-CFDA-4CDE-9AF5-28E41DC55E12}">
      <dgm:prSet/>
      <dgm:spPr/>
      <dgm:t>
        <a:bodyPr/>
        <a:lstStyle/>
        <a:p>
          <a:pPr latinLnBrk="1"/>
          <a:endParaRPr lang="ko-KR" altLang="en-US"/>
        </a:p>
      </dgm:t>
    </dgm:pt>
    <dgm:pt modelId="{92A21700-88A2-4A6C-9903-CA4FE1A1582F}" type="sibTrans" cxnId="{6D3B2735-CFDA-4CDE-9AF5-28E41DC55E12}">
      <dgm:prSet/>
      <dgm:spPr/>
      <dgm:t>
        <a:bodyPr/>
        <a:lstStyle/>
        <a:p>
          <a:pPr latinLnBrk="1"/>
          <a:endParaRPr lang="ko-KR" altLang="en-US"/>
        </a:p>
      </dgm:t>
    </dgm:pt>
    <dgm:pt modelId="{CC280718-A1CD-45E3-9E99-5D34E2EED432}">
      <dgm:prSet phldrT="[텍스트]"/>
      <dgm:spPr/>
      <dgm:t>
        <a:bodyPr/>
        <a:lstStyle/>
        <a:p>
          <a:pPr latinLnBrk="1"/>
          <a:r>
            <a:rPr lang="en-US" altLang="ko-KR" dirty="0" smtClean="0"/>
            <a:t>Percolator worker</a:t>
          </a:r>
          <a:endParaRPr lang="ko-KR" altLang="en-US" dirty="0"/>
        </a:p>
      </dgm:t>
    </dgm:pt>
    <dgm:pt modelId="{A2BD5304-4C7F-49B7-A32D-35C5B96E0605}" type="parTrans" cxnId="{AEDB0257-B569-4E1C-AC40-A692EAC805AF}">
      <dgm:prSet/>
      <dgm:spPr/>
      <dgm:t>
        <a:bodyPr/>
        <a:lstStyle/>
        <a:p>
          <a:pPr latinLnBrk="1"/>
          <a:endParaRPr lang="ko-KR" altLang="en-US"/>
        </a:p>
      </dgm:t>
    </dgm:pt>
    <dgm:pt modelId="{407B20B0-49AA-4464-85FC-77F5C03674E2}" type="sibTrans" cxnId="{AEDB0257-B569-4E1C-AC40-A692EAC805AF}">
      <dgm:prSet/>
      <dgm:spPr/>
      <dgm:t>
        <a:bodyPr/>
        <a:lstStyle/>
        <a:p>
          <a:pPr latinLnBrk="1"/>
          <a:endParaRPr lang="ko-KR" altLang="en-US"/>
        </a:p>
      </dgm:t>
    </dgm:pt>
    <dgm:pt modelId="{D7125D62-8727-4DDA-B73C-6A67092C2C31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Bigtable</a:t>
          </a:r>
          <a:r>
            <a:rPr lang="en-US" altLang="ko-KR" dirty="0" smtClean="0"/>
            <a:t> tablet server</a:t>
          </a:r>
          <a:endParaRPr lang="ko-KR" altLang="en-US" dirty="0"/>
        </a:p>
      </dgm:t>
    </dgm:pt>
    <dgm:pt modelId="{EC8F50C3-B7BF-4692-A7C3-C2ECB0E93B01}" type="parTrans" cxnId="{F8AA6753-8AA6-4428-88B0-4B90E627E3C4}">
      <dgm:prSet/>
      <dgm:spPr/>
      <dgm:t>
        <a:bodyPr/>
        <a:lstStyle/>
        <a:p>
          <a:pPr latinLnBrk="1"/>
          <a:endParaRPr lang="ko-KR" altLang="en-US"/>
        </a:p>
      </dgm:t>
    </dgm:pt>
    <dgm:pt modelId="{7FAB2864-91C3-4D6E-8D37-55591C28A40A}" type="sibTrans" cxnId="{F8AA6753-8AA6-4428-88B0-4B90E627E3C4}">
      <dgm:prSet/>
      <dgm:spPr/>
      <dgm:t>
        <a:bodyPr/>
        <a:lstStyle/>
        <a:p>
          <a:pPr latinLnBrk="1"/>
          <a:endParaRPr lang="ko-KR" altLang="en-US"/>
        </a:p>
      </dgm:t>
    </dgm:pt>
    <dgm:pt modelId="{9F04F95B-30CD-46A9-BEC3-A63BAF37707A}">
      <dgm:prSet phldrT="[텍스트]"/>
      <dgm:spPr/>
      <dgm:t>
        <a:bodyPr/>
        <a:lstStyle/>
        <a:p>
          <a:pPr latinLnBrk="1"/>
          <a:r>
            <a:rPr lang="en-US" altLang="ko-KR" dirty="0" smtClean="0"/>
            <a:t>GFS </a:t>
          </a:r>
          <a:r>
            <a:rPr lang="en-US" altLang="ko-KR" dirty="0" err="1" smtClean="0"/>
            <a:t>chunkserver</a:t>
          </a:r>
          <a:endParaRPr lang="ko-KR" altLang="en-US" dirty="0"/>
        </a:p>
      </dgm:t>
    </dgm:pt>
    <dgm:pt modelId="{338110F4-6231-4C16-873F-2B32AAFDACD2}" type="parTrans" cxnId="{02481F09-4696-42DC-8028-1B1DFA96B3E3}">
      <dgm:prSet/>
      <dgm:spPr/>
      <dgm:t>
        <a:bodyPr/>
        <a:lstStyle/>
        <a:p>
          <a:pPr latinLnBrk="1"/>
          <a:endParaRPr lang="ko-KR" altLang="en-US"/>
        </a:p>
      </dgm:t>
    </dgm:pt>
    <dgm:pt modelId="{3079E599-859E-4B16-B81F-D8AADFC64AF5}" type="sibTrans" cxnId="{02481F09-4696-42DC-8028-1B1DFA96B3E3}">
      <dgm:prSet/>
      <dgm:spPr/>
      <dgm:t>
        <a:bodyPr/>
        <a:lstStyle/>
        <a:p>
          <a:pPr latinLnBrk="1"/>
          <a:endParaRPr lang="ko-KR" altLang="en-US"/>
        </a:p>
      </dgm:t>
    </dgm:pt>
    <dgm:pt modelId="{9F35E566-167F-4AA0-A68E-A49FFC4CA319}" type="pres">
      <dgm:prSet presAssocID="{5DB257D6-D6DF-4E7C-B1A0-F0F05AD733FE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C4E7BFE-C465-4C69-A8D7-49668FA553B1}" type="pres">
      <dgm:prSet presAssocID="{EA5E721D-3826-4102-8473-2C5F3876BD63}" presName="vertOne" presStyleCnt="0"/>
      <dgm:spPr/>
    </dgm:pt>
    <dgm:pt modelId="{E9854B90-4BB9-45CD-A5B5-86C1AA9ACE60}" type="pres">
      <dgm:prSet presAssocID="{EA5E721D-3826-4102-8473-2C5F3876BD63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99CC8B3-2C9F-4BC3-82B4-0FA337FC22EA}" type="pres">
      <dgm:prSet presAssocID="{EA5E721D-3826-4102-8473-2C5F3876BD63}" presName="parTransOne" presStyleCnt="0"/>
      <dgm:spPr/>
    </dgm:pt>
    <dgm:pt modelId="{59848004-D2D2-4F37-BA85-3D6A412FF6B2}" type="pres">
      <dgm:prSet presAssocID="{EA5E721D-3826-4102-8473-2C5F3876BD63}" presName="horzOne" presStyleCnt="0"/>
      <dgm:spPr/>
    </dgm:pt>
    <dgm:pt modelId="{E89A9C18-AB01-4E55-A65C-D9695040248A}" type="pres">
      <dgm:prSet presAssocID="{CC280718-A1CD-45E3-9E99-5D34E2EED432}" presName="vertTwo" presStyleCnt="0"/>
      <dgm:spPr/>
    </dgm:pt>
    <dgm:pt modelId="{27619605-CDEF-4403-9410-034632164E09}" type="pres">
      <dgm:prSet presAssocID="{CC280718-A1CD-45E3-9E99-5D34E2EED432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0FF2222-B166-45C9-8DF9-07CF643DD2A4}" type="pres">
      <dgm:prSet presAssocID="{CC280718-A1CD-45E3-9E99-5D34E2EED432}" presName="parTransTwo" presStyleCnt="0"/>
      <dgm:spPr/>
    </dgm:pt>
    <dgm:pt modelId="{21CF43C0-227A-4971-809C-20618D8C637B}" type="pres">
      <dgm:prSet presAssocID="{CC280718-A1CD-45E3-9E99-5D34E2EED432}" presName="horzTwo" presStyleCnt="0"/>
      <dgm:spPr/>
    </dgm:pt>
    <dgm:pt modelId="{83BC7E60-19B9-4406-B44C-368190E21DAB}" type="pres">
      <dgm:prSet presAssocID="{D7125D62-8727-4DDA-B73C-6A67092C2C31}" presName="vertThree" presStyleCnt="0"/>
      <dgm:spPr/>
    </dgm:pt>
    <dgm:pt modelId="{DB8FF50E-1C6A-491E-BF93-1382AA40ADF8}" type="pres">
      <dgm:prSet presAssocID="{D7125D62-8727-4DDA-B73C-6A67092C2C31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1A37915-94C2-4592-B35D-D9445A775261}" type="pres">
      <dgm:prSet presAssocID="{D7125D62-8727-4DDA-B73C-6A67092C2C31}" presName="parTransThree" presStyleCnt="0"/>
      <dgm:spPr/>
    </dgm:pt>
    <dgm:pt modelId="{0396CCD6-BFCB-48C8-9266-CA20B1D634CA}" type="pres">
      <dgm:prSet presAssocID="{D7125D62-8727-4DDA-B73C-6A67092C2C31}" presName="horzThree" presStyleCnt="0"/>
      <dgm:spPr/>
    </dgm:pt>
    <dgm:pt modelId="{EA97AADE-9B52-4B26-807F-645C83AD6745}" type="pres">
      <dgm:prSet presAssocID="{9F04F95B-30CD-46A9-BEC3-A63BAF37707A}" presName="vertFour" presStyleCnt="0">
        <dgm:presLayoutVars>
          <dgm:chPref val="3"/>
        </dgm:presLayoutVars>
      </dgm:prSet>
      <dgm:spPr/>
    </dgm:pt>
    <dgm:pt modelId="{00BB2718-4CF3-4787-924E-E0507B21A5CA}" type="pres">
      <dgm:prSet presAssocID="{9F04F95B-30CD-46A9-BEC3-A63BAF37707A}" presName="txFour" presStyleLbl="node4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5A323A2-0E03-492D-A1E1-60C887C035BD}" type="pres">
      <dgm:prSet presAssocID="{9F04F95B-30CD-46A9-BEC3-A63BAF37707A}" presName="horzFour" presStyleCnt="0"/>
      <dgm:spPr/>
    </dgm:pt>
  </dgm:ptLst>
  <dgm:cxnLst>
    <dgm:cxn modelId="{AEDB0257-B569-4E1C-AC40-A692EAC805AF}" srcId="{EA5E721D-3826-4102-8473-2C5F3876BD63}" destId="{CC280718-A1CD-45E3-9E99-5D34E2EED432}" srcOrd="0" destOrd="0" parTransId="{A2BD5304-4C7F-49B7-A32D-35C5B96E0605}" sibTransId="{407B20B0-49AA-4464-85FC-77F5C03674E2}"/>
    <dgm:cxn modelId="{38553811-6CF1-4D59-A5A5-9DA26AD1DCCB}" type="presOf" srcId="{5DB257D6-D6DF-4E7C-B1A0-F0F05AD733FE}" destId="{9F35E566-167F-4AA0-A68E-A49FFC4CA319}" srcOrd="0" destOrd="0" presId="urn:microsoft.com/office/officeart/2005/8/layout/hierarchy4"/>
    <dgm:cxn modelId="{6D3B2735-CFDA-4CDE-9AF5-28E41DC55E12}" srcId="{5DB257D6-D6DF-4E7C-B1A0-F0F05AD733FE}" destId="{EA5E721D-3826-4102-8473-2C5F3876BD63}" srcOrd="0" destOrd="0" parTransId="{A659D79B-4FA2-4754-9826-E6DF376B6766}" sibTransId="{92A21700-88A2-4A6C-9903-CA4FE1A1582F}"/>
    <dgm:cxn modelId="{C1D4CA2A-6BAF-4972-99DF-27C70D856C5A}" type="presOf" srcId="{9F04F95B-30CD-46A9-BEC3-A63BAF37707A}" destId="{00BB2718-4CF3-4787-924E-E0507B21A5CA}" srcOrd="0" destOrd="0" presId="urn:microsoft.com/office/officeart/2005/8/layout/hierarchy4"/>
    <dgm:cxn modelId="{F8AA6753-8AA6-4428-88B0-4B90E627E3C4}" srcId="{CC280718-A1CD-45E3-9E99-5D34E2EED432}" destId="{D7125D62-8727-4DDA-B73C-6A67092C2C31}" srcOrd="0" destOrd="0" parTransId="{EC8F50C3-B7BF-4692-A7C3-C2ECB0E93B01}" sibTransId="{7FAB2864-91C3-4D6E-8D37-55591C28A40A}"/>
    <dgm:cxn modelId="{5BEBCA26-15B6-4A39-A138-AA7AC84F912B}" type="presOf" srcId="{D7125D62-8727-4DDA-B73C-6A67092C2C31}" destId="{DB8FF50E-1C6A-491E-BF93-1382AA40ADF8}" srcOrd="0" destOrd="0" presId="urn:microsoft.com/office/officeart/2005/8/layout/hierarchy4"/>
    <dgm:cxn modelId="{1D4071FD-437E-49E5-90C3-4F2E31F0EFAC}" type="presOf" srcId="{EA5E721D-3826-4102-8473-2C5F3876BD63}" destId="{E9854B90-4BB9-45CD-A5B5-86C1AA9ACE60}" srcOrd="0" destOrd="0" presId="urn:microsoft.com/office/officeart/2005/8/layout/hierarchy4"/>
    <dgm:cxn modelId="{4185E975-C071-4CED-90DF-771324BC2B74}" type="presOf" srcId="{CC280718-A1CD-45E3-9E99-5D34E2EED432}" destId="{27619605-CDEF-4403-9410-034632164E09}" srcOrd="0" destOrd="0" presId="urn:microsoft.com/office/officeart/2005/8/layout/hierarchy4"/>
    <dgm:cxn modelId="{02481F09-4696-42DC-8028-1B1DFA96B3E3}" srcId="{D7125D62-8727-4DDA-B73C-6A67092C2C31}" destId="{9F04F95B-30CD-46A9-BEC3-A63BAF37707A}" srcOrd="0" destOrd="0" parTransId="{338110F4-6231-4C16-873F-2B32AAFDACD2}" sibTransId="{3079E599-859E-4B16-B81F-D8AADFC64AF5}"/>
    <dgm:cxn modelId="{4CAEAD6E-BC45-42AD-A41A-456E01804A87}" type="presParOf" srcId="{9F35E566-167F-4AA0-A68E-A49FFC4CA319}" destId="{CC4E7BFE-C465-4C69-A8D7-49668FA553B1}" srcOrd="0" destOrd="0" presId="urn:microsoft.com/office/officeart/2005/8/layout/hierarchy4"/>
    <dgm:cxn modelId="{AFD6C2D9-14F1-474B-89CE-28DA6A76185C}" type="presParOf" srcId="{CC4E7BFE-C465-4C69-A8D7-49668FA553B1}" destId="{E9854B90-4BB9-45CD-A5B5-86C1AA9ACE60}" srcOrd="0" destOrd="0" presId="urn:microsoft.com/office/officeart/2005/8/layout/hierarchy4"/>
    <dgm:cxn modelId="{D9035409-683C-4649-AE2D-55B812C6A9B1}" type="presParOf" srcId="{CC4E7BFE-C465-4C69-A8D7-49668FA553B1}" destId="{299CC8B3-2C9F-4BC3-82B4-0FA337FC22EA}" srcOrd="1" destOrd="0" presId="urn:microsoft.com/office/officeart/2005/8/layout/hierarchy4"/>
    <dgm:cxn modelId="{CEEB418B-5309-4171-A20D-7563BFEC04A7}" type="presParOf" srcId="{CC4E7BFE-C465-4C69-A8D7-49668FA553B1}" destId="{59848004-D2D2-4F37-BA85-3D6A412FF6B2}" srcOrd="2" destOrd="0" presId="urn:microsoft.com/office/officeart/2005/8/layout/hierarchy4"/>
    <dgm:cxn modelId="{0F538B53-1C9A-4C82-93CE-D861D0B7B6E9}" type="presParOf" srcId="{59848004-D2D2-4F37-BA85-3D6A412FF6B2}" destId="{E89A9C18-AB01-4E55-A65C-D9695040248A}" srcOrd="0" destOrd="0" presId="urn:microsoft.com/office/officeart/2005/8/layout/hierarchy4"/>
    <dgm:cxn modelId="{3B2D7EFF-FF58-439D-A00C-85C3DE3E403F}" type="presParOf" srcId="{E89A9C18-AB01-4E55-A65C-D9695040248A}" destId="{27619605-CDEF-4403-9410-034632164E09}" srcOrd="0" destOrd="0" presId="urn:microsoft.com/office/officeart/2005/8/layout/hierarchy4"/>
    <dgm:cxn modelId="{ECF12837-10CE-4FE8-B284-DAA44A3C9C7A}" type="presParOf" srcId="{E89A9C18-AB01-4E55-A65C-D9695040248A}" destId="{F0FF2222-B166-45C9-8DF9-07CF643DD2A4}" srcOrd="1" destOrd="0" presId="urn:microsoft.com/office/officeart/2005/8/layout/hierarchy4"/>
    <dgm:cxn modelId="{4115B6A0-1B10-4E4F-A0BF-0B10CA0E7082}" type="presParOf" srcId="{E89A9C18-AB01-4E55-A65C-D9695040248A}" destId="{21CF43C0-227A-4971-809C-20618D8C637B}" srcOrd="2" destOrd="0" presId="urn:microsoft.com/office/officeart/2005/8/layout/hierarchy4"/>
    <dgm:cxn modelId="{50007A62-BB60-4AD1-8A18-2C72E8DB48F4}" type="presParOf" srcId="{21CF43C0-227A-4971-809C-20618D8C637B}" destId="{83BC7E60-19B9-4406-B44C-368190E21DAB}" srcOrd="0" destOrd="0" presId="urn:microsoft.com/office/officeart/2005/8/layout/hierarchy4"/>
    <dgm:cxn modelId="{7F3F3DCF-FECF-453D-A073-09EFD6645EA9}" type="presParOf" srcId="{83BC7E60-19B9-4406-B44C-368190E21DAB}" destId="{DB8FF50E-1C6A-491E-BF93-1382AA40ADF8}" srcOrd="0" destOrd="0" presId="urn:microsoft.com/office/officeart/2005/8/layout/hierarchy4"/>
    <dgm:cxn modelId="{F729AA1A-1DAE-459E-93C0-6A731B48A834}" type="presParOf" srcId="{83BC7E60-19B9-4406-B44C-368190E21DAB}" destId="{71A37915-94C2-4592-B35D-D9445A775261}" srcOrd="1" destOrd="0" presId="urn:microsoft.com/office/officeart/2005/8/layout/hierarchy4"/>
    <dgm:cxn modelId="{CC7E4D27-0A27-4648-9738-F17FD55058A2}" type="presParOf" srcId="{83BC7E60-19B9-4406-B44C-368190E21DAB}" destId="{0396CCD6-BFCB-48C8-9266-CA20B1D634CA}" srcOrd="2" destOrd="0" presId="urn:microsoft.com/office/officeart/2005/8/layout/hierarchy4"/>
    <dgm:cxn modelId="{DD78C146-B2ED-4317-A16F-245DC086C314}" type="presParOf" srcId="{0396CCD6-BFCB-48C8-9266-CA20B1D634CA}" destId="{EA97AADE-9B52-4B26-807F-645C83AD6745}" srcOrd="0" destOrd="0" presId="urn:microsoft.com/office/officeart/2005/8/layout/hierarchy4"/>
    <dgm:cxn modelId="{2F3D12E2-7D43-4FDA-875D-60F3C6CF5A1A}" type="presParOf" srcId="{EA97AADE-9B52-4B26-807F-645C83AD6745}" destId="{00BB2718-4CF3-4787-924E-E0507B21A5CA}" srcOrd="0" destOrd="0" presId="urn:microsoft.com/office/officeart/2005/8/layout/hierarchy4"/>
    <dgm:cxn modelId="{0F554677-457B-41BB-86E6-5FE63750501D}" type="presParOf" srcId="{EA97AADE-9B52-4B26-807F-645C83AD6745}" destId="{B5A323A2-0E03-492D-A1E1-60C887C035B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DB257D6-D6DF-4E7C-B1A0-F0F05AD733FE}" type="doc">
      <dgm:prSet loTypeId="urn:microsoft.com/office/officeart/2005/8/layout/hierarchy4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EA5E721D-3826-4102-8473-2C5F3876BD63}">
      <dgm:prSet phldrT="[텍스트]"/>
      <dgm:spPr/>
      <dgm:t>
        <a:bodyPr/>
        <a:lstStyle/>
        <a:p>
          <a:pPr latinLnBrk="1"/>
          <a:r>
            <a:rPr lang="en-US" altLang="ko-KR" dirty="0" smtClean="0"/>
            <a:t>Observers</a:t>
          </a:r>
          <a:endParaRPr lang="ko-KR" altLang="en-US" dirty="0"/>
        </a:p>
      </dgm:t>
    </dgm:pt>
    <dgm:pt modelId="{A659D79B-4FA2-4754-9826-E6DF376B6766}" type="parTrans" cxnId="{6D3B2735-CFDA-4CDE-9AF5-28E41DC55E12}">
      <dgm:prSet/>
      <dgm:spPr/>
      <dgm:t>
        <a:bodyPr/>
        <a:lstStyle/>
        <a:p>
          <a:pPr latinLnBrk="1"/>
          <a:endParaRPr lang="ko-KR" altLang="en-US"/>
        </a:p>
      </dgm:t>
    </dgm:pt>
    <dgm:pt modelId="{92A21700-88A2-4A6C-9903-CA4FE1A1582F}" type="sibTrans" cxnId="{6D3B2735-CFDA-4CDE-9AF5-28E41DC55E12}">
      <dgm:prSet/>
      <dgm:spPr/>
      <dgm:t>
        <a:bodyPr/>
        <a:lstStyle/>
        <a:p>
          <a:pPr latinLnBrk="1"/>
          <a:endParaRPr lang="ko-KR" altLang="en-US"/>
        </a:p>
      </dgm:t>
    </dgm:pt>
    <dgm:pt modelId="{CC280718-A1CD-45E3-9E99-5D34E2EED432}">
      <dgm:prSet phldrT="[텍스트]"/>
      <dgm:spPr/>
      <dgm:t>
        <a:bodyPr/>
        <a:lstStyle/>
        <a:p>
          <a:pPr latinLnBrk="1"/>
          <a:r>
            <a:rPr lang="en-US" altLang="ko-KR" dirty="0" smtClean="0"/>
            <a:t>Percolator worker</a:t>
          </a:r>
          <a:endParaRPr lang="ko-KR" altLang="en-US" dirty="0"/>
        </a:p>
      </dgm:t>
    </dgm:pt>
    <dgm:pt modelId="{A2BD5304-4C7F-49B7-A32D-35C5B96E0605}" type="parTrans" cxnId="{AEDB0257-B569-4E1C-AC40-A692EAC805AF}">
      <dgm:prSet/>
      <dgm:spPr/>
      <dgm:t>
        <a:bodyPr/>
        <a:lstStyle/>
        <a:p>
          <a:pPr latinLnBrk="1"/>
          <a:endParaRPr lang="ko-KR" altLang="en-US"/>
        </a:p>
      </dgm:t>
    </dgm:pt>
    <dgm:pt modelId="{407B20B0-49AA-4464-85FC-77F5C03674E2}" type="sibTrans" cxnId="{AEDB0257-B569-4E1C-AC40-A692EAC805AF}">
      <dgm:prSet/>
      <dgm:spPr/>
      <dgm:t>
        <a:bodyPr/>
        <a:lstStyle/>
        <a:p>
          <a:pPr latinLnBrk="1"/>
          <a:endParaRPr lang="ko-KR" altLang="en-US"/>
        </a:p>
      </dgm:t>
    </dgm:pt>
    <dgm:pt modelId="{D7125D62-8727-4DDA-B73C-6A67092C2C31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Bigtable</a:t>
          </a:r>
          <a:r>
            <a:rPr lang="en-US" altLang="ko-KR" dirty="0" smtClean="0"/>
            <a:t> tablet server</a:t>
          </a:r>
          <a:endParaRPr lang="ko-KR" altLang="en-US" dirty="0"/>
        </a:p>
      </dgm:t>
    </dgm:pt>
    <dgm:pt modelId="{EC8F50C3-B7BF-4692-A7C3-C2ECB0E93B01}" type="parTrans" cxnId="{F8AA6753-8AA6-4428-88B0-4B90E627E3C4}">
      <dgm:prSet/>
      <dgm:spPr/>
      <dgm:t>
        <a:bodyPr/>
        <a:lstStyle/>
        <a:p>
          <a:pPr latinLnBrk="1"/>
          <a:endParaRPr lang="ko-KR" altLang="en-US"/>
        </a:p>
      </dgm:t>
    </dgm:pt>
    <dgm:pt modelId="{7FAB2864-91C3-4D6E-8D37-55591C28A40A}" type="sibTrans" cxnId="{F8AA6753-8AA6-4428-88B0-4B90E627E3C4}">
      <dgm:prSet/>
      <dgm:spPr/>
      <dgm:t>
        <a:bodyPr/>
        <a:lstStyle/>
        <a:p>
          <a:pPr latinLnBrk="1"/>
          <a:endParaRPr lang="ko-KR" altLang="en-US"/>
        </a:p>
      </dgm:t>
    </dgm:pt>
    <dgm:pt modelId="{9F04F95B-30CD-46A9-BEC3-A63BAF37707A}">
      <dgm:prSet phldrT="[텍스트]"/>
      <dgm:spPr/>
      <dgm:t>
        <a:bodyPr/>
        <a:lstStyle/>
        <a:p>
          <a:pPr latinLnBrk="1"/>
          <a:r>
            <a:rPr lang="en-US" altLang="ko-KR" dirty="0" smtClean="0"/>
            <a:t>GFS </a:t>
          </a:r>
          <a:r>
            <a:rPr lang="en-US" altLang="ko-KR" dirty="0" err="1" smtClean="0"/>
            <a:t>chunkserver</a:t>
          </a:r>
          <a:endParaRPr lang="ko-KR" altLang="en-US" dirty="0"/>
        </a:p>
      </dgm:t>
    </dgm:pt>
    <dgm:pt modelId="{338110F4-6231-4C16-873F-2B32AAFDACD2}" type="parTrans" cxnId="{02481F09-4696-42DC-8028-1B1DFA96B3E3}">
      <dgm:prSet/>
      <dgm:spPr/>
      <dgm:t>
        <a:bodyPr/>
        <a:lstStyle/>
        <a:p>
          <a:pPr latinLnBrk="1"/>
          <a:endParaRPr lang="ko-KR" altLang="en-US"/>
        </a:p>
      </dgm:t>
    </dgm:pt>
    <dgm:pt modelId="{3079E599-859E-4B16-B81F-D8AADFC64AF5}" type="sibTrans" cxnId="{02481F09-4696-42DC-8028-1B1DFA96B3E3}">
      <dgm:prSet/>
      <dgm:spPr/>
      <dgm:t>
        <a:bodyPr/>
        <a:lstStyle/>
        <a:p>
          <a:pPr latinLnBrk="1"/>
          <a:endParaRPr lang="ko-KR" altLang="en-US"/>
        </a:p>
      </dgm:t>
    </dgm:pt>
    <dgm:pt modelId="{9F35E566-167F-4AA0-A68E-A49FFC4CA319}" type="pres">
      <dgm:prSet presAssocID="{5DB257D6-D6DF-4E7C-B1A0-F0F05AD733FE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C4E7BFE-C465-4C69-A8D7-49668FA553B1}" type="pres">
      <dgm:prSet presAssocID="{EA5E721D-3826-4102-8473-2C5F3876BD63}" presName="vertOne" presStyleCnt="0"/>
      <dgm:spPr/>
    </dgm:pt>
    <dgm:pt modelId="{E9854B90-4BB9-45CD-A5B5-86C1AA9ACE60}" type="pres">
      <dgm:prSet presAssocID="{EA5E721D-3826-4102-8473-2C5F3876BD63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99CC8B3-2C9F-4BC3-82B4-0FA337FC22EA}" type="pres">
      <dgm:prSet presAssocID="{EA5E721D-3826-4102-8473-2C5F3876BD63}" presName="parTransOne" presStyleCnt="0"/>
      <dgm:spPr/>
    </dgm:pt>
    <dgm:pt modelId="{59848004-D2D2-4F37-BA85-3D6A412FF6B2}" type="pres">
      <dgm:prSet presAssocID="{EA5E721D-3826-4102-8473-2C5F3876BD63}" presName="horzOne" presStyleCnt="0"/>
      <dgm:spPr/>
    </dgm:pt>
    <dgm:pt modelId="{E89A9C18-AB01-4E55-A65C-D9695040248A}" type="pres">
      <dgm:prSet presAssocID="{CC280718-A1CD-45E3-9E99-5D34E2EED432}" presName="vertTwo" presStyleCnt="0"/>
      <dgm:spPr/>
    </dgm:pt>
    <dgm:pt modelId="{27619605-CDEF-4403-9410-034632164E09}" type="pres">
      <dgm:prSet presAssocID="{CC280718-A1CD-45E3-9E99-5D34E2EED432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0FF2222-B166-45C9-8DF9-07CF643DD2A4}" type="pres">
      <dgm:prSet presAssocID="{CC280718-A1CD-45E3-9E99-5D34E2EED432}" presName="parTransTwo" presStyleCnt="0"/>
      <dgm:spPr/>
    </dgm:pt>
    <dgm:pt modelId="{21CF43C0-227A-4971-809C-20618D8C637B}" type="pres">
      <dgm:prSet presAssocID="{CC280718-A1CD-45E3-9E99-5D34E2EED432}" presName="horzTwo" presStyleCnt="0"/>
      <dgm:spPr/>
    </dgm:pt>
    <dgm:pt modelId="{83BC7E60-19B9-4406-B44C-368190E21DAB}" type="pres">
      <dgm:prSet presAssocID="{D7125D62-8727-4DDA-B73C-6A67092C2C31}" presName="vertThree" presStyleCnt="0"/>
      <dgm:spPr/>
    </dgm:pt>
    <dgm:pt modelId="{DB8FF50E-1C6A-491E-BF93-1382AA40ADF8}" type="pres">
      <dgm:prSet presAssocID="{D7125D62-8727-4DDA-B73C-6A67092C2C31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1A37915-94C2-4592-B35D-D9445A775261}" type="pres">
      <dgm:prSet presAssocID="{D7125D62-8727-4DDA-B73C-6A67092C2C31}" presName="parTransThree" presStyleCnt="0"/>
      <dgm:spPr/>
    </dgm:pt>
    <dgm:pt modelId="{0396CCD6-BFCB-48C8-9266-CA20B1D634CA}" type="pres">
      <dgm:prSet presAssocID="{D7125D62-8727-4DDA-B73C-6A67092C2C31}" presName="horzThree" presStyleCnt="0"/>
      <dgm:spPr/>
    </dgm:pt>
    <dgm:pt modelId="{EA97AADE-9B52-4B26-807F-645C83AD6745}" type="pres">
      <dgm:prSet presAssocID="{9F04F95B-30CD-46A9-BEC3-A63BAF37707A}" presName="vertFour" presStyleCnt="0">
        <dgm:presLayoutVars>
          <dgm:chPref val="3"/>
        </dgm:presLayoutVars>
      </dgm:prSet>
      <dgm:spPr/>
    </dgm:pt>
    <dgm:pt modelId="{00BB2718-4CF3-4787-924E-E0507B21A5CA}" type="pres">
      <dgm:prSet presAssocID="{9F04F95B-30CD-46A9-BEC3-A63BAF37707A}" presName="txFour" presStyleLbl="node4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5A323A2-0E03-492D-A1E1-60C887C035BD}" type="pres">
      <dgm:prSet presAssocID="{9F04F95B-30CD-46A9-BEC3-A63BAF37707A}" presName="horzFour" presStyleCnt="0"/>
      <dgm:spPr/>
    </dgm:pt>
  </dgm:ptLst>
  <dgm:cxnLst>
    <dgm:cxn modelId="{AEDB0257-B569-4E1C-AC40-A692EAC805AF}" srcId="{EA5E721D-3826-4102-8473-2C5F3876BD63}" destId="{CC280718-A1CD-45E3-9E99-5D34E2EED432}" srcOrd="0" destOrd="0" parTransId="{A2BD5304-4C7F-49B7-A32D-35C5B96E0605}" sibTransId="{407B20B0-49AA-4464-85FC-77F5C03674E2}"/>
    <dgm:cxn modelId="{D4046F7B-51E3-4848-99E6-B8D08F3FFE66}" type="presOf" srcId="{5DB257D6-D6DF-4E7C-B1A0-F0F05AD733FE}" destId="{9F35E566-167F-4AA0-A68E-A49FFC4CA319}" srcOrd="0" destOrd="0" presId="urn:microsoft.com/office/officeart/2005/8/layout/hierarchy4"/>
    <dgm:cxn modelId="{6D3B2735-CFDA-4CDE-9AF5-28E41DC55E12}" srcId="{5DB257D6-D6DF-4E7C-B1A0-F0F05AD733FE}" destId="{EA5E721D-3826-4102-8473-2C5F3876BD63}" srcOrd="0" destOrd="0" parTransId="{A659D79B-4FA2-4754-9826-E6DF376B6766}" sibTransId="{92A21700-88A2-4A6C-9903-CA4FE1A1582F}"/>
    <dgm:cxn modelId="{E35C0ADF-2A8D-4F51-B608-15D2BC6AA771}" type="presOf" srcId="{CC280718-A1CD-45E3-9E99-5D34E2EED432}" destId="{27619605-CDEF-4403-9410-034632164E09}" srcOrd="0" destOrd="0" presId="urn:microsoft.com/office/officeart/2005/8/layout/hierarchy4"/>
    <dgm:cxn modelId="{7EC10C69-3537-4745-B873-5C0AFF21DB7A}" type="presOf" srcId="{D7125D62-8727-4DDA-B73C-6A67092C2C31}" destId="{DB8FF50E-1C6A-491E-BF93-1382AA40ADF8}" srcOrd="0" destOrd="0" presId="urn:microsoft.com/office/officeart/2005/8/layout/hierarchy4"/>
    <dgm:cxn modelId="{171FB039-C6A8-4E4E-A406-97E61D2DCBAD}" type="presOf" srcId="{9F04F95B-30CD-46A9-BEC3-A63BAF37707A}" destId="{00BB2718-4CF3-4787-924E-E0507B21A5CA}" srcOrd="0" destOrd="0" presId="urn:microsoft.com/office/officeart/2005/8/layout/hierarchy4"/>
    <dgm:cxn modelId="{F8AA6753-8AA6-4428-88B0-4B90E627E3C4}" srcId="{CC280718-A1CD-45E3-9E99-5D34E2EED432}" destId="{D7125D62-8727-4DDA-B73C-6A67092C2C31}" srcOrd="0" destOrd="0" parTransId="{EC8F50C3-B7BF-4692-A7C3-C2ECB0E93B01}" sibTransId="{7FAB2864-91C3-4D6E-8D37-55591C28A40A}"/>
    <dgm:cxn modelId="{359DEB3B-2F89-4E4A-B84D-477815C3339D}" type="presOf" srcId="{EA5E721D-3826-4102-8473-2C5F3876BD63}" destId="{E9854B90-4BB9-45CD-A5B5-86C1AA9ACE60}" srcOrd="0" destOrd="0" presId="urn:microsoft.com/office/officeart/2005/8/layout/hierarchy4"/>
    <dgm:cxn modelId="{02481F09-4696-42DC-8028-1B1DFA96B3E3}" srcId="{D7125D62-8727-4DDA-B73C-6A67092C2C31}" destId="{9F04F95B-30CD-46A9-BEC3-A63BAF37707A}" srcOrd="0" destOrd="0" parTransId="{338110F4-6231-4C16-873F-2B32AAFDACD2}" sibTransId="{3079E599-859E-4B16-B81F-D8AADFC64AF5}"/>
    <dgm:cxn modelId="{ED5695EB-3262-4077-AE62-9508D4DED29D}" type="presParOf" srcId="{9F35E566-167F-4AA0-A68E-A49FFC4CA319}" destId="{CC4E7BFE-C465-4C69-A8D7-49668FA553B1}" srcOrd="0" destOrd="0" presId="urn:microsoft.com/office/officeart/2005/8/layout/hierarchy4"/>
    <dgm:cxn modelId="{F044DAC9-0AC4-4128-AA70-39CC5B2E04B0}" type="presParOf" srcId="{CC4E7BFE-C465-4C69-A8D7-49668FA553B1}" destId="{E9854B90-4BB9-45CD-A5B5-86C1AA9ACE60}" srcOrd="0" destOrd="0" presId="urn:microsoft.com/office/officeart/2005/8/layout/hierarchy4"/>
    <dgm:cxn modelId="{5F008140-421D-49DC-8BE0-F947BCEA8B1F}" type="presParOf" srcId="{CC4E7BFE-C465-4C69-A8D7-49668FA553B1}" destId="{299CC8B3-2C9F-4BC3-82B4-0FA337FC22EA}" srcOrd="1" destOrd="0" presId="urn:microsoft.com/office/officeart/2005/8/layout/hierarchy4"/>
    <dgm:cxn modelId="{EC943889-9E93-4063-97A2-E808BE873ED5}" type="presParOf" srcId="{CC4E7BFE-C465-4C69-A8D7-49668FA553B1}" destId="{59848004-D2D2-4F37-BA85-3D6A412FF6B2}" srcOrd="2" destOrd="0" presId="urn:microsoft.com/office/officeart/2005/8/layout/hierarchy4"/>
    <dgm:cxn modelId="{10891DC0-6A9D-4AAB-BFDA-37639F3DAACA}" type="presParOf" srcId="{59848004-D2D2-4F37-BA85-3D6A412FF6B2}" destId="{E89A9C18-AB01-4E55-A65C-D9695040248A}" srcOrd="0" destOrd="0" presId="urn:microsoft.com/office/officeart/2005/8/layout/hierarchy4"/>
    <dgm:cxn modelId="{96CECB5E-FA30-40D7-A20C-57A6E14CCF88}" type="presParOf" srcId="{E89A9C18-AB01-4E55-A65C-D9695040248A}" destId="{27619605-CDEF-4403-9410-034632164E09}" srcOrd="0" destOrd="0" presId="urn:microsoft.com/office/officeart/2005/8/layout/hierarchy4"/>
    <dgm:cxn modelId="{499C29A6-1E6B-40F2-83CE-D56C2DD6ACE1}" type="presParOf" srcId="{E89A9C18-AB01-4E55-A65C-D9695040248A}" destId="{F0FF2222-B166-45C9-8DF9-07CF643DD2A4}" srcOrd="1" destOrd="0" presId="urn:microsoft.com/office/officeart/2005/8/layout/hierarchy4"/>
    <dgm:cxn modelId="{EB78BD85-BE26-4891-B4BC-0489BB937A04}" type="presParOf" srcId="{E89A9C18-AB01-4E55-A65C-D9695040248A}" destId="{21CF43C0-227A-4971-809C-20618D8C637B}" srcOrd="2" destOrd="0" presId="urn:microsoft.com/office/officeart/2005/8/layout/hierarchy4"/>
    <dgm:cxn modelId="{66901D3A-6D07-453A-9006-7EE716E93724}" type="presParOf" srcId="{21CF43C0-227A-4971-809C-20618D8C637B}" destId="{83BC7E60-19B9-4406-B44C-368190E21DAB}" srcOrd="0" destOrd="0" presId="urn:microsoft.com/office/officeart/2005/8/layout/hierarchy4"/>
    <dgm:cxn modelId="{8EAED49C-467A-4FB7-A498-368BF3D46D02}" type="presParOf" srcId="{83BC7E60-19B9-4406-B44C-368190E21DAB}" destId="{DB8FF50E-1C6A-491E-BF93-1382AA40ADF8}" srcOrd="0" destOrd="0" presId="urn:microsoft.com/office/officeart/2005/8/layout/hierarchy4"/>
    <dgm:cxn modelId="{51D6D6A1-3D94-4899-89D6-871A7088D9EC}" type="presParOf" srcId="{83BC7E60-19B9-4406-B44C-368190E21DAB}" destId="{71A37915-94C2-4592-B35D-D9445A775261}" srcOrd="1" destOrd="0" presId="urn:microsoft.com/office/officeart/2005/8/layout/hierarchy4"/>
    <dgm:cxn modelId="{02F32DB3-E7D9-4AEA-A818-6EFD3A64ED77}" type="presParOf" srcId="{83BC7E60-19B9-4406-B44C-368190E21DAB}" destId="{0396CCD6-BFCB-48C8-9266-CA20B1D634CA}" srcOrd="2" destOrd="0" presId="urn:microsoft.com/office/officeart/2005/8/layout/hierarchy4"/>
    <dgm:cxn modelId="{D57C8F23-FE86-43A0-B8B4-13A1D96EE7E3}" type="presParOf" srcId="{0396CCD6-BFCB-48C8-9266-CA20B1D634CA}" destId="{EA97AADE-9B52-4B26-807F-645C83AD6745}" srcOrd="0" destOrd="0" presId="urn:microsoft.com/office/officeart/2005/8/layout/hierarchy4"/>
    <dgm:cxn modelId="{5D233598-1D72-4B9B-AA37-5C61645DB34B}" type="presParOf" srcId="{EA97AADE-9B52-4B26-807F-645C83AD6745}" destId="{00BB2718-4CF3-4787-924E-E0507B21A5CA}" srcOrd="0" destOrd="0" presId="urn:microsoft.com/office/officeart/2005/8/layout/hierarchy4"/>
    <dgm:cxn modelId="{D18BA7AB-4B0E-4FF2-8A03-BA83DC98A7FC}" type="presParOf" srcId="{EA97AADE-9B52-4B26-807F-645C83AD6745}" destId="{B5A323A2-0E03-492D-A1E1-60C887C035B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A17082D-AF90-468F-A4EE-80E9AF7AC9CB}" type="doc">
      <dgm:prSet loTypeId="urn:microsoft.com/office/officeart/2005/8/layout/list1" loCatId="list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A888A8AD-1B40-4466-BD14-6AAAD7350F1F}">
      <dgm:prSet phldrT="[텍스트]"/>
      <dgm:spPr/>
      <dgm:t>
        <a:bodyPr/>
        <a:lstStyle/>
        <a:p>
          <a:pPr latinLnBrk="1"/>
          <a:r>
            <a:rPr lang="en-US" altLang="ko-KR" dirty="0" smtClean="0"/>
            <a:t>Timestamp oracle service</a:t>
          </a:r>
          <a:endParaRPr lang="ko-KR" altLang="en-US" dirty="0"/>
        </a:p>
      </dgm:t>
    </dgm:pt>
    <dgm:pt modelId="{206B6702-EC4F-4440-B721-9C8365FB1412}" type="parTrans" cxnId="{2A12E806-DD5C-43A1-A83C-FDC0EF39608E}">
      <dgm:prSet/>
      <dgm:spPr/>
      <dgm:t>
        <a:bodyPr/>
        <a:lstStyle/>
        <a:p>
          <a:pPr latinLnBrk="1"/>
          <a:endParaRPr lang="ko-KR" altLang="en-US"/>
        </a:p>
      </dgm:t>
    </dgm:pt>
    <dgm:pt modelId="{185333C6-1AF0-499C-95BD-EA9927D3F48C}" type="sibTrans" cxnId="{2A12E806-DD5C-43A1-A83C-FDC0EF39608E}">
      <dgm:prSet/>
      <dgm:spPr/>
      <dgm:t>
        <a:bodyPr/>
        <a:lstStyle/>
        <a:p>
          <a:pPr latinLnBrk="1"/>
          <a:endParaRPr lang="ko-KR" altLang="en-US"/>
        </a:p>
      </dgm:t>
    </dgm:pt>
    <dgm:pt modelId="{B4BCAD91-2D7E-4DC5-9F66-931B10D5D535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FA5FFC0C-F3C6-47CE-ADDF-CEAF7F19D811}" type="parTrans" cxnId="{BA2D526C-71BC-4DF8-B72D-4906C483D538}">
      <dgm:prSet/>
      <dgm:spPr/>
      <dgm:t>
        <a:bodyPr/>
        <a:lstStyle/>
        <a:p>
          <a:pPr latinLnBrk="1"/>
          <a:endParaRPr lang="ko-KR" altLang="en-US"/>
        </a:p>
      </dgm:t>
    </dgm:pt>
    <dgm:pt modelId="{E79057F3-A7C2-46AD-B923-4B79233251E5}" type="sibTrans" cxnId="{BA2D526C-71BC-4DF8-B72D-4906C483D538}">
      <dgm:prSet/>
      <dgm:spPr/>
      <dgm:t>
        <a:bodyPr/>
        <a:lstStyle/>
        <a:p>
          <a:pPr latinLnBrk="1"/>
          <a:endParaRPr lang="ko-KR" altLang="en-US"/>
        </a:p>
      </dgm:t>
    </dgm:pt>
    <dgm:pt modelId="{0F2DB53A-B5D4-4EBA-8099-8B8D4C143B1E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4F6869E8-58A7-4011-B994-F8C0B1A69F7C}" type="parTrans" cxnId="{AE98CC88-FF6C-4025-A542-4561514E5CEE}">
      <dgm:prSet/>
      <dgm:spPr/>
      <dgm:t>
        <a:bodyPr/>
        <a:lstStyle/>
        <a:p>
          <a:pPr latinLnBrk="1"/>
          <a:endParaRPr lang="ko-KR" altLang="en-US"/>
        </a:p>
      </dgm:t>
    </dgm:pt>
    <dgm:pt modelId="{10781EB6-510C-4959-B3C6-B13F8924111E}" type="sibTrans" cxnId="{AE98CC88-FF6C-4025-A542-4561514E5CEE}">
      <dgm:prSet/>
      <dgm:spPr/>
      <dgm:t>
        <a:bodyPr/>
        <a:lstStyle/>
        <a:p>
          <a:pPr latinLnBrk="1"/>
          <a:endParaRPr lang="ko-KR" altLang="en-US"/>
        </a:p>
      </dgm:t>
    </dgm:pt>
    <dgm:pt modelId="{1529644C-795C-491D-BDAE-864F0E4023EB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6A9451F5-968E-439B-8DB7-2E5E7E7B6FBD}" type="parTrans" cxnId="{8DBA6700-D34C-47FE-9FE0-3B85E40ECA2E}">
      <dgm:prSet/>
      <dgm:spPr/>
      <dgm:t>
        <a:bodyPr/>
        <a:lstStyle/>
        <a:p>
          <a:pPr latinLnBrk="1"/>
          <a:endParaRPr lang="ko-KR" altLang="en-US"/>
        </a:p>
      </dgm:t>
    </dgm:pt>
    <dgm:pt modelId="{2FFE5AD8-2DC0-4413-BFF0-B4C17ACF5D6B}" type="sibTrans" cxnId="{8DBA6700-D34C-47FE-9FE0-3B85E40ECA2E}">
      <dgm:prSet/>
      <dgm:spPr/>
      <dgm:t>
        <a:bodyPr/>
        <a:lstStyle/>
        <a:p>
          <a:pPr latinLnBrk="1"/>
          <a:endParaRPr lang="ko-KR" altLang="en-US"/>
        </a:p>
      </dgm:t>
    </dgm:pt>
    <dgm:pt modelId="{263A3F4C-0D69-41DA-B229-2724A7961C27}" type="pres">
      <dgm:prSet presAssocID="{0A17082D-AF90-468F-A4EE-80E9AF7AC9C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308D2B0-A408-43E0-8BB5-61935943BB39}" type="pres">
      <dgm:prSet presAssocID="{A888A8AD-1B40-4466-BD14-6AAAD7350F1F}" presName="parentLin" presStyleCnt="0"/>
      <dgm:spPr/>
    </dgm:pt>
    <dgm:pt modelId="{C23915A4-203B-404C-AC35-838F8DD5D6A4}" type="pres">
      <dgm:prSet presAssocID="{A888A8AD-1B40-4466-BD14-6AAAD7350F1F}" presName="parentLeftMargin" presStyleLbl="node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44CF3843-2252-4AB2-ADE4-EE6BEEF9DA9D}" type="pres">
      <dgm:prSet presAssocID="{A888A8AD-1B40-4466-BD14-6AAAD7350F1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498DD7D-3808-4E26-BEDB-58CC26838B5D}" type="pres">
      <dgm:prSet presAssocID="{A888A8AD-1B40-4466-BD14-6AAAD7350F1F}" presName="negativeSpace" presStyleCnt="0"/>
      <dgm:spPr/>
    </dgm:pt>
    <dgm:pt modelId="{527DB6DA-903D-4D5F-91F0-7B8D3474A840}" type="pres">
      <dgm:prSet presAssocID="{A888A8AD-1B40-4466-BD14-6AAAD7350F1F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3D44739D-D66A-4018-A71E-B0EAB9453B7F}" type="presOf" srcId="{0A17082D-AF90-468F-A4EE-80E9AF7AC9CB}" destId="{263A3F4C-0D69-41DA-B229-2724A7961C27}" srcOrd="0" destOrd="0" presId="urn:microsoft.com/office/officeart/2005/8/layout/list1"/>
    <dgm:cxn modelId="{FC77951D-AA78-4BBD-A35E-BD29F1B7C153}" type="presOf" srcId="{B4BCAD91-2D7E-4DC5-9F66-931B10D5D535}" destId="{527DB6DA-903D-4D5F-91F0-7B8D3474A840}" srcOrd="0" destOrd="0" presId="urn:microsoft.com/office/officeart/2005/8/layout/list1"/>
    <dgm:cxn modelId="{AE98CC88-FF6C-4025-A542-4561514E5CEE}" srcId="{A888A8AD-1B40-4466-BD14-6AAAD7350F1F}" destId="{0F2DB53A-B5D4-4EBA-8099-8B8D4C143B1E}" srcOrd="1" destOrd="0" parTransId="{4F6869E8-58A7-4011-B994-F8C0B1A69F7C}" sibTransId="{10781EB6-510C-4959-B3C6-B13F8924111E}"/>
    <dgm:cxn modelId="{AAA0E928-398D-41ED-97DA-42F558DB657B}" type="presOf" srcId="{A888A8AD-1B40-4466-BD14-6AAAD7350F1F}" destId="{44CF3843-2252-4AB2-ADE4-EE6BEEF9DA9D}" srcOrd="1" destOrd="0" presId="urn:microsoft.com/office/officeart/2005/8/layout/list1"/>
    <dgm:cxn modelId="{BA2D526C-71BC-4DF8-B72D-4906C483D538}" srcId="{A888A8AD-1B40-4466-BD14-6AAAD7350F1F}" destId="{B4BCAD91-2D7E-4DC5-9F66-931B10D5D535}" srcOrd="0" destOrd="0" parTransId="{FA5FFC0C-F3C6-47CE-ADDF-CEAF7F19D811}" sibTransId="{E79057F3-A7C2-46AD-B923-4B79233251E5}"/>
    <dgm:cxn modelId="{F05F7FB5-D710-47C2-B385-731BDD68C4CD}" type="presOf" srcId="{A888A8AD-1B40-4466-BD14-6AAAD7350F1F}" destId="{C23915A4-203B-404C-AC35-838F8DD5D6A4}" srcOrd="0" destOrd="0" presId="urn:microsoft.com/office/officeart/2005/8/layout/list1"/>
    <dgm:cxn modelId="{D1276F34-0608-4E19-97CC-2B99EDCC5749}" type="presOf" srcId="{0F2DB53A-B5D4-4EBA-8099-8B8D4C143B1E}" destId="{527DB6DA-903D-4D5F-91F0-7B8D3474A840}" srcOrd="0" destOrd="1" presId="urn:microsoft.com/office/officeart/2005/8/layout/list1"/>
    <dgm:cxn modelId="{2862A1A6-08C0-4271-AE44-ACDF3A989838}" type="presOf" srcId="{1529644C-795C-491D-BDAE-864F0E4023EB}" destId="{527DB6DA-903D-4D5F-91F0-7B8D3474A840}" srcOrd="0" destOrd="2" presId="urn:microsoft.com/office/officeart/2005/8/layout/list1"/>
    <dgm:cxn modelId="{8DBA6700-D34C-47FE-9FE0-3B85E40ECA2E}" srcId="{A888A8AD-1B40-4466-BD14-6AAAD7350F1F}" destId="{1529644C-795C-491D-BDAE-864F0E4023EB}" srcOrd="2" destOrd="0" parTransId="{6A9451F5-968E-439B-8DB7-2E5E7E7B6FBD}" sibTransId="{2FFE5AD8-2DC0-4413-BFF0-B4C17ACF5D6B}"/>
    <dgm:cxn modelId="{2A12E806-DD5C-43A1-A83C-FDC0EF39608E}" srcId="{0A17082D-AF90-468F-A4EE-80E9AF7AC9CB}" destId="{A888A8AD-1B40-4466-BD14-6AAAD7350F1F}" srcOrd="0" destOrd="0" parTransId="{206B6702-EC4F-4440-B721-9C8365FB1412}" sibTransId="{185333C6-1AF0-499C-95BD-EA9927D3F48C}"/>
    <dgm:cxn modelId="{50D7ABFD-C2F6-4665-ADA2-DA980579EC7E}" type="presParOf" srcId="{263A3F4C-0D69-41DA-B229-2724A7961C27}" destId="{0308D2B0-A408-43E0-8BB5-61935943BB39}" srcOrd="0" destOrd="0" presId="urn:microsoft.com/office/officeart/2005/8/layout/list1"/>
    <dgm:cxn modelId="{9C67D69C-B84F-4547-8EF8-96C491592B23}" type="presParOf" srcId="{0308D2B0-A408-43E0-8BB5-61935943BB39}" destId="{C23915A4-203B-404C-AC35-838F8DD5D6A4}" srcOrd="0" destOrd="0" presId="urn:microsoft.com/office/officeart/2005/8/layout/list1"/>
    <dgm:cxn modelId="{BA5B1D4C-64CB-4972-8985-1DD89DE27834}" type="presParOf" srcId="{0308D2B0-A408-43E0-8BB5-61935943BB39}" destId="{44CF3843-2252-4AB2-ADE4-EE6BEEF9DA9D}" srcOrd="1" destOrd="0" presId="urn:microsoft.com/office/officeart/2005/8/layout/list1"/>
    <dgm:cxn modelId="{9376F38B-961D-46DC-BE10-DAD8BEC95FAC}" type="presParOf" srcId="{263A3F4C-0D69-41DA-B229-2724A7961C27}" destId="{A498DD7D-3808-4E26-BEDB-58CC26838B5D}" srcOrd="1" destOrd="0" presId="urn:microsoft.com/office/officeart/2005/8/layout/list1"/>
    <dgm:cxn modelId="{4CD741E2-C4B5-4A48-B241-F2F75A381421}" type="presParOf" srcId="{263A3F4C-0D69-41DA-B229-2724A7961C27}" destId="{527DB6DA-903D-4D5F-91F0-7B8D3474A84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A17082D-AF90-468F-A4EE-80E9AF7AC9CB}" type="doc">
      <dgm:prSet loTypeId="urn:microsoft.com/office/officeart/2005/8/layout/list1" loCatId="list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A888A8AD-1B40-4466-BD14-6AAAD7350F1F}">
      <dgm:prSet phldrT="[텍스트]"/>
      <dgm:spPr/>
      <dgm:t>
        <a:bodyPr/>
        <a:lstStyle/>
        <a:p>
          <a:pPr latinLnBrk="1"/>
          <a:r>
            <a:rPr lang="en-US" altLang="ko-KR" dirty="0" smtClean="0"/>
            <a:t>Lightweight lock service</a:t>
          </a:r>
          <a:endParaRPr lang="ko-KR" altLang="en-US" dirty="0"/>
        </a:p>
      </dgm:t>
    </dgm:pt>
    <dgm:pt modelId="{206B6702-EC4F-4440-B721-9C8365FB1412}" type="parTrans" cxnId="{2A12E806-DD5C-43A1-A83C-FDC0EF39608E}">
      <dgm:prSet/>
      <dgm:spPr/>
      <dgm:t>
        <a:bodyPr/>
        <a:lstStyle/>
        <a:p>
          <a:pPr latinLnBrk="1"/>
          <a:endParaRPr lang="ko-KR" altLang="en-US"/>
        </a:p>
      </dgm:t>
    </dgm:pt>
    <dgm:pt modelId="{185333C6-1AF0-499C-95BD-EA9927D3F48C}" type="sibTrans" cxnId="{2A12E806-DD5C-43A1-A83C-FDC0EF39608E}">
      <dgm:prSet/>
      <dgm:spPr/>
      <dgm:t>
        <a:bodyPr/>
        <a:lstStyle/>
        <a:p>
          <a:pPr latinLnBrk="1"/>
          <a:endParaRPr lang="ko-KR" altLang="en-US"/>
        </a:p>
      </dgm:t>
    </dgm:pt>
    <dgm:pt modelId="{B4BCAD91-2D7E-4DC5-9F66-931B10D5D535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FA5FFC0C-F3C6-47CE-ADDF-CEAF7F19D811}" type="parTrans" cxnId="{BA2D526C-71BC-4DF8-B72D-4906C483D538}">
      <dgm:prSet/>
      <dgm:spPr/>
      <dgm:t>
        <a:bodyPr/>
        <a:lstStyle/>
        <a:p>
          <a:pPr latinLnBrk="1"/>
          <a:endParaRPr lang="ko-KR" altLang="en-US"/>
        </a:p>
      </dgm:t>
    </dgm:pt>
    <dgm:pt modelId="{E79057F3-A7C2-46AD-B923-4B79233251E5}" type="sibTrans" cxnId="{BA2D526C-71BC-4DF8-B72D-4906C483D538}">
      <dgm:prSet/>
      <dgm:spPr/>
      <dgm:t>
        <a:bodyPr/>
        <a:lstStyle/>
        <a:p>
          <a:pPr latinLnBrk="1"/>
          <a:endParaRPr lang="ko-KR" altLang="en-US"/>
        </a:p>
      </dgm:t>
    </dgm:pt>
    <dgm:pt modelId="{0F2DB53A-B5D4-4EBA-8099-8B8D4C143B1E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4F6869E8-58A7-4011-B994-F8C0B1A69F7C}" type="parTrans" cxnId="{AE98CC88-FF6C-4025-A542-4561514E5CEE}">
      <dgm:prSet/>
      <dgm:spPr/>
      <dgm:t>
        <a:bodyPr/>
        <a:lstStyle/>
        <a:p>
          <a:pPr latinLnBrk="1"/>
          <a:endParaRPr lang="ko-KR" altLang="en-US"/>
        </a:p>
      </dgm:t>
    </dgm:pt>
    <dgm:pt modelId="{10781EB6-510C-4959-B3C6-B13F8924111E}" type="sibTrans" cxnId="{AE98CC88-FF6C-4025-A542-4561514E5CEE}">
      <dgm:prSet/>
      <dgm:spPr/>
      <dgm:t>
        <a:bodyPr/>
        <a:lstStyle/>
        <a:p>
          <a:pPr latinLnBrk="1"/>
          <a:endParaRPr lang="ko-KR" altLang="en-US"/>
        </a:p>
      </dgm:t>
    </dgm:pt>
    <dgm:pt modelId="{1529644C-795C-491D-BDAE-864F0E4023EB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6A9451F5-968E-439B-8DB7-2E5E7E7B6FBD}" type="parTrans" cxnId="{8DBA6700-D34C-47FE-9FE0-3B85E40ECA2E}">
      <dgm:prSet/>
      <dgm:spPr/>
      <dgm:t>
        <a:bodyPr/>
        <a:lstStyle/>
        <a:p>
          <a:pPr latinLnBrk="1"/>
          <a:endParaRPr lang="ko-KR" altLang="en-US"/>
        </a:p>
      </dgm:t>
    </dgm:pt>
    <dgm:pt modelId="{2FFE5AD8-2DC0-4413-BFF0-B4C17ACF5D6B}" type="sibTrans" cxnId="{8DBA6700-D34C-47FE-9FE0-3B85E40ECA2E}">
      <dgm:prSet/>
      <dgm:spPr/>
      <dgm:t>
        <a:bodyPr/>
        <a:lstStyle/>
        <a:p>
          <a:pPr latinLnBrk="1"/>
          <a:endParaRPr lang="ko-KR" altLang="en-US"/>
        </a:p>
      </dgm:t>
    </dgm:pt>
    <dgm:pt modelId="{263A3F4C-0D69-41DA-B229-2724A7961C27}" type="pres">
      <dgm:prSet presAssocID="{0A17082D-AF90-468F-A4EE-80E9AF7AC9C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308D2B0-A408-43E0-8BB5-61935943BB39}" type="pres">
      <dgm:prSet presAssocID="{A888A8AD-1B40-4466-BD14-6AAAD7350F1F}" presName="parentLin" presStyleCnt="0"/>
      <dgm:spPr/>
    </dgm:pt>
    <dgm:pt modelId="{C23915A4-203B-404C-AC35-838F8DD5D6A4}" type="pres">
      <dgm:prSet presAssocID="{A888A8AD-1B40-4466-BD14-6AAAD7350F1F}" presName="parentLeftMargin" presStyleLbl="node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44CF3843-2252-4AB2-ADE4-EE6BEEF9DA9D}" type="pres">
      <dgm:prSet presAssocID="{A888A8AD-1B40-4466-BD14-6AAAD7350F1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498DD7D-3808-4E26-BEDB-58CC26838B5D}" type="pres">
      <dgm:prSet presAssocID="{A888A8AD-1B40-4466-BD14-6AAAD7350F1F}" presName="negativeSpace" presStyleCnt="0"/>
      <dgm:spPr/>
    </dgm:pt>
    <dgm:pt modelId="{527DB6DA-903D-4D5F-91F0-7B8D3474A840}" type="pres">
      <dgm:prSet presAssocID="{A888A8AD-1B40-4466-BD14-6AAAD7350F1F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626CFD1-18D2-46F8-9837-425C87182864}" type="presOf" srcId="{0A17082D-AF90-468F-A4EE-80E9AF7AC9CB}" destId="{263A3F4C-0D69-41DA-B229-2724A7961C27}" srcOrd="0" destOrd="0" presId="urn:microsoft.com/office/officeart/2005/8/layout/list1"/>
    <dgm:cxn modelId="{AE98CC88-FF6C-4025-A542-4561514E5CEE}" srcId="{A888A8AD-1B40-4466-BD14-6AAAD7350F1F}" destId="{0F2DB53A-B5D4-4EBA-8099-8B8D4C143B1E}" srcOrd="1" destOrd="0" parTransId="{4F6869E8-58A7-4011-B994-F8C0B1A69F7C}" sibTransId="{10781EB6-510C-4959-B3C6-B13F8924111E}"/>
    <dgm:cxn modelId="{BA2D526C-71BC-4DF8-B72D-4906C483D538}" srcId="{A888A8AD-1B40-4466-BD14-6AAAD7350F1F}" destId="{B4BCAD91-2D7E-4DC5-9F66-931B10D5D535}" srcOrd="0" destOrd="0" parTransId="{FA5FFC0C-F3C6-47CE-ADDF-CEAF7F19D811}" sibTransId="{E79057F3-A7C2-46AD-B923-4B79233251E5}"/>
    <dgm:cxn modelId="{38C384D2-E5F5-4D71-81C5-454C9CBC1950}" type="presOf" srcId="{1529644C-795C-491D-BDAE-864F0E4023EB}" destId="{527DB6DA-903D-4D5F-91F0-7B8D3474A840}" srcOrd="0" destOrd="2" presId="urn:microsoft.com/office/officeart/2005/8/layout/list1"/>
    <dgm:cxn modelId="{AD520489-D9DB-4800-89A5-3797FE5B6D63}" type="presOf" srcId="{B4BCAD91-2D7E-4DC5-9F66-931B10D5D535}" destId="{527DB6DA-903D-4D5F-91F0-7B8D3474A840}" srcOrd="0" destOrd="0" presId="urn:microsoft.com/office/officeart/2005/8/layout/list1"/>
    <dgm:cxn modelId="{8DBA6700-D34C-47FE-9FE0-3B85E40ECA2E}" srcId="{A888A8AD-1B40-4466-BD14-6AAAD7350F1F}" destId="{1529644C-795C-491D-BDAE-864F0E4023EB}" srcOrd="2" destOrd="0" parTransId="{6A9451F5-968E-439B-8DB7-2E5E7E7B6FBD}" sibTransId="{2FFE5AD8-2DC0-4413-BFF0-B4C17ACF5D6B}"/>
    <dgm:cxn modelId="{CCF9DB35-46E4-4A28-AC77-295DA4754F6D}" type="presOf" srcId="{0F2DB53A-B5D4-4EBA-8099-8B8D4C143B1E}" destId="{527DB6DA-903D-4D5F-91F0-7B8D3474A840}" srcOrd="0" destOrd="1" presId="urn:microsoft.com/office/officeart/2005/8/layout/list1"/>
    <dgm:cxn modelId="{90B6FD7F-0F9F-49F9-8F95-E67292511DFD}" type="presOf" srcId="{A888A8AD-1B40-4466-BD14-6AAAD7350F1F}" destId="{44CF3843-2252-4AB2-ADE4-EE6BEEF9DA9D}" srcOrd="1" destOrd="0" presId="urn:microsoft.com/office/officeart/2005/8/layout/list1"/>
    <dgm:cxn modelId="{53E4B4C8-8711-41C0-8290-C10A1E01B7DE}" type="presOf" srcId="{A888A8AD-1B40-4466-BD14-6AAAD7350F1F}" destId="{C23915A4-203B-404C-AC35-838F8DD5D6A4}" srcOrd="0" destOrd="0" presId="urn:microsoft.com/office/officeart/2005/8/layout/list1"/>
    <dgm:cxn modelId="{2A12E806-DD5C-43A1-A83C-FDC0EF39608E}" srcId="{0A17082D-AF90-468F-A4EE-80E9AF7AC9CB}" destId="{A888A8AD-1B40-4466-BD14-6AAAD7350F1F}" srcOrd="0" destOrd="0" parTransId="{206B6702-EC4F-4440-B721-9C8365FB1412}" sibTransId="{185333C6-1AF0-499C-95BD-EA9927D3F48C}"/>
    <dgm:cxn modelId="{BB29F979-689E-478C-A802-80AE4FCEDC3C}" type="presParOf" srcId="{263A3F4C-0D69-41DA-B229-2724A7961C27}" destId="{0308D2B0-A408-43E0-8BB5-61935943BB39}" srcOrd="0" destOrd="0" presId="urn:microsoft.com/office/officeart/2005/8/layout/list1"/>
    <dgm:cxn modelId="{2A318709-96B8-4869-8466-829E14F7F7E9}" type="presParOf" srcId="{0308D2B0-A408-43E0-8BB5-61935943BB39}" destId="{C23915A4-203B-404C-AC35-838F8DD5D6A4}" srcOrd="0" destOrd="0" presId="urn:microsoft.com/office/officeart/2005/8/layout/list1"/>
    <dgm:cxn modelId="{42F02F48-979A-451C-B5B5-6CFE0D7AF9EE}" type="presParOf" srcId="{0308D2B0-A408-43E0-8BB5-61935943BB39}" destId="{44CF3843-2252-4AB2-ADE4-EE6BEEF9DA9D}" srcOrd="1" destOrd="0" presId="urn:microsoft.com/office/officeart/2005/8/layout/list1"/>
    <dgm:cxn modelId="{79D8AEB8-B3BC-42D7-9747-249F4463DED5}" type="presParOf" srcId="{263A3F4C-0D69-41DA-B229-2724A7961C27}" destId="{A498DD7D-3808-4E26-BEDB-58CC26838B5D}" srcOrd="1" destOrd="0" presId="urn:microsoft.com/office/officeart/2005/8/layout/list1"/>
    <dgm:cxn modelId="{E564D9DD-CC37-44C6-AF84-02C156DE2828}" type="presParOf" srcId="{263A3F4C-0D69-41DA-B229-2724A7961C27}" destId="{527DB6DA-903D-4D5F-91F0-7B8D3474A84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3DA74DDF-F300-4626-8EF0-4ACCF947E724}" type="doc">
      <dgm:prSet loTypeId="urn:microsoft.com/office/officeart/2005/8/layout/equation1" loCatId="relationship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C275C4F6-4CA3-41E5-89E8-4290E56B69D9}">
      <dgm:prSet phldrT="[텍스트]"/>
      <dgm:spPr/>
      <dgm:t>
        <a:bodyPr/>
        <a:lstStyle/>
        <a:p>
          <a:pPr latinLnBrk="1"/>
          <a:r>
            <a:rPr lang="en-US" altLang="ko-KR" dirty="0" smtClean="0"/>
            <a:t>Transactions</a:t>
          </a:r>
          <a:endParaRPr lang="ko-KR" altLang="en-US" dirty="0"/>
        </a:p>
      </dgm:t>
    </dgm:pt>
    <dgm:pt modelId="{4863CAAA-8B6B-42EF-90EA-FE15023753BF}" type="parTrans" cxnId="{34B6B00D-66FF-4383-B1F4-6CF99318ACFE}">
      <dgm:prSet/>
      <dgm:spPr/>
      <dgm:t>
        <a:bodyPr/>
        <a:lstStyle/>
        <a:p>
          <a:pPr latinLnBrk="1"/>
          <a:endParaRPr lang="ko-KR" altLang="en-US"/>
        </a:p>
      </dgm:t>
    </dgm:pt>
    <dgm:pt modelId="{5A5B3800-162F-4C24-9DB5-E2EA2AD6E93B}" type="sibTrans" cxnId="{34B6B00D-66FF-4383-B1F4-6CF99318ACFE}">
      <dgm:prSet/>
      <dgm:spPr/>
      <dgm:t>
        <a:bodyPr/>
        <a:lstStyle/>
        <a:p>
          <a:pPr latinLnBrk="1"/>
          <a:endParaRPr lang="ko-KR" altLang="en-US"/>
        </a:p>
      </dgm:t>
    </dgm:pt>
    <dgm:pt modelId="{7F1F2BF3-FDB6-4734-80DE-255704AD3E5B}">
      <dgm:prSet phldrT="[텍스트]"/>
      <dgm:spPr/>
      <dgm:t>
        <a:bodyPr/>
        <a:lstStyle/>
        <a:p>
          <a:pPr latinLnBrk="1"/>
          <a:r>
            <a:rPr lang="en-US" altLang="ko-KR" dirty="0" smtClean="0"/>
            <a:t>Observers</a:t>
          </a:r>
          <a:endParaRPr lang="ko-KR" altLang="en-US" dirty="0"/>
        </a:p>
      </dgm:t>
    </dgm:pt>
    <dgm:pt modelId="{06F9C7F1-D3AF-4C73-9BB9-F52AD312755F}" type="parTrans" cxnId="{3A3ED479-F22B-4000-8CF1-50901332A8A8}">
      <dgm:prSet/>
      <dgm:spPr/>
      <dgm:t>
        <a:bodyPr/>
        <a:lstStyle/>
        <a:p>
          <a:pPr latinLnBrk="1"/>
          <a:endParaRPr lang="ko-KR" altLang="en-US"/>
        </a:p>
      </dgm:t>
    </dgm:pt>
    <dgm:pt modelId="{3B3B574C-2F6E-4D1B-BC4A-049431AB0ED2}" type="sibTrans" cxnId="{3A3ED479-F22B-4000-8CF1-50901332A8A8}">
      <dgm:prSet/>
      <dgm:spPr/>
      <dgm:t>
        <a:bodyPr/>
        <a:lstStyle/>
        <a:p>
          <a:pPr latinLnBrk="1"/>
          <a:endParaRPr lang="ko-KR" altLang="en-US"/>
        </a:p>
      </dgm:t>
    </dgm:pt>
    <dgm:pt modelId="{8E962F29-73A1-43E7-BD0B-40A9129448C3}">
      <dgm:prSet phldrT="[텍스트]"/>
      <dgm:spPr/>
      <dgm:t>
        <a:bodyPr/>
        <a:lstStyle/>
        <a:p>
          <a:pPr latinLnBrk="1"/>
          <a:r>
            <a:rPr lang="en-US" altLang="ko-KR" dirty="0" smtClean="0"/>
            <a:t>Percolator</a:t>
          </a:r>
          <a:endParaRPr lang="ko-KR" altLang="en-US" dirty="0"/>
        </a:p>
      </dgm:t>
    </dgm:pt>
    <dgm:pt modelId="{A55AC991-B979-47F0-97F8-EF9B2DA57534}" type="parTrans" cxnId="{2C3DADD3-0733-463C-82B1-E3E9F3F3AC09}">
      <dgm:prSet/>
      <dgm:spPr/>
      <dgm:t>
        <a:bodyPr/>
        <a:lstStyle/>
        <a:p>
          <a:pPr latinLnBrk="1"/>
          <a:endParaRPr lang="ko-KR" altLang="en-US"/>
        </a:p>
      </dgm:t>
    </dgm:pt>
    <dgm:pt modelId="{5A707B87-5E4C-453B-8E89-9718EF6C9282}" type="sibTrans" cxnId="{2C3DADD3-0733-463C-82B1-E3E9F3F3AC09}">
      <dgm:prSet/>
      <dgm:spPr/>
      <dgm:t>
        <a:bodyPr/>
        <a:lstStyle/>
        <a:p>
          <a:pPr latinLnBrk="1"/>
          <a:endParaRPr lang="ko-KR" altLang="en-US"/>
        </a:p>
      </dgm:t>
    </dgm:pt>
    <dgm:pt modelId="{F390F358-0F0B-424F-BA5F-40FE70ECD698}" type="pres">
      <dgm:prSet presAssocID="{3DA74DDF-F300-4626-8EF0-4ACCF947E724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9E6A737-6185-4F04-90CD-0AB10E5D352A}" type="pres">
      <dgm:prSet presAssocID="{C275C4F6-4CA3-41E5-89E8-4290E56B69D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6BF6AD8-C931-4C8D-BF9E-4C2D06415B13}" type="pres">
      <dgm:prSet presAssocID="{5A5B3800-162F-4C24-9DB5-E2EA2AD6E93B}" presName="spacerL" presStyleCnt="0"/>
      <dgm:spPr/>
    </dgm:pt>
    <dgm:pt modelId="{01236A72-2E84-4AC9-8116-058A466F3A19}" type="pres">
      <dgm:prSet presAssocID="{5A5B3800-162F-4C24-9DB5-E2EA2AD6E93B}" presName="sibTrans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BA6CBB0E-C230-4050-84D3-8FFF31CBFB26}" type="pres">
      <dgm:prSet presAssocID="{5A5B3800-162F-4C24-9DB5-E2EA2AD6E93B}" presName="spacerR" presStyleCnt="0"/>
      <dgm:spPr/>
    </dgm:pt>
    <dgm:pt modelId="{4F883F75-37B0-4B39-839F-7025F6A145BB}" type="pres">
      <dgm:prSet presAssocID="{7F1F2BF3-FDB6-4734-80DE-255704AD3E5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D1F2BF0-8B38-4809-A25F-BCB1D66E38A8}" type="pres">
      <dgm:prSet presAssocID="{3B3B574C-2F6E-4D1B-BC4A-049431AB0ED2}" presName="spacerL" presStyleCnt="0"/>
      <dgm:spPr/>
    </dgm:pt>
    <dgm:pt modelId="{DE916EB1-3355-4DD6-83C5-934C16E11884}" type="pres">
      <dgm:prSet presAssocID="{3B3B574C-2F6E-4D1B-BC4A-049431AB0ED2}" presName="sibTrans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9DC5C690-386E-4C3E-A966-F1B0422A601C}" type="pres">
      <dgm:prSet presAssocID="{3B3B574C-2F6E-4D1B-BC4A-049431AB0ED2}" presName="spacerR" presStyleCnt="0"/>
      <dgm:spPr/>
    </dgm:pt>
    <dgm:pt modelId="{69002B78-5EE9-4EC4-BB00-0DF2EC2A9429}" type="pres">
      <dgm:prSet presAssocID="{8E962F29-73A1-43E7-BD0B-40A9129448C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6E153FE-4A10-4738-9D43-2B0301B01248}" type="presOf" srcId="{3DA74DDF-F300-4626-8EF0-4ACCF947E724}" destId="{F390F358-0F0B-424F-BA5F-40FE70ECD698}" srcOrd="0" destOrd="0" presId="urn:microsoft.com/office/officeart/2005/8/layout/equation1"/>
    <dgm:cxn modelId="{50812909-9087-491E-B945-04023F67FCCC}" type="presOf" srcId="{C275C4F6-4CA3-41E5-89E8-4290E56B69D9}" destId="{79E6A737-6185-4F04-90CD-0AB10E5D352A}" srcOrd="0" destOrd="0" presId="urn:microsoft.com/office/officeart/2005/8/layout/equation1"/>
    <dgm:cxn modelId="{3A3ED479-F22B-4000-8CF1-50901332A8A8}" srcId="{3DA74DDF-F300-4626-8EF0-4ACCF947E724}" destId="{7F1F2BF3-FDB6-4734-80DE-255704AD3E5B}" srcOrd="1" destOrd="0" parTransId="{06F9C7F1-D3AF-4C73-9BB9-F52AD312755F}" sibTransId="{3B3B574C-2F6E-4D1B-BC4A-049431AB0ED2}"/>
    <dgm:cxn modelId="{2C3DADD3-0733-463C-82B1-E3E9F3F3AC09}" srcId="{3DA74DDF-F300-4626-8EF0-4ACCF947E724}" destId="{8E962F29-73A1-43E7-BD0B-40A9129448C3}" srcOrd="2" destOrd="0" parTransId="{A55AC991-B979-47F0-97F8-EF9B2DA57534}" sibTransId="{5A707B87-5E4C-453B-8E89-9718EF6C9282}"/>
    <dgm:cxn modelId="{E36F1511-1677-4E48-ADF1-096DB2658BE3}" type="presOf" srcId="{3B3B574C-2F6E-4D1B-BC4A-049431AB0ED2}" destId="{DE916EB1-3355-4DD6-83C5-934C16E11884}" srcOrd="0" destOrd="0" presId="urn:microsoft.com/office/officeart/2005/8/layout/equation1"/>
    <dgm:cxn modelId="{BE7A69FB-8D13-492D-B999-C34511029C77}" type="presOf" srcId="{5A5B3800-162F-4C24-9DB5-E2EA2AD6E93B}" destId="{01236A72-2E84-4AC9-8116-058A466F3A19}" srcOrd="0" destOrd="0" presId="urn:microsoft.com/office/officeart/2005/8/layout/equation1"/>
    <dgm:cxn modelId="{1F72DE9A-E405-4F99-8F29-8F1A6C132529}" type="presOf" srcId="{7F1F2BF3-FDB6-4734-80DE-255704AD3E5B}" destId="{4F883F75-37B0-4B39-839F-7025F6A145BB}" srcOrd="0" destOrd="0" presId="urn:microsoft.com/office/officeart/2005/8/layout/equation1"/>
    <dgm:cxn modelId="{8A5517D9-4B3A-4E81-B9E7-0A0029F25D32}" type="presOf" srcId="{8E962F29-73A1-43E7-BD0B-40A9129448C3}" destId="{69002B78-5EE9-4EC4-BB00-0DF2EC2A9429}" srcOrd="0" destOrd="0" presId="urn:microsoft.com/office/officeart/2005/8/layout/equation1"/>
    <dgm:cxn modelId="{34B6B00D-66FF-4383-B1F4-6CF99318ACFE}" srcId="{3DA74DDF-F300-4626-8EF0-4ACCF947E724}" destId="{C275C4F6-4CA3-41E5-89E8-4290E56B69D9}" srcOrd="0" destOrd="0" parTransId="{4863CAAA-8B6B-42EF-90EA-FE15023753BF}" sibTransId="{5A5B3800-162F-4C24-9DB5-E2EA2AD6E93B}"/>
    <dgm:cxn modelId="{83D28FFA-B108-495D-962B-1B24CF2416A2}" type="presParOf" srcId="{F390F358-0F0B-424F-BA5F-40FE70ECD698}" destId="{79E6A737-6185-4F04-90CD-0AB10E5D352A}" srcOrd="0" destOrd="0" presId="urn:microsoft.com/office/officeart/2005/8/layout/equation1"/>
    <dgm:cxn modelId="{20AD1B2F-068E-4482-B4E4-A85A919A91B7}" type="presParOf" srcId="{F390F358-0F0B-424F-BA5F-40FE70ECD698}" destId="{96BF6AD8-C931-4C8D-BF9E-4C2D06415B13}" srcOrd="1" destOrd="0" presId="urn:microsoft.com/office/officeart/2005/8/layout/equation1"/>
    <dgm:cxn modelId="{75167D9C-FE11-4FD6-8E37-09E9ECC02ABD}" type="presParOf" srcId="{F390F358-0F0B-424F-BA5F-40FE70ECD698}" destId="{01236A72-2E84-4AC9-8116-058A466F3A19}" srcOrd="2" destOrd="0" presId="urn:microsoft.com/office/officeart/2005/8/layout/equation1"/>
    <dgm:cxn modelId="{CAAD1CE8-65E1-41CD-ACF8-3322E8A10627}" type="presParOf" srcId="{F390F358-0F0B-424F-BA5F-40FE70ECD698}" destId="{BA6CBB0E-C230-4050-84D3-8FFF31CBFB26}" srcOrd="3" destOrd="0" presId="urn:microsoft.com/office/officeart/2005/8/layout/equation1"/>
    <dgm:cxn modelId="{A18F4BD2-94A5-4463-B488-6547D9DB8F92}" type="presParOf" srcId="{F390F358-0F0B-424F-BA5F-40FE70ECD698}" destId="{4F883F75-37B0-4B39-839F-7025F6A145BB}" srcOrd="4" destOrd="0" presId="urn:microsoft.com/office/officeart/2005/8/layout/equation1"/>
    <dgm:cxn modelId="{E65D58B8-8244-425C-8EF4-9B1F34E607C8}" type="presParOf" srcId="{F390F358-0F0B-424F-BA5F-40FE70ECD698}" destId="{7D1F2BF0-8B38-4809-A25F-BCB1D66E38A8}" srcOrd="5" destOrd="0" presId="urn:microsoft.com/office/officeart/2005/8/layout/equation1"/>
    <dgm:cxn modelId="{06FD1018-E17A-432F-ADED-D05E1368C78E}" type="presParOf" srcId="{F390F358-0F0B-424F-BA5F-40FE70ECD698}" destId="{DE916EB1-3355-4DD6-83C5-934C16E11884}" srcOrd="6" destOrd="0" presId="urn:microsoft.com/office/officeart/2005/8/layout/equation1"/>
    <dgm:cxn modelId="{CE92E0FC-64A7-4391-8E47-DD36BB85808C}" type="presParOf" srcId="{F390F358-0F0B-424F-BA5F-40FE70ECD698}" destId="{9DC5C690-386E-4C3E-A966-F1B0422A601C}" srcOrd="7" destOrd="0" presId="urn:microsoft.com/office/officeart/2005/8/layout/equation1"/>
    <dgm:cxn modelId="{08A29B64-8FA5-43F7-8E86-B486AD302765}" type="presParOf" srcId="{F390F358-0F0B-424F-BA5F-40FE70ECD698}" destId="{69002B78-5EE9-4EC4-BB00-0DF2EC2A9429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5DB257D6-D6DF-4E7C-B1A0-F0F05AD733FE}" type="doc">
      <dgm:prSet loTypeId="urn:microsoft.com/office/officeart/2005/8/layout/hierarchy4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EA5E721D-3826-4102-8473-2C5F3876BD63}">
      <dgm:prSet phldrT="[텍스트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en-US" altLang="ko-KR" dirty="0" smtClean="0"/>
            <a:t>Observers</a:t>
          </a:r>
          <a:endParaRPr lang="ko-KR" altLang="en-US" dirty="0"/>
        </a:p>
      </dgm:t>
    </dgm:pt>
    <dgm:pt modelId="{A659D79B-4FA2-4754-9826-E6DF376B6766}" type="parTrans" cxnId="{6D3B2735-CFDA-4CDE-9AF5-28E41DC55E12}">
      <dgm:prSet/>
      <dgm:spPr/>
      <dgm:t>
        <a:bodyPr/>
        <a:lstStyle/>
        <a:p>
          <a:pPr latinLnBrk="1"/>
          <a:endParaRPr lang="ko-KR" altLang="en-US"/>
        </a:p>
      </dgm:t>
    </dgm:pt>
    <dgm:pt modelId="{92A21700-88A2-4A6C-9903-CA4FE1A1582F}" type="sibTrans" cxnId="{6D3B2735-CFDA-4CDE-9AF5-28E41DC55E12}">
      <dgm:prSet/>
      <dgm:spPr/>
      <dgm:t>
        <a:bodyPr/>
        <a:lstStyle/>
        <a:p>
          <a:pPr latinLnBrk="1"/>
          <a:endParaRPr lang="ko-KR" altLang="en-US"/>
        </a:p>
      </dgm:t>
    </dgm:pt>
    <dgm:pt modelId="{CC280718-A1CD-45E3-9E99-5D34E2EED432}">
      <dgm:prSet phldrT="[텍스트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en-US" altLang="ko-KR" dirty="0" smtClean="0"/>
            <a:t>Percolator worker</a:t>
          </a:r>
          <a:endParaRPr lang="ko-KR" altLang="en-US" dirty="0"/>
        </a:p>
      </dgm:t>
    </dgm:pt>
    <dgm:pt modelId="{A2BD5304-4C7F-49B7-A32D-35C5B96E0605}" type="parTrans" cxnId="{AEDB0257-B569-4E1C-AC40-A692EAC805AF}">
      <dgm:prSet/>
      <dgm:spPr/>
      <dgm:t>
        <a:bodyPr/>
        <a:lstStyle/>
        <a:p>
          <a:pPr latinLnBrk="1"/>
          <a:endParaRPr lang="ko-KR" altLang="en-US"/>
        </a:p>
      </dgm:t>
    </dgm:pt>
    <dgm:pt modelId="{407B20B0-49AA-4464-85FC-77F5C03674E2}" type="sibTrans" cxnId="{AEDB0257-B569-4E1C-AC40-A692EAC805AF}">
      <dgm:prSet/>
      <dgm:spPr/>
      <dgm:t>
        <a:bodyPr/>
        <a:lstStyle/>
        <a:p>
          <a:pPr latinLnBrk="1"/>
          <a:endParaRPr lang="ko-KR" altLang="en-US"/>
        </a:p>
      </dgm:t>
    </dgm:pt>
    <dgm:pt modelId="{D7125D62-8727-4DDA-B73C-6A67092C2C31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Bigtable</a:t>
          </a:r>
          <a:r>
            <a:rPr lang="en-US" altLang="ko-KR" dirty="0" smtClean="0"/>
            <a:t> tablet server</a:t>
          </a:r>
          <a:endParaRPr lang="ko-KR" altLang="en-US" dirty="0"/>
        </a:p>
      </dgm:t>
    </dgm:pt>
    <dgm:pt modelId="{EC8F50C3-B7BF-4692-A7C3-C2ECB0E93B01}" type="parTrans" cxnId="{F8AA6753-8AA6-4428-88B0-4B90E627E3C4}">
      <dgm:prSet/>
      <dgm:spPr/>
      <dgm:t>
        <a:bodyPr/>
        <a:lstStyle/>
        <a:p>
          <a:pPr latinLnBrk="1"/>
          <a:endParaRPr lang="ko-KR" altLang="en-US"/>
        </a:p>
      </dgm:t>
    </dgm:pt>
    <dgm:pt modelId="{7FAB2864-91C3-4D6E-8D37-55591C28A40A}" type="sibTrans" cxnId="{F8AA6753-8AA6-4428-88B0-4B90E627E3C4}">
      <dgm:prSet/>
      <dgm:spPr/>
      <dgm:t>
        <a:bodyPr/>
        <a:lstStyle/>
        <a:p>
          <a:pPr latinLnBrk="1"/>
          <a:endParaRPr lang="ko-KR" altLang="en-US"/>
        </a:p>
      </dgm:t>
    </dgm:pt>
    <dgm:pt modelId="{9F04F95B-30CD-46A9-BEC3-A63BAF37707A}">
      <dgm:prSet phldrT="[텍스트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en-US" altLang="ko-KR" dirty="0" smtClean="0"/>
            <a:t>GFS </a:t>
          </a:r>
          <a:r>
            <a:rPr lang="en-US" altLang="ko-KR" dirty="0" err="1" smtClean="0"/>
            <a:t>chunkserver</a:t>
          </a:r>
          <a:endParaRPr lang="ko-KR" altLang="en-US" dirty="0"/>
        </a:p>
      </dgm:t>
    </dgm:pt>
    <dgm:pt modelId="{338110F4-6231-4C16-873F-2B32AAFDACD2}" type="parTrans" cxnId="{02481F09-4696-42DC-8028-1B1DFA96B3E3}">
      <dgm:prSet/>
      <dgm:spPr/>
      <dgm:t>
        <a:bodyPr/>
        <a:lstStyle/>
        <a:p>
          <a:pPr latinLnBrk="1"/>
          <a:endParaRPr lang="ko-KR" altLang="en-US"/>
        </a:p>
      </dgm:t>
    </dgm:pt>
    <dgm:pt modelId="{3079E599-859E-4B16-B81F-D8AADFC64AF5}" type="sibTrans" cxnId="{02481F09-4696-42DC-8028-1B1DFA96B3E3}">
      <dgm:prSet/>
      <dgm:spPr/>
      <dgm:t>
        <a:bodyPr/>
        <a:lstStyle/>
        <a:p>
          <a:pPr latinLnBrk="1"/>
          <a:endParaRPr lang="ko-KR" altLang="en-US"/>
        </a:p>
      </dgm:t>
    </dgm:pt>
    <dgm:pt modelId="{9F35E566-167F-4AA0-A68E-A49FFC4CA319}" type="pres">
      <dgm:prSet presAssocID="{5DB257D6-D6DF-4E7C-B1A0-F0F05AD733FE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C4E7BFE-C465-4C69-A8D7-49668FA553B1}" type="pres">
      <dgm:prSet presAssocID="{EA5E721D-3826-4102-8473-2C5F3876BD63}" presName="vertOne" presStyleCnt="0"/>
      <dgm:spPr/>
    </dgm:pt>
    <dgm:pt modelId="{E9854B90-4BB9-45CD-A5B5-86C1AA9ACE60}" type="pres">
      <dgm:prSet presAssocID="{EA5E721D-3826-4102-8473-2C5F3876BD63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99CC8B3-2C9F-4BC3-82B4-0FA337FC22EA}" type="pres">
      <dgm:prSet presAssocID="{EA5E721D-3826-4102-8473-2C5F3876BD63}" presName="parTransOne" presStyleCnt="0"/>
      <dgm:spPr/>
    </dgm:pt>
    <dgm:pt modelId="{59848004-D2D2-4F37-BA85-3D6A412FF6B2}" type="pres">
      <dgm:prSet presAssocID="{EA5E721D-3826-4102-8473-2C5F3876BD63}" presName="horzOne" presStyleCnt="0"/>
      <dgm:spPr/>
    </dgm:pt>
    <dgm:pt modelId="{E89A9C18-AB01-4E55-A65C-D9695040248A}" type="pres">
      <dgm:prSet presAssocID="{CC280718-A1CD-45E3-9E99-5D34E2EED432}" presName="vertTwo" presStyleCnt="0"/>
      <dgm:spPr/>
    </dgm:pt>
    <dgm:pt modelId="{27619605-CDEF-4403-9410-034632164E09}" type="pres">
      <dgm:prSet presAssocID="{CC280718-A1CD-45E3-9E99-5D34E2EED432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0FF2222-B166-45C9-8DF9-07CF643DD2A4}" type="pres">
      <dgm:prSet presAssocID="{CC280718-A1CD-45E3-9E99-5D34E2EED432}" presName="parTransTwo" presStyleCnt="0"/>
      <dgm:spPr/>
    </dgm:pt>
    <dgm:pt modelId="{21CF43C0-227A-4971-809C-20618D8C637B}" type="pres">
      <dgm:prSet presAssocID="{CC280718-A1CD-45E3-9E99-5D34E2EED432}" presName="horzTwo" presStyleCnt="0"/>
      <dgm:spPr/>
    </dgm:pt>
    <dgm:pt modelId="{83BC7E60-19B9-4406-B44C-368190E21DAB}" type="pres">
      <dgm:prSet presAssocID="{D7125D62-8727-4DDA-B73C-6A67092C2C31}" presName="vertThree" presStyleCnt="0"/>
      <dgm:spPr/>
    </dgm:pt>
    <dgm:pt modelId="{DB8FF50E-1C6A-491E-BF93-1382AA40ADF8}" type="pres">
      <dgm:prSet presAssocID="{D7125D62-8727-4DDA-B73C-6A67092C2C31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1A37915-94C2-4592-B35D-D9445A775261}" type="pres">
      <dgm:prSet presAssocID="{D7125D62-8727-4DDA-B73C-6A67092C2C31}" presName="parTransThree" presStyleCnt="0"/>
      <dgm:spPr/>
    </dgm:pt>
    <dgm:pt modelId="{0396CCD6-BFCB-48C8-9266-CA20B1D634CA}" type="pres">
      <dgm:prSet presAssocID="{D7125D62-8727-4DDA-B73C-6A67092C2C31}" presName="horzThree" presStyleCnt="0"/>
      <dgm:spPr/>
    </dgm:pt>
    <dgm:pt modelId="{EA97AADE-9B52-4B26-807F-645C83AD6745}" type="pres">
      <dgm:prSet presAssocID="{9F04F95B-30CD-46A9-BEC3-A63BAF37707A}" presName="vertFour" presStyleCnt="0">
        <dgm:presLayoutVars>
          <dgm:chPref val="3"/>
        </dgm:presLayoutVars>
      </dgm:prSet>
      <dgm:spPr/>
    </dgm:pt>
    <dgm:pt modelId="{00BB2718-4CF3-4787-924E-E0507B21A5CA}" type="pres">
      <dgm:prSet presAssocID="{9F04F95B-30CD-46A9-BEC3-A63BAF37707A}" presName="txFour" presStyleLbl="node4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5A323A2-0E03-492D-A1E1-60C887C035BD}" type="pres">
      <dgm:prSet presAssocID="{9F04F95B-30CD-46A9-BEC3-A63BAF37707A}" presName="horzFour" presStyleCnt="0"/>
      <dgm:spPr/>
    </dgm:pt>
  </dgm:ptLst>
  <dgm:cxnLst>
    <dgm:cxn modelId="{AEDB0257-B569-4E1C-AC40-A692EAC805AF}" srcId="{EA5E721D-3826-4102-8473-2C5F3876BD63}" destId="{CC280718-A1CD-45E3-9E99-5D34E2EED432}" srcOrd="0" destOrd="0" parTransId="{A2BD5304-4C7F-49B7-A32D-35C5B96E0605}" sibTransId="{407B20B0-49AA-4464-85FC-77F5C03674E2}"/>
    <dgm:cxn modelId="{33D8CC5D-5C79-49FC-A177-9337486A4550}" type="presOf" srcId="{9F04F95B-30CD-46A9-BEC3-A63BAF37707A}" destId="{00BB2718-4CF3-4787-924E-E0507B21A5CA}" srcOrd="0" destOrd="0" presId="urn:microsoft.com/office/officeart/2005/8/layout/hierarchy4"/>
    <dgm:cxn modelId="{620AAEDB-58BD-42FA-8777-74481DCB1003}" type="presOf" srcId="{CC280718-A1CD-45E3-9E99-5D34E2EED432}" destId="{27619605-CDEF-4403-9410-034632164E09}" srcOrd="0" destOrd="0" presId="urn:microsoft.com/office/officeart/2005/8/layout/hierarchy4"/>
    <dgm:cxn modelId="{9E5816AD-AD4A-4B6F-B733-E5A0C65F17D7}" type="presOf" srcId="{5DB257D6-D6DF-4E7C-B1A0-F0F05AD733FE}" destId="{9F35E566-167F-4AA0-A68E-A49FFC4CA319}" srcOrd="0" destOrd="0" presId="urn:microsoft.com/office/officeart/2005/8/layout/hierarchy4"/>
    <dgm:cxn modelId="{6D3B2735-CFDA-4CDE-9AF5-28E41DC55E12}" srcId="{5DB257D6-D6DF-4E7C-B1A0-F0F05AD733FE}" destId="{EA5E721D-3826-4102-8473-2C5F3876BD63}" srcOrd="0" destOrd="0" parTransId="{A659D79B-4FA2-4754-9826-E6DF376B6766}" sibTransId="{92A21700-88A2-4A6C-9903-CA4FE1A1582F}"/>
    <dgm:cxn modelId="{2EE3ECE5-2B1B-4627-955A-47B91C970C2B}" type="presOf" srcId="{EA5E721D-3826-4102-8473-2C5F3876BD63}" destId="{E9854B90-4BB9-45CD-A5B5-86C1AA9ACE60}" srcOrd="0" destOrd="0" presId="urn:microsoft.com/office/officeart/2005/8/layout/hierarchy4"/>
    <dgm:cxn modelId="{F8AA6753-8AA6-4428-88B0-4B90E627E3C4}" srcId="{CC280718-A1CD-45E3-9E99-5D34E2EED432}" destId="{D7125D62-8727-4DDA-B73C-6A67092C2C31}" srcOrd="0" destOrd="0" parTransId="{EC8F50C3-B7BF-4692-A7C3-C2ECB0E93B01}" sibTransId="{7FAB2864-91C3-4D6E-8D37-55591C28A40A}"/>
    <dgm:cxn modelId="{02481F09-4696-42DC-8028-1B1DFA96B3E3}" srcId="{D7125D62-8727-4DDA-B73C-6A67092C2C31}" destId="{9F04F95B-30CD-46A9-BEC3-A63BAF37707A}" srcOrd="0" destOrd="0" parTransId="{338110F4-6231-4C16-873F-2B32AAFDACD2}" sibTransId="{3079E599-859E-4B16-B81F-D8AADFC64AF5}"/>
    <dgm:cxn modelId="{2F760C8B-DBAE-4CF6-AE20-744562B8F692}" type="presOf" srcId="{D7125D62-8727-4DDA-B73C-6A67092C2C31}" destId="{DB8FF50E-1C6A-491E-BF93-1382AA40ADF8}" srcOrd="0" destOrd="0" presId="urn:microsoft.com/office/officeart/2005/8/layout/hierarchy4"/>
    <dgm:cxn modelId="{C35248F8-8378-4A25-8D01-88651ECCE381}" type="presParOf" srcId="{9F35E566-167F-4AA0-A68E-A49FFC4CA319}" destId="{CC4E7BFE-C465-4C69-A8D7-49668FA553B1}" srcOrd="0" destOrd="0" presId="urn:microsoft.com/office/officeart/2005/8/layout/hierarchy4"/>
    <dgm:cxn modelId="{3A1FFA98-B959-472C-B1A4-6513F9A39CD8}" type="presParOf" srcId="{CC4E7BFE-C465-4C69-A8D7-49668FA553B1}" destId="{E9854B90-4BB9-45CD-A5B5-86C1AA9ACE60}" srcOrd="0" destOrd="0" presId="urn:microsoft.com/office/officeart/2005/8/layout/hierarchy4"/>
    <dgm:cxn modelId="{F0A51DA4-32DE-4F93-AD40-7AD94C7E3006}" type="presParOf" srcId="{CC4E7BFE-C465-4C69-A8D7-49668FA553B1}" destId="{299CC8B3-2C9F-4BC3-82B4-0FA337FC22EA}" srcOrd="1" destOrd="0" presId="urn:microsoft.com/office/officeart/2005/8/layout/hierarchy4"/>
    <dgm:cxn modelId="{C65AC34F-7D3F-45FF-AC22-FF8A70602871}" type="presParOf" srcId="{CC4E7BFE-C465-4C69-A8D7-49668FA553B1}" destId="{59848004-D2D2-4F37-BA85-3D6A412FF6B2}" srcOrd="2" destOrd="0" presId="urn:microsoft.com/office/officeart/2005/8/layout/hierarchy4"/>
    <dgm:cxn modelId="{308C38C7-0145-40A7-A8BB-285599F82FF2}" type="presParOf" srcId="{59848004-D2D2-4F37-BA85-3D6A412FF6B2}" destId="{E89A9C18-AB01-4E55-A65C-D9695040248A}" srcOrd="0" destOrd="0" presId="urn:microsoft.com/office/officeart/2005/8/layout/hierarchy4"/>
    <dgm:cxn modelId="{1FB03FCD-0F12-47BB-8364-125875D2C493}" type="presParOf" srcId="{E89A9C18-AB01-4E55-A65C-D9695040248A}" destId="{27619605-CDEF-4403-9410-034632164E09}" srcOrd="0" destOrd="0" presId="urn:microsoft.com/office/officeart/2005/8/layout/hierarchy4"/>
    <dgm:cxn modelId="{F6CEE556-C9FB-49CF-A567-32C4F6261744}" type="presParOf" srcId="{E89A9C18-AB01-4E55-A65C-D9695040248A}" destId="{F0FF2222-B166-45C9-8DF9-07CF643DD2A4}" srcOrd="1" destOrd="0" presId="urn:microsoft.com/office/officeart/2005/8/layout/hierarchy4"/>
    <dgm:cxn modelId="{5B96828F-88D7-4B61-BDD0-8E1E3F8208B7}" type="presParOf" srcId="{E89A9C18-AB01-4E55-A65C-D9695040248A}" destId="{21CF43C0-227A-4971-809C-20618D8C637B}" srcOrd="2" destOrd="0" presId="urn:microsoft.com/office/officeart/2005/8/layout/hierarchy4"/>
    <dgm:cxn modelId="{462CC358-11A5-42EC-AC1F-BBC887B2D262}" type="presParOf" srcId="{21CF43C0-227A-4971-809C-20618D8C637B}" destId="{83BC7E60-19B9-4406-B44C-368190E21DAB}" srcOrd="0" destOrd="0" presId="urn:microsoft.com/office/officeart/2005/8/layout/hierarchy4"/>
    <dgm:cxn modelId="{438AA767-F5E2-41F9-AC0B-1FB231AB5664}" type="presParOf" srcId="{83BC7E60-19B9-4406-B44C-368190E21DAB}" destId="{DB8FF50E-1C6A-491E-BF93-1382AA40ADF8}" srcOrd="0" destOrd="0" presId="urn:microsoft.com/office/officeart/2005/8/layout/hierarchy4"/>
    <dgm:cxn modelId="{A3C65591-ABD1-4A3B-B409-87632984509C}" type="presParOf" srcId="{83BC7E60-19B9-4406-B44C-368190E21DAB}" destId="{71A37915-94C2-4592-B35D-D9445A775261}" srcOrd="1" destOrd="0" presId="urn:microsoft.com/office/officeart/2005/8/layout/hierarchy4"/>
    <dgm:cxn modelId="{1B95F55B-5360-43CA-9551-D3F1A7D7EB88}" type="presParOf" srcId="{83BC7E60-19B9-4406-B44C-368190E21DAB}" destId="{0396CCD6-BFCB-48C8-9266-CA20B1D634CA}" srcOrd="2" destOrd="0" presId="urn:microsoft.com/office/officeart/2005/8/layout/hierarchy4"/>
    <dgm:cxn modelId="{501774B6-ABC0-492E-9ECF-5B0073999BB2}" type="presParOf" srcId="{0396CCD6-BFCB-48C8-9266-CA20B1D634CA}" destId="{EA97AADE-9B52-4B26-807F-645C83AD6745}" srcOrd="0" destOrd="0" presId="urn:microsoft.com/office/officeart/2005/8/layout/hierarchy4"/>
    <dgm:cxn modelId="{E94AB8AF-5255-450A-BED2-00EED81A7D20}" type="presParOf" srcId="{EA97AADE-9B52-4B26-807F-645C83AD6745}" destId="{00BB2718-4CF3-4787-924E-E0507B21A5CA}" srcOrd="0" destOrd="0" presId="urn:microsoft.com/office/officeart/2005/8/layout/hierarchy4"/>
    <dgm:cxn modelId="{F5D3FE00-6303-4649-BF0E-661606A1D885}" type="presParOf" srcId="{EA97AADE-9B52-4B26-807F-645C83AD6745}" destId="{B5A323A2-0E03-492D-A1E1-60C887C035B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5DB257D6-D6DF-4E7C-B1A0-F0F05AD733FE}" type="doc">
      <dgm:prSet loTypeId="urn:microsoft.com/office/officeart/2005/8/layout/hierarchy4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EA5E721D-3826-4102-8473-2C5F3876BD63}">
      <dgm:prSet phldrT="[텍스트]"/>
      <dgm:spPr/>
      <dgm:t>
        <a:bodyPr/>
        <a:lstStyle/>
        <a:p>
          <a:pPr latinLnBrk="1"/>
          <a:r>
            <a:rPr lang="en-US" altLang="ko-KR" dirty="0" smtClean="0"/>
            <a:t>Observers</a:t>
          </a:r>
          <a:endParaRPr lang="ko-KR" altLang="en-US" dirty="0"/>
        </a:p>
      </dgm:t>
    </dgm:pt>
    <dgm:pt modelId="{A659D79B-4FA2-4754-9826-E6DF376B6766}" type="parTrans" cxnId="{6D3B2735-CFDA-4CDE-9AF5-28E41DC55E12}">
      <dgm:prSet/>
      <dgm:spPr/>
      <dgm:t>
        <a:bodyPr/>
        <a:lstStyle/>
        <a:p>
          <a:pPr latinLnBrk="1"/>
          <a:endParaRPr lang="ko-KR" altLang="en-US"/>
        </a:p>
      </dgm:t>
    </dgm:pt>
    <dgm:pt modelId="{92A21700-88A2-4A6C-9903-CA4FE1A1582F}" type="sibTrans" cxnId="{6D3B2735-CFDA-4CDE-9AF5-28E41DC55E12}">
      <dgm:prSet/>
      <dgm:spPr/>
      <dgm:t>
        <a:bodyPr/>
        <a:lstStyle/>
        <a:p>
          <a:pPr latinLnBrk="1"/>
          <a:endParaRPr lang="ko-KR" altLang="en-US"/>
        </a:p>
      </dgm:t>
    </dgm:pt>
    <dgm:pt modelId="{CC280718-A1CD-45E3-9E99-5D34E2EED432}">
      <dgm:prSet phldrT="[텍스트]"/>
      <dgm:spPr/>
      <dgm:t>
        <a:bodyPr/>
        <a:lstStyle/>
        <a:p>
          <a:pPr latinLnBrk="1"/>
          <a:r>
            <a:rPr lang="en-US" altLang="ko-KR" dirty="0" smtClean="0"/>
            <a:t>Percolator worker</a:t>
          </a:r>
          <a:endParaRPr lang="ko-KR" altLang="en-US" dirty="0"/>
        </a:p>
      </dgm:t>
    </dgm:pt>
    <dgm:pt modelId="{A2BD5304-4C7F-49B7-A32D-35C5B96E0605}" type="parTrans" cxnId="{AEDB0257-B569-4E1C-AC40-A692EAC805AF}">
      <dgm:prSet/>
      <dgm:spPr/>
      <dgm:t>
        <a:bodyPr/>
        <a:lstStyle/>
        <a:p>
          <a:pPr latinLnBrk="1"/>
          <a:endParaRPr lang="ko-KR" altLang="en-US"/>
        </a:p>
      </dgm:t>
    </dgm:pt>
    <dgm:pt modelId="{407B20B0-49AA-4464-85FC-77F5C03674E2}" type="sibTrans" cxnId="{AEDB0257-B569-4E1C-AC40-A692EAC805AF}">
      <dgm:prSet/>
      <dgm:spPr/>
      <dgm:t>
        <a:bodyPr/>
        <a:lstStyle/>
        <a:p>
          <a:pPr latinLnBrk="1"/>
          <a:endParaRPr lang="ko-KR" altLang="en-US"/>
        </a:p>
      </dgm:t>
    </dgm:pt>
    <dgm:pt modelId="{D7125D62-8727-4DDA-B73C-6A67092C2C31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Bigtable</a:t>
          </a:r>
          <a:r>
            <a:rPr lang="en-US" altLang="ko-KR" dirty="0" smtClean="0"/>
            <a:t> tablet server</a:t>
          </a:r>
          <a:endParaRPr lang="ko-KR" altLang="en-US" dirty="0"/>
        </a:p>
      </dgm:t>
    </dgm:pt>
    <dgm:pt modelId="{EC8F50C3-B7BF-4692-A7C3-C2ECB0E93B01}" type="parTrans" cxnId="{F8AA6753-8AA6-4428-88B0-4B90E627E3C4}">
      <dgm:prSet/>
      <dgm:spPr/>
      <dgm:t>
        <a:bodyPr/>
        <a:lstStyle/>
        <a:p>
          <a:pPr latinLnBrk="1"/>
          <a:endParaRPr lang="ko-KR" altLang="en-US"/>
        </a:p>
      </dgm:t>
    </dgm:pt>
    <dgm:pt modelId="{7FAB2864-91C3-4D6E-8D37-55591C28A40A}" type="sibTrans" cxnId="{F8AA6753-8AA6-4428-88B0-4B90E627E3C4}">
      <dgm:prSet/>
      <dgm:spPr/>
      <dgm:t>
        <a:bodyPr/>
        <a:lstStyle/>
        <a:p>
          <a:pPr latinLnBrk="1"/>
          <a:endParaRPr lang="ko-KR" altLang="en-US"/>
        </a:p>
      </dgm:t>
    </dgm:pt>
    <dgm:pt modelId="{9F04F95B-30CD-46A9-BEC3-A63BAF37707A}">
      <dgm:prSet phldrT="[텍스트]"/>
      <dgm:spPr/>
      <dgm:t>
        <a:bodyPr/>
        <a:lstStyle/>
        <a:p>
          <a:pPr latinLnBrk="1"/>
          <a:r>
            <a:rPr lang="en-US" altLang="ko-KR" dirty="0" smtClean="0"/>
            <a:t>GFS </a:t>
          </a:r>
          <a:r>
            <a:rPr lang="en-US" altLang="ko-KR" dirty="0" err="1" smtClean="0"/>
            <a:t>chunkserver</a:t>
          </a:r>
          <a:endParaRPr lang="ko-KR" altLang="en-US" dirty="0"/>
        </a:p>
      </dgm:t>
    </dgm:pt>
    <dgm:pt modelId="{338110F4-6231-4C16-873F-2B32AAFDACD2}" type="parTrans" cxnId="{02481F09-4696-42DC-8028-1B1DFA96B3E3}">
      <dgm:prSet/>
      <dgm:spPr/>
      <dgm:t>
        <a:bodyPr/>
        <a:lstStyle/>
        <a:p>
          <a:pPr latinLnBrk="1"/>
          <a:endParaRPr lang="ko-KR" altLang="en-US"/>
        </a:p>
      </dgm:t>
    </dgm:pt>
    <dgm:pt modelId="{3079E599-859E-4B16-B81F-D8AADFC64AF5}" type="sibTrans" cxnId="{02481F09-4696-42DC-8028-1B1DFA96B3E3}">
      <dgm:prSet/>
      <dgm:spPr/>
      <dgm:t>
        <a:bodyPr/>
        <a:lstStyle/>
        <a:p>
          <a:pPr latinLnBrk="1"/>
          <a:endParaRPr lang="ko-KR" altLang="en-US"/>
        </a:p>
      </dgm:t>
    </dgm:pt>
    <dgm:pt modelId="{9F35E566-167F-4AA0-A68E-A49FFC4CA319}" type="pres">
      <dgm:prSet presAssocID="{5DB257D6-D6DF-4E7C-B1A0-F0F05AD733FE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C4E7BFE-C465-4C69-A8D7-49668FA553B1}" type="pres">
      <dgm:prSet presAssocID="{EA5E721D-3826-4102-8473-2C5F3876BD63}" presName="vertOne" presStyleCnt="0"/>
      <dgm:spPr/>
    </dgm:pt>
    <dgm:pt modelId="{E9854B90-4BB9-45CD-A5B5-86C1AA9ACE60}" type="pres">
      <dgm:prSet presAssocID="{EA5E721D-3826-4102-8473-2C5F3876BD63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99CC8B3-2C9F-4BC3-82B4-0FA337FC22EA}" type="pres">
      <dgm:prSet presAssocID="{EA5E721D-3826-4102-8473-2C5F3876BD63}" presName="parTransOne" presStyleCnt="0"/>
      <dgm:spPr/>
    </dgm:pt>
    <dgm:pt modelId="{59848004-D2D2-4F37-BA85-3D6A412FF6B2}" type="pres">
      <dgm:prSet presAssocID="{EA5E721D-3826-4102-8473-2C5F3876BD63}" presName="horzOne" presStyleCnt="0"/>
      <dgm:spPr/>
    </dgm:pt>
    <dgm:pt modelId="{E89A9C18-AB01-4E55-A65C-D9695040248A}" type="pres">
      <dgm:prSet presAssocID="{CC280718-A1CD-45E3-9E99-5D34E2EED432}" presName="vertTwo" presStyleCnt="0"/>
      <dgm:spPr/>
    </dgm:pt>
    <dgm:pt modelId="{27619605-CDEF-4403-9410-034632164E09}" type="pres">
      <dgm:prSet presAssocID="{CC280718-A1CD-45E3-9E99-5D34E2EED432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0FF2222-B166-45C9-8DF9-07CF643DD2A4}" type="pres">
      <dgm:prSet presAssocID="{CC280718-A1CD-45E3-9E99-5D34E2EED432}" presName="parTransTwo" presStyleCnt="0"/>
      <dgm:spPr/>
    </dgm:pt>
    <dgm:pt modelId="{21CF43C0-227A-4971-809C-20618D8C637B}" type="pres">
      <dgm:prSet presAssocID="{CC280718-A1CD-45E3-9E99-5D34E2EED432}" presName="horzTwo" presStyleCnt="0"/>
      <dgm:spPr/>
    </dgm:pt>
    <dgm:pt modelId="{83BC7E60-19B9-4406-B44C-368190E21DAB}" type="pres">
      <dgm:prSet presAssocID="{D7125D62-8727-4DDA-B73C-6A67092C2C31}" presName="vertThree" presStyleCnt="0"/>
      <dgm:spPr/>
    </dgm:pt>
    <dgm:pt modelId="{DB8FF50E-1C6A-491E-BF93-1382AA40ADF8}" type="pres">
      <dgm:prSet presAssocID="{D7125D62-8727-4DDA-B73C-6A67092C2C31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1A37915-94C2-4592-B35D-D9445A775261}" type="pres">
      <dgm:prSet presAssocID="{D7125D62-8727-4DDA-B73C-6A67092C2C31}" presName="parTransThree" presStyleCnt="0"/>
      <dgm:spPr/>
    </dgm:pt>
    <dgm:pt modelId="{0396CCD6-BFCB-48C8-9266-CA20B1D634CA}" type="pres">
      <dgm:prSet presAssocID="{D7125D62-8727-4DDA-B73C-6A67092C2C31}" presName="horzThree" presStyleCnt="0"/>
      <dgm:spPr/>
    </dgm:pt>
    <dgm:pt modelId="{EA97AADE-9B52-4B26-807F-645C83AD6745}" type="pres">
      <dgm:prSet presAssocID="{9F04F95B-30CD-46A9-BEC3-A63BAF37707A}" presName="vertFour" presStyleCnt="0">
        <dgm:presLayoutVars>
          <dgm:chPref val="3"/>
        </dgm:presLayoutVars>
      </dgm:prSet>
      <dgm:spPr/>
    </dgm:pt>
    <dgm:pt modelId="{00BB2718-4CF3-4787-924E-E0507B21A5CA}" type="pres">
      <dgm:prSet presAssocID="{9F04F95B-30CD-46A9-BEC3-A63BAF37707A}" presName="txFour" presStyleLbl="node4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5A323A2-0E03-492D-A1E1-60C887C035BD}" type="pres">
      <dgm:prSet presAssocID="{9F04F95B-30CD-46A9-BEC3-A63BAF37707A}" presName="horzFour" presStyleCnt="0"/>
      <dgm:spPr/>
    </dgm:pt>
  </dgm:ptLst>
  <dgm:cxnLst>
    <dgm:cxn modelId="{AEDB0257-B569-4E1C-AC40-A692EAC805AF}" srcId="{EA5E721D-3826-4102-8473-2C5F3876BD63}" destId="{CC280718-A1CD-45E3-9E99-5D34E2EED432}" srcOrd="0" destOrd="0" parTransId="{A2BD5304-4C7F-49B7-A32D-35C5B96E0605}" sibTransId="{407B20B0-49AA-4464-85FC-77F5C03674E2}"/>
    <dgm:cxn modelId="{EA3BF7E9-7FCE-471B-998D-E2E306B2D7F4}" type="presOf" srcId="{EA5E721D-3826-4102-8473-2C5F3876BD63}" destId="{E9854B90-4BB9-45CD-A5B5-86C1AA9ACE60}" srcOrd="0" destOrd="0" presId="urn:microsoft.com/office/officeart/2005/8/layout/hierarchy4"/>
    <dgm:cxn modelId="{68FDB273-B9D3-4B25-BA45-56F4D6D8FC9B}" type="presOf" srcId="{D7125D62-8727-4DDA-B73C-6A67092C2C31}" destId="{DB8FF50E-1C6A-491E-BF93-1382AA40ADF8}" srcOrd="0" destOrd="0" presId="urn:microsoft.com/office/officeart/2005/8/layout/hierarchy4"/>
    <dgm:cxn modelId="{E030754E-3AA4-4B54-A573-5845A413677E}" type="presOf" srcId="{9F04F95B-30CD-46A9-BEC3-A63BAF37707A}" destId="{00BB2718-4CF3-4787-924E-E0507B21A5CA}" srcOrd="0" destOrd="0" presId="urn:microsoft.com/office/officeart/2005/8/layout/hierarchy4"/>
    <dgm:cxn modelId="{6D3B2735-CFDA-4CDE-9AF5-28E41DC55E12}" srcId="{5DB257D6-D6DF-4E7C-B1A0-F0F05AD733FE}" destId="{EA5E721D-3826-4102-8473-2C5F3876BD63}" srcOrd="0" destOrd="0" parTransId="{A659D79B-4FA2-4754-9826-E6DF376B6766}" sibTransId="{92A21700-88A2-4A6C-9903-CA4FE1A1582F}"/>
    <dgm:cxn modelId="{0E6FEC14-9F14-4695-88C5-37BFFB8BCED0}" type="presOf" srcId="{CC280718-A1CD-45E3-9E99-5D34E2EED432}" destId="{27619605-CDEF-4403-9410-034632164E09}" srcOrd="0" destOrd="0" presId="urn:microsoft.com/office/officeart/2005/8/layout/hierarchy4"/>
    <dgm:cxn modelId="{F8AA6753-8AA6-4428-88B0-4B90E627E3C4}" srcId="{CC280718-A1CD-45E3-9E99-5D34E2EED432}" destId="{D7125D62-8727-4DDA-B73C-6A67092C2C31}" srcOrd="0" destOrd="0" parTransId="{EC8F50C3-B7BF-4692-A7C3-C2ECB0E93B01}" sibTransId="{7FAB2864-91C3-4D6E-8D37-55591C28A40A}"/>
    <dgm:cxn modelId="{02481F09-4696-42DC-8028-1B1DFA96B3E3}" srcId="{D7125D62-8727-4DDA-B73C-6A67092C2C31}" destId="{9F04F95B-30CD-46A9-BEC3-A63BAF37707A}" srcOrd="0" destOrd="0" parTransId="{338110F4-6231-4C16-873F-2B32AAFDACD2}" sibTransId="{3079E599-859E-4B16-B81F-D8AADFC64AF5}"/>
    <dgm:cxn modelId="{0ABD26BF-B224-4FEB-AFF3-0004EC76F2DF}" type="presOf" srcId="{5DB257D6-D6DF-4E7C-B1A0-F0F05AD733FE}" destId="{9F35E566-167F-4AA0-A68E-A49FFC4CA319}" srcOrd="0" destOrd="0" presId="urn:microsoft.com/office/officeart/2005/8/layout/hierarchy4"/>
    <dgm:cxn modelId="{E1A4AFD2-C959-4873-A7E6-EEDD6F212E16}" type="presParOf" srcId="{9F35E566-167F-4AA0-A68E-A49FFC4CA319}" destId="{CC4E7BFE-C465-4C69-A8D7-49668FA553B1}" srcOrd="0" destOrd="0" presId="urn:microsoft.com/office/officeart/2005/8/layout/hierarchy4"/>
    <dgm:cxn modelId="{23A10191-0FB4-42E8-A14A-2AED3327C17D}" type="presParOf" srcId="{CC4E7BFE-C465-4C69-A8D7-49668FA553B1}" destId="{E9854B90-4BB9-45CD-A5B5-86C1AA9ACE60}" srcOrd="0" destOrd="0" presId="urn:microsoft.com/office/officeart/2005/8/layout/hierarchy4"/>
    <dgm:cxn modelId="{681E1DDB-918E-4769-B083-03EC6D3D2119}" type="presParOf" srcId="{CC4E7BFE-C465-4C69-A8D7-49668FA553B1}" destId="{299CC8B3-2C9F-4BC3-82B4-0FA337FC22EA}" srcOrd="1" destOrd="0" presId="urn:microsoft.com/office/officeart/2005/8/layout/hierarchy4"/>
    <dgm:cxn modelId="{98775ADF-49FE-40ED-9496-376A2E84D2CB}" type="presParOf" srcId="{CC4E7BFE-C465-4C69-A8D7-49668FA553B1}" destId="{59848004-D2D2-4F37-BA85-3D6A412FF6B2}" srcOrd="2" destOrd="0" presId="urn:microsoft.com/office/officeart/2005/8/layout/hierarchy4"/>
    <dgm:cxn modelId="{14E16D0F-19AE-444C-A4BD-CFAF337AD01A}" type="presParOf" srcId="{59848004-D2D2-4F37-BA85-3D6A412FF6B2}" destId="{E89A9C18-AB01-4E55-A65C-D9695040248A}" srcOrd="0" destOrd="0" presId="urn:microsoft.com/office/officeart/2005/8/layout/hierarchy4"/>
    <dgm:cxn modelId="{593A2CAB-455C-45BD-8205-148E0985F6A8}" type="presParOf" srcId="{E89A9C18-AB01-4E55-A65C-D9695040248A}" destId="{27619605-CDEF-4403-9410-034632164E09}" srcOrd="0" destOrd="0" presId="urn:microsoft.com/office/officeart/2005/8/layout/hierarchy4"/>
    <dgm:cxn modelId="{482589D7-A067-48E4-862F-0EA92AE4DAFD}" type="presParOf" srcId="{E89A9C18-AB01-4E55-A65C-D9695040248A}" destId="{F0FF2222-B166-45C9-8DF9-07CF643DD2A4}" srcOrd="1" destOrd="0" presId="urn:microsoft.com/office/officeart/2005/8/layout/hierarchy4"/>
    <dgm:cxn modelId="{0BF718BE-B4E4-4382-9C82-C46E0BDAE3B2}" type="presParOf" srcId="{E89A9C18-AB01-4E55-A65C-D9695040248A}" destId="{21CF43C0-227A-4971-809C-20618D8C637B}" srcOrd="2" destOrd="0" presId="urn:microsoft.com/office/officeart/2005/8/layout/hierarchy4"/>
    <dgm:cxn modelId="{DED555DF-36FA-4D0E-83D3-20C37F82937E}" type="presParOf" srcId="{21CF43C0-227A-4971-809C-20618D8C637B}" destId="{83BC7E60-19B9-4406-B44C-368190E21DAB}" srcOrd="0" destOrd="0" presId="urn:microsoft.com/office/officeart/2005/8/layout/hierarchy4"/>
    <dgm:cxn modelId="{94E9CE40-A23F-4149-A995-3C44C83645E3}" type="presParOf" srcId="{83BC7E60-19B9-4406-B44C-368190E21DAB}" destId="{DB8FF50E-1C6A-491E-BF93-1382AA40ADF8}" srcOrd="0" destOrd="0" presId="urn:microsoft.com/office/officeart/2005/8/layout/hierarchy4"/>
    <dgm:cxn modelId="{74DC48E7-B2ED-40C8-B28A-06338292D238}" type="presParOf" srcId="{83BC7E60-19B9-4406-B44C-368190E21DAB}" destId="{71A37915-94C2-4592-B35D-D9445A775261}" srcOrd="1" destOrd="0" presId="urn:microsoft.com/office/officeart/2005/8/layout/hierarchy4"/>
    <dgm:cxn modelId="{FFDF2770-5EC8-4696-B09F-CF371FF5B48F}" type="presParOf" srcId="{83BC7E60-19B9-4406-B44C-368190E21DAB}" destId="{0396CCD6-BFCB-48C8-9266-CA20B1D634CA}" srcOrd="2" destOrd="0" presId="urn:microsoft.com/office/officeart/2005/8/layout/hierarchy4"/>
    <dgm:cxn modelId="{56DD4939-45CA-4B92-BAE4-3C51FD705174}" type="presParOf" srcId="{0396CCD6-BFCB-48C8-9266-CA20B1D634CA}" destId="{EA97AADE-9B52-4B26-807F-645C83AD6745}" srcOrd="0" destOrd="0" presId="urn:microsoft.com/office/officeart/2005/8/layout/hierarchy4"/>
    <dgm:cxn modelId="{97F0F20A-BA9E-46E4-9A0C-42317412CFCE}" type="presParOf" srcId="{EA97AADE-9B52-4B26-807F-645C83AD6745}" destId="{00BB2718-4CF3-4787-924E-E0507B21A5CA}" srcOrd="0" destOrd="0" presId="urn:microsoft.com/office/officeart/2005/8/layout/hierarchy4"/>
    <dgm:cxn modelId="{79C0586E-E368-4662-B950-B45543BDFF2D}" type="presParOf" srcId="{EA97AADE-9B52-4B26-807F-645C83AD6745}" destId="{B5A323A2-0E03-492D-A1E1-60C887C035B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0A17082D-AF90-468F-A4EE-80E9AF7AC9CB}" type="doc">
      <dgm:prSet loTypeId="urn:microsoft.com/office/officeart/2005/8/layout/list1" loCatId="list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A888A8AD-1B40-4466-BD14-6AAAD7350F1F}">
      <dgm:prSet phldrT="[텍스트]"/>
      <dgm:spPr/>
      <dgm:t>
        <a:bodyPr/>
        <a:lstStyle/>
        <a:p>
          <a:pPr latinLnBrk="1"/>
          <a:r>
            <a:rPr lang="en-US" altLang="ko-KR" dirty="0" smtClean="0"/>
            <a:t>A Percolator application</a:t>
          </a:r>
          <a:endParaRPr lang="ko-KR" altLang="en-US" dirty="0"/>
        </a:p>
      </dgm:t>
    </dgm:pt>
    <dgm:pt modelId="{206B6702-EC4F-4440-B721-9C8365FB1412}" type="parTrans" cxnId="{2A12E806-DD5C-43A1-A83C-FDC0EF39608E}">
      <dgm:prSet/>
      <dgm:spPr/>
      <dgm:t>
        <a:bodyPr/>
        <a:lstStyle/>
        <a:p>
          <a:pPr latinLnBrk="1"/>
          <a:endParaRPr lang="ko-KR" altLang="en-US"/>
        </a:p>
      </dgm:t>
    </dgm:pt>
    <dgm:pt modelId="{185333C6-1AF0-499C-95BD-EA9927D3F48C}" type="sibTrans" cxnId="{2A12E806-DD5C-43A1-A83C-FDC0EF39608E}">
      <dgm:prSet/>
      <dgm:spPr/>
      <dgm:t>
        <a:bodyPr/>
        <a:lstStyle/>
        <a:p>
          <a:pPr latinLnBrk="1"/>
          <a:endParaRPr lang="ko-KR" altLang="en-US"/>
        </a:p>
      </dgm:t>
    </dgm:pt>
    <dgm:pt modelId="{B4BCAD91-2D7E-4DC5-9F66-931B10D5D535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FA5FFC0C-F3C6-47CE-ADDF-CEAF7F19D811}" type="parTrans" cxnId="{BA2D526C-71BC-4DF8-B72D-4906C483D538}">
      <dgm:prSet/>
      <dgm:spPr/>
      <dgm:t>
        <a:bodyPr/>
        <a:lstStyle/>
        <a:p>
          <a:pPr latinLnBrk="1"/>
          <a:endParaRPr lang="ko-KR" altLang="en-US"/>
        </a:p>
      </dgm:t>
    </dgm:pt>
    <dgm:pt modelId="{E79057F3-A7C2-46AD-B923-4B79233251E5}" type="sibTrans" cxnId="{BA2D526C-71BC-4DF8-B72D-4906C483D538}">
      <dgm:prSet/>
      <dgm:spPr/>
      <dgm:t>
        <a:bodyPr/>
        <a:lstStyle/>
        <a:p>
          <a:pPr latinLnBrk="1"/>
          <a:endParaRPr lang="ko-KR" altLang="en-US"/>
        </a:p>
      </dgm:t>
    </dgm:pt>
    <dgm:pt modelId="{0F2DB53A-B5D4-4EBA-8099-8B8D4C143B1E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4F6869E8-58A7-4011-B994-F8C0B1A69F7C}" type="parTrans" cxnId="{AE98CC88-FF6C-4025-A542-4561514E5CEE}">
      <dgm:prSet/>
      <dgm:spPr/>
      <dgm:t>
        <a:bodyPr/>
        <a:lstStyle/>
        <a:p>
          <a:pPr latinLnBrk="1"/>
          <a:endParaRPr lang="ko-KR" altLang="en-US"/>
        </a:p>
      </dgm:t>
    </dgm:pt>
    <dgm:pt modelId="{10781EB6-510C-4959-B3C6-B13F8924111E}" type="sibTrans" cxnId="{AE98CC88-FF6C-4025-A542-4561514E5CEE}">
      <dgm:prSet/>
      <dgm:spPr/>
      <dgm:t>
        <a:bodyPr/>
        <a:lstStyle/>
        <a:p>
          <a:pPr latinLnBrk="1"/>
          <a:endParaRPr lang="ko-KR" altLang="en-US"/>
        </a:p>
      </dgm:t>
    </dgm:pt>
    <dgm:pt modelId="{1529644C-795C-491D-BDAE-864F0E4023EB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6A9451F5-968E-439B-8DB7-2E5E7E7B6FBD}" type="parTrans" cxnId="{8DBA6700-D34C-47FE-9FE0-3B85E40ECA2E}">
      <dgm:prSet/>
      <dgm:spPr/>
      <dgm:t>
        <a:bodyPr/>
        <a:lstStyle/>
        <a:p>
          <a:pPr latinLnBrk="1"/>
          <a:endParaRPr lang="ko-KR" altLang="en-US"/>
        </a:p>
      </dgm:t>
    </dgm:pt>
    <dgm:pt modelId="{2FFE5AD8-2DC0-4413-BFF0-B4C17ACF5D6B}" type="sibTrans" cxnId="{8DBA6700-D34C-47FE-9FE0-3B85E40ECA2E}">
      <dgm:prSet/>
      <dgm:spPr/>
      <dgm:t>
        <a:bodyPr/>
        <a:lstStyle/>
        <a:p>
          <a:pPr latinLnBrk="1"/>
          <a:endParaRPr lang="ko-KR" altLang="en-US"/>
        </a:p>
      </dgm:t>
    </dgm:pt>
    <dgm:pt modelId="{5C08A99A-228E-41BB-B7B1-6C50B403B712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EED7B01D-6634-4AD9-90A2-DAD3B1CDFE21}" type="parTrans" cxnId="{393D0C3C-9EF6-473A-AD24-8178EBB0E9BE}">
      <dgm:prSet/>
      <dgm:spPr/>
      <dgm:t>
        <a:bodyPr/>
        <a:lstStyle/>
        <a:p>
          <a:pPr latinLnBrk="1"/>
          <a:endParaRPr lang="ko-KR" altLang="en-US"/>
        </a:p>
      </dgm:t>
    </dgm:pt>
    <dgm:pt modelId="{3E3526F6-7DB7-4AE4-B3F9-39C769898523}" type="sibTrans" cxnId="{393D0C3C-9EF6-473A-AD24-8178EBB0E9BE}">
      <dgm:prSet/>
      <dgm:spPr/>
      <dgm:t>
        <a:bodyPr/>
        <a:lstStyle/>
        <a:p>
          <a:pPr latinLnBrk="1"/>
          <a:endParaRPr lang="ko-KR" altLang="en-US"/>
        </a:p>
      </dgm:t>
    </dgm:pt>
    <dgm:pt modelId="{7F7DCC53-2EE9-4946-9837-5449D95AC75E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7BCF968F-E4D2-480A-9EB6-EC572F721336}" type="parTrans" cxnId="{844A3842-89DE-4F68-83CC-ABFBC924C07C}">
      <dgm:prSet/>
      <dgm:spPr/>
      <dgm:t>
        <a:bodyPr/>
        <a:lstStyle/>
        <a:p>
          <a:pPr latinLnBrk="1"/>
          <a:endParaRPr lang="ko-KR" altLang="en-US"/>
        </a:p>
      </dgm:t>
    </dgm:pt>
    <dgm:pt modelId="{9EDEA1EF-43A1-4249-B01E-E3302D30EA4E}" type="sibTrans" cxnId="{844A3842-89DE-4F68-83CC-ABFBC924C07C}">
      <dgm:prSet/>
      <dgm:spPr/>
      <dgm:t>
        <a:bodyPr/>
        <a:lstStyle/>
        <a:p>
          <a:pPr latinLnBrk="1"/>
          <a:endParaRPr lang="ko-KR" altLang="en-US"/>
        </a:p>
      </dgm:t>
    </dgm:pt>
    <dgm:pt modelId="{6AFCBEB5-E9A2-48F6-9D75-921DBB569F30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2E05413C-08A2-4A52-A5CD-A9D392922BD2}" type="parTrans" cxnId="{691516C7-6AF7-408C-8EB3-E7D9AC151D93}">
      <dgm:prSet/>
      <dgm:spPr/>
      <dgm:t>
        <a:bodyPr/>
        <a:lstStyle/>
        <a:p>
          <a:pPr latinLnBrk="1"/>
          <a:endParaRPr lang="ko-KR" altLang="en-US"/>
        </a:p>
      </dgm:t>
    </dgm:pt>
    <dgm:pt modelId="{CE4CAB62-EBD4-4421-92A2-B2D436261D82}" type="sibTrans" cxnId="{691516C7-6AF7-408C-8EB3-E7D9AC151D93}">
      <dgm:prSet/>
      <dgm:spPr/>
      <dgm:t>
        <a:bodyPr/>
        <a:lstStyle/>
        <a:p>
          <a:pPr latinLnBrk="1"/>
          <a:endParaRPr lang="ko-KR" altLang="en-US"/>
        </a:p>
      </dgm:t>
    </dgm:pt>
    <dgm:pt modelId="{2B57BA9F-12E6-4416-8710-6AC7921D6079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EC0204D0-7FBB-4AAF-BD81-E85CAF2AED4F}" type="parTrans" cxnId="{FE80484E-5157-4387-8E4F-07AAED4A2957}">
      <dgm:prSet/>
      <dgm:spPr/>
      <dgm:t>
        <a:bodyPr/>
        <a:lstStyle/>
        <a:p>
          <a:pPr latinLnBrk="1"/>
          <a:endParaRPr lang="ko-KR" altLang="en-US"/>
        </a:p>
      </dgm:t>
    </dgm:pt>
    <dgm:pt modelId="{502DD1E8-8C01-461B-B9D7-AA94C16F8157}" type="sibTrans" cxnId="{FE80484E-5157-4387-8E4F-07AAED4A2957}">
      <dgm:prSet/>
      <dgm:spPr/>
      <dgm:t>
        <a:bodyPr/>
        <a:lstStyle/>
        <a:p>
          <a:pPr latinLnBrk="1"/>
          <a:endParaRPr lang="ko-KR" altLang="en-US"/>
        </a:p>
      </dgm:t>
    </dgm:pt>
    <dgm:pt modelId="{263A3F4C-0D69-41DA-B229-2724A7961C27}" type="pres">
      <dgm:prSet presAssocID="{0A17082D-AF90-468F-A4EE-80E9AF7AC9C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308D2B0-A408-43E0-8BB5-61935943BB39}" type="pres">
      <dgm:prSet presAssocID="{A888A8AD-1B40-4466-BD14-6AAAD7350F1F}" presName="parentLin" presStyleCnt="0"/>
      <dgm:spPr/>
    </dgm:pt>
    <dgm:pt modelId="{C23915A4-203B-404C-AC35-838F8DD5D6A4}" type="pres">
      <dgm:prSet presAssocID="{A888A8AD-1B40-4466-BD14-6AAAD7350F1F}" presName="parentLeftMargin" presStyleLbl="node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44CF3843-2252-4AB2-ADE4-EE6BEEF9DA9D}" type="pres">
      <dgm:prSet presAssocID="{A888A8AD-1B40-4466-BD14-6AAAD7350F1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498DD7D-3808-4E26-BEDB-58CC26838B5D}" type="pres">
      <dgm:prSet presAssocID="{A888A8AD-1B40-4466-BD14-6AAAD7350F1F}" presName="negativeSpace" presStyleCnt="0"/>
      <dgm:spPr/>
    </dgm:pt>
    <dgm:pt modelId="{527DB6DA-903D-4D5F-91F0-7B8D3474A840}" type="pres">
      <dgm:prSet presAssocID="{A888A8AD-1B40-4466-BD14-6AAAD7350F1F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036E002-E0CA-45D4-B60E-8B4A6D6C76B0}" type="presOf" srcId="{1529644C-795C-491D-BDAE-864F0E4023EB}" destId="{527DB6DA-903D-4D5F-91F0-7B8D3474A840}" srcOrd="0" destOrd="6" presId="urn:microsoft.com/office/officeart/2005/8/layout/list1"/>
    <dgm:cxn modelId="{4548DAAA-5073-4695-A9D1-4AB494DE86A4}" type="presOf" srcId="{2B57BA9F-12E6-4416-8710-6AC7921D6079}" destId="{527DB6DA-903D-4D5F-91F0-7B8D3474A840}" srcOrd="0" destOrd="5" presId="urn:microsoft.com/office/officeart/2005/8/layout/list1"/>
    <dgm:cxn modelId="{691516C7-6AF7-408C-8EB3-E7D9AC151D93}" srcId="{A888A8AD-1B40-4466-BD14-6AAAD7350F1F}" destId="{6AFCBEB5-E9A2-48F6-9D75-921DBB569F30}" srcOrd="4" destOrd="0" parTransId="{2E05413C-08A2-4A52-A5CD-A9D392922BD2}" sibTransId="{CE4CAB62-EBD4-4421-92A2-B2D436261D82}"/>
    <dgm:cxn modelId="{FE80484E-5157-4387-8E4F-07AAED4A2957}" srcId="{A888A8AD-1B40-4466-BD14-6AAAD7350F1F}" destId="{2B57BA9F-12E6-4416-8710-6AC7921D6079}" srcOrd="5" destOrd="0" parTransId="{EC0204D0-7FBB-4AAF-BD81-E85CAF2AED4F}" sibTransId="{502DD1E8-8C01-461B-B9D7-AA94C16F8157}"/>
    <dgm:cxn modelId="{844A3842-89DE-4F68-83CC-ABFBC924C07C}" srcId="{A888A8AD-1B40-4466-BD14-6AAAD7350F1F}" destId="{7F7DCC53-2EE9-4946-9837-5449D95AC75E}" srcOrd="3" destOrd="0" parTransId="{7BCF968F-E4D2-480A-9EB6-EC572F721336}" sibTransId="{9EDEA1EF-43A1-4249-B01E-E3302D30EA4E}"/>
    <dgm:cxn modelId="{0F5AC32D-2CB5-4F54-AC4F-FB828EBDB33D}" type="presOf" srcId="{7F7DCC53-2EE9-4946-9837-5449D95AC75E}" destId="{527DB6DA-903D-4D5F-91F0-7B8D3474A840}" srcOrd="0" destOrd="3" presId="urn:microsoft.com/office/officeart/2005/8/layout/list1"/>
    <dgm:cxn modelId="{AE98CC88-FF6C-4025-A542-4561514E5CEE}" srcId="{A888A8AD-1B40-4466-BD14-6AAAD7350F1F}" destId="{0F2DB53A-B5D4-4EBA-8099-8B8D4C143B1E}" srcOrd="1" destOrd="0" parTransId="{4F6869E8-58A7-4011-B994-F8C0B1A69F7C}" sibTransId="{10781EB6-510C-4959-B3C6-B13F8924111E}"/>
    <dgm:cxn modelId="{3547A3E6-E948-43E6-8926-9F76EBE68EC9}" type="presOf" srcId="{A888A8AD-1B40-4466-BD14-6AAAD7350F1F}" destId="{44CF3843-2252-4AB2-ADE4-EE6BEEF9DA9D}" srcOrd="1" destOrd="0" presId="urn:microsoft.com/office/officeart/2005/8/layout/list1"/>
    <dgm:cxn modelId="{BA2D526C-71BC-4DF8-B72D-4906C483D538}" srcId="{A888A8AD-1B40-4466-BD14-6AAAD7350F1F}" destId="{B4BCAD91-2D7E-4DC5-9F66-931B10D5D535}" srcOrd="0" destOrd="0" parTransId="{FA5FFC0C-F3C6-47CE-ADDF-CEAF7F19D811}" sibTransId="{E79057F3-A7C2-46AD-B923-4B79233251E5}"/>
    <dgm:cxn modelId="{D53B0F62-C884-47CB-BCC5-4FD7AAE46481}" type="presOf" srcId="{0F2DB53A-B5D4-4EBA-8099-8B8D4C143B1E}" destId="{527DB6DA-903D-4D5F-91F0-7B8D3474A840}" srcOrd="0" destOrd="1" presId="urn:microsoft.com/office/officeart/2005/8/layout/list1"/>
    <dgm:cxn modelId="{73BCA99D-5443-4968-8F49-5868B64EC40E}" type="presOf" srcId="{B4BCAD91-2D7E-4DC5-9F66-931B10D5D535}" destId="{527DB6DA-903D-4D5F-91F0-7B8D3474A840}" srcOrd="0" destOrd="0" presId="urn:microsoft.com/office/officeart/2005/8/layout/list1"/>
    <dgm:cxn modelId="{D5E52AD8-1034-4D72-ADE1-CB20FB528EDE}" type="presOf" srcId="{5C08A99A-228E-41BB-B7B1-6C50B403B712}" destId="{527DB6DA-903D-4D5F-91F0-7B8D3474A840}" srcOrd="0" destOrd="2" presId="urn:microsoft.com/office/officeart/2005/8/layout/list1"/>
    <dgm:cxn modelId="{8DBA6700-D34C-47FE-9FE0-3B85E40ECA2E}" srcId="{A888A8AD-1B40-4466-BD14-6AAAD7350F1F}" destId="{1529644C-795C-491D-BDAE-864F0E4023EB}" srcOrd="6" destOrd="0" parTransId="{6A9451F5-968E-439B-8DB7-2E5E7E7B6FBD}" sibTransId="{2FFE5AD8-2DC0-4413-BFF0-B4C17ACF5D6B}"/>
    <dgm:cxn modelId="{F925FB4C-CC02-4605-BF1A-2C86EF70257F}" type="presOf" srcId="{A888A8AD-1B40-4466-BD14-6AAAD7350F1F}" destId="{C23915A4-203B-404C-AC35-838F8DD5D6A4}" srcOrd="0" destOrd="0" presId="urn:microsoft.com/office/officeart/2005/8/layout/list1"/>
    <dgm:cxn modelId="{2A12E806-DD5C-43A1-A83C-FDC0EF39608E}" srcId="{0A17082D-AF90-468F-A4EE-80E9AF7AC9CB}" destId="{A888A8AD-1B40-4466-BD14-6AAAD7350F1F}" srcOrd="0" destOrd="0" parTransId="{206B6702-EC4F-4440-B721-9C8365FB1412}" sibTransId="{185333C6-1AF0-499C-95BD-EA9927D3F48C}"/>
    <dgm:cxn modelId="{2D68EF78-E215-4ABC-A8D8-E718FB77C716}" type="presOf" srcId="{6AFCBEB5-E9A2-48F6-9D75-921DBB569F30}" destId="{527DB6DA-903D-4D5F-91F0-7B8D3474A840}" srcOrd="0" destOrd="4" presId="urn:microsoft.com/office/officeart/2005/8/layout/list1"/>
    <dgm:cxn modelId="{A2D51E7F-1726-43AB-8C1C-1A8CCEBBC7F7}" type="presOf" srcId="{0A17082D-AF90-468F-A4EE-80E9AF7AC9CB}" destId="{263A3F4C-0D69-41DA-B229-2724A7961C27}" srcOrd="0" destOrd="0" presId="urn:microsoft.com/office/officeart/2005/8/layout/list1"/>
    <dgm:cxn modelId="{393D0C3C-9EF6-473A-AD24-8178EBB0E9BE}" srcId="{A888A8AD-1B40-4466-BD14-6AAAD7350F1F}" destId="{5C08A99A-228E-41BB-B7B1-6C50B403B712}" srcOrd="2" destOrd="0" parTransId="{EED7B01D-6634-4AD9-90A2-DAD3B1CDFE21}" sibTransId="{3E3526F6-7DB7-4AE4-B3F9-39C769898523}"/>
    <dgm:cxn modelId="{08684728-E468-4095-BF06-9C96BA17F5B5}" type="presParOf" srcId="{263A3F4C-0D69-41DA-B229-2724A7961C27}" destId="{0308D2B0-A408-43E0-8BB5-61935943BB39}" srcOrd="0" destOrd="0" presId="urn:microsoft.com/office/officeart/2005/8/layout/list1"/>
    <dgm:cxn modelId="{538FA42B-58A4-4C43-A7BE-33D7753E28F5}" type="presParOf" srcId="{0308D2B0-A408-43E0-8BB5-61935943BB39}" destId="{C23915A4-203B-404C-AC35-838F8DD5D6A4}" srcOrd="0" destOrd="0" presId="urn:microsoft.com/office/officeart/2005/8/layout/list1"/>
    <dgm:cxn modelId="{9A958238-37F1-47E6-878C-79D7461FF8F3}" type="presParOf" srcId="{0308D2B0-A408-43E0-8BB5-61935943BB39}" destId="{44CF3843-2252-4AB2-ADE4-EE6BEEF9DA9D}" srcOrd="1" destOrd="0" presId="urn:microsoft.com/office/officeart/2005/8/layout/list1"/>
    <dgm:cxn modelId="{9B60D4A0-635C-48F8-B1C1-EECF613A5DC4}" type="presParOf" srcId="{263A3F4C-0D69-41DA-B229-2724A7961C27}" destId="{A498DD7D-3808-4E26-BEDB-58CC26838B5D}" srcOrd="1" destOrd="0" presId="urn:microsoft.com/office/officeart/2005/8/layout/list1"/>
    <dgm:cxn modelId="{0E163386-EA04-4881-8A9D-A1B77A20BE36}" type="presParOf" srcId="{263A3F4C-0D69-41DA-B229-2724A7961C27}" destId="{527DB6DA-903D-4D5F-91F0-7B8D3474A84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17082D-AF90-468F-A4EE-80E9AF7AC9CB}" type="doc">
      <dgm:prSet loTypeId="urn:microsoft.com/office/officeart/2005/8/layout/list1" loCatId="list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A888A8AD-1B40-4466-BD14-6AAAD7350F1F}">
      <dgm:prSet phldrT="[텍스트]"/>
      <dgm:spPr/>
      <dgm:t>
        <a:bodyPr/>
        <a:lstStyle/>
        <a:p>
          <a:pPr latinLnBrk="1"/>
          <a:r>
            <a:rPr lang="en-US" altLang="ko-KR" dirty="0" smtClean="0"/>
            <a:t>Node 1</a:t>
          </a:r>
          <a:endParaRPr lang="ko-KR" altLang="en-US" dirty="0"/>
        </a:p>
      </dgm:t>
    </dgm:pt>
    <dgm:pt modelId="{206B6702-EC4F-4440-B721-9C8365FB1412}" type="parTrans" cxnId="{2A12E806-DD5C-43A1-A83C-FDC0EF39608E}">
      <dgm:prSet/>
      <dgm:spPr/>
      <dgm:t>
        <a:bodyPr/>
        <a:lstStyle/>
        <a:p>
          <a:pPr latinLnBrk="1"/>
          <a:endParaRPr lang="ko-KR" altLang="en-US"/>
        </a:p>
      </dgm:t>
    </dgm:pt>
    <dgm:pt modelId="{185333C6-1AF0-499C-95BD-EA9927D3F48C}" type="sibTrans" cxnId="{2A12E806-DD5C-43A1-A83C-FDC0EF39608E}">
      <dgm:prSet/>
      <dgm:spPr/>
      <dgm:t>
        <a:bodyPr/>
        <a:lstStyle/>
        <a:p>
          <a:pPr latinLnBrk="1"/>
          <a:endParaRPr lang="ko-KR" altLang="en-US"/>
        </a:p>
      </dgm:t>
    </dgm:pt>
    <dgm:pt modelId="{DD7B365F-3055-4ABC-8422-EAB8BA9DD8F8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A50F2FA2-8AEE-4A28-BBB3-6EC7D3AF0C82}" type="parTrans" cxnId="{2E4F204D-837C-46A1-96C2-727AB0693DBA}">
      <dgm:prSet/>
      <dgm:spPr/>
      <dgm:t>
        <a:bodyPr/>
        <a:lstStyle/>
        <a:p>
          <a:pPr latinLnBrk="1"/>
          <a:endParaRPr lang="ko-KR" altLang="en-US"/>
        </a:p>
      </dgm:t>
    </dgm:pt>
    <dgm:pt modelId="{754DF116-64B0-4CF5-9C03-12D2F48FB83F}" type="sibTrans" cxnId="{2E4F204D-837C-46A1-96C2-727AB0693DBA}">
      <dgm:prSet/>
      <dgm:spPr/>
      <dgm:t>
        <a:bodyPr/>
        <a:lstStyle/>
        <a:p>
          <a:pPr latinLnBrk="1"/>
          <a:endParaRPr lang="ko-KR" altLang="en-US"/>
        </a:p>
      </dgm:t>
    </dgm:pt>
    <dgm:pt modelId="{B4BCAD91-2D7E-4DC5-9F66-931B10D5D535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FA5FFC0C-F3C6-47CE-ADDF-CEAF7F19D811}" type="parTrans" cxnId="{BA2D526C-71BC-4DF8-B72D-4906C483D538}">
      <dgm:prSet/>
      <dgm:spPr/>
      <dgm:t>
        <a:bodyPr/>
        <a:lstStyle/>
        <a:p>
          <a:pPr latinLnBrk="1"/>
          <a:endParaRPr lang="ko-KR" altLang="en-US"/>
        </a:p>
      </dgm:t>
    </dgm:pt>
    <dgm:pt modelId="{E79057F3-A7C2-46AD-B923-4B79233251E5}" type="sibTrans" cxnId="{BA2D526C-71BC-4DF8-B72D-4906C483D538}">
      <dgm:prSet/>
      <dgm:spPr/>
      <dgm:t>
        <a:bodyPr/>
        <a:lstStyle/>
        <a:p>
          <a:pPr latinLnBrk="1"/>
          <a:endParaRPr lang="ko-KR" altLang="en-US"/>
        </a:p>
      </dgm:t>
    </dgm:pt>
    <dgm:pt modelId="{0F2DB53A-B5D4-4EBA-8099-8B8D4C143B1E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4F6869E8-58A7-4011-B994-F8C0B1A69F7C}" type="parTrans" cxnId="{AE98CC88-FF6C-4025-A542-4561514E5CEE}">
      <dgm:prSet/>
      <dgm:spPr/>
      <dgm:t>
        <a:bodyPr/>
        <a:lstStyle/>
        <a:p>
          <a:pPr latinLnBrk="1"/>
          <a:endParaRPr lang="ko-KR" altLang="en-US"/>
        </a:p>
      </dgm:t>
    </dgm:pt>
    <dgm:pt modelId="{10781EB6-510C-4959-B3C6-B13F8924111E}" type="sibTrans" cxnId="{AE98CC88-FF6C-4025-A542-4561514E5CEE}">
      <dgm:prSet/>
      <dgm:spPr/>
      <dgm:t>
        <a:bodyPr/>
        <a:lstStyle/>
        <a:p>
          <a:pPr latinLnBrk="1"/>
          <a:endParaRPr lang="ko-KR" altLang="en-US"/>
        </a:p>
      </dgm:t>
    </dgm:pt>
    <dgm:pt modelId="{1529644C-795C-491D-BDAE-864F0E4023EB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6A9451F5-968E-439B-8DB7-2E5E7E7B6FBD}" type="parTrans" cxnId="{8DBA6700-D34C-47FE-9FE0-3B85E40ECA2E}">
      <dgm:prSet/>
      <dgm:spPr/>
      <dgm:t>
        <a:bodyPr/>
        <a:lstStyle/>
        <a:p>
          <a:pPr latinLnBrk="1"/>
          <a:endParaRPr lang="ko-KR" altLang="en-US"/>
        </a:p>
      </dgm:t>
    </dgm:pt>
    <dgm:pt modelId="{2FFE5AD8-2DC0-4413-BFF0-B4C17ACF5D6B}" type="sibTrans" cxnId="{8DBA6700-D34C-47FE-9FE0-3B85E40ECA2E}">
      <dgm:prSet/>
      <dgm:spPr/>
      <dgm:t>
        <a:bodyPr/>
        <a:lstStyle/>
        <a:p>
          <a:pPr latinLnBrk="1"/>
          <a:endParaRPr lang="ko-KR" altLang="en-US"/>
        </a:p>
      </dgm:t>
    </dgm:pt>
    <dgm:pt modelId="{A0999A8D-514B-499B-BA51-CDED26781078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A8CE9240-CC3A-43E9-8D93-4418E9B4F118}" type="parTrans" cxnId="{6564893E-12FB-4FF2-A2B8-98734EFB7E58}">
      <dgm:prSet/>
      <dgm:spPr/>
      <dgm:t>
        <a:bodyPr/>
        <a:lstStyle/>
        <a:p>
          <a:pPr latinLnBrk="1"/>
          <a:endParaRPr lang="ko-KR" altLang="en-US"/>
        </a:p>
      </dgm:t>
    </dgm:pt>
    <dgm:pt modelId="{3BFB67E1-AA45-4CD9-B7F5-E50E683DBE2B}" type="sibTrans" cxnId="{6564893E-12FB-4FF2-A2B8-98734EFB7E58}">
      <dgm:prSet/>
      <dgm:spPr/>
      <dgm:t>
        <a:bodyPr/>
        <a:lstStyle/>
        <a:p>
          <a:pPr latinLnBrk="1"/>
          <a:endParaRPr lang="ko-KR" altLang="en-US"/>
        </a:p>
      </dgm:t>
    </dgm:pt>
    <dgm:pt modelId="{263A3F4C-0D69-41DA-B229-2724A7961C27}" type="pres">
      <dgm:prSet presAssocID="{0A17082D-AF90-468F-A4EE-80E9AF7AC9C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308D2B0-A408-43E0-8BB5-61935943BB39}" type="pres">
      <dgm:prSet presAssocID="{A888A8AD-1B40-4466-BD14-6AAAD7350F1F}" presName="parentLin" presStyleCnt="0"/>
      <dgm:spPr/>
    </dgm:pt>
    <dgm:pt modelId="{C23915A4-203B-404C-AC35-838F8DD5D6A4}" type="pres">
      <dgm:prSet presAssocID="{A888A8AD-1B40-4466-BD14-6AAAD7350F1F}" presName="parentLeftMargin" presStyleLbl="node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44CF3843-2252-4AB2-ADE4-EE6BEEF9DA9D}" type="pres">
      <dgm:prSet presAssocID="{A888A8AD-1B40-4466-BD14-6AAAD7350F1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498DD7D-3808-4E26-BEDB-58CC26838B5D}" type="pres">
      <dgm:prSet presAssocID="{A888A8AD-1B40-4466-BD14-6AAAD7350F1F}" presName="negativeSpace" presStyleCnt="0"/>
      <dgm:spPr/>
    </dgm:pt>
    <dgm:pt modelId="{527DB6DA-903D-4D5F-91F0-7B8D3474A840}" type="pres">
      <dgm:prSet presAssocID="{A888A8AD-1B40-4466-BD14-6AAAD7350F1F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778F8C04-38C2-41D1-8769-22458F559DEE}" type="presOf" srcId="{0A17082D-AF90-468F-A4EE-80E9AF7AC9CB}" destId="{263A3F4C-0D69-41DA-B229-2724A7961C27}" srcOrd="0" destOrd="0" presId="urn:microsoft.com/office/officeart/2005/8/layout/list1"/>
    <dgm:cxn modelId="{6564893E-12FB-4FF2-A2B8-98734EFB7E58}" srcId="{A888A8AD-1B40-4466-BD14-6AAAD7350F1F}" destId="{A0999A8D-514B-499B-BA51-CDED26781078}" srcOrd="3" destOrd="0" parTransId="{A8CE9240-CC3A-43E9-8D93-4418E9B4F118}" sibTransId="{3BFB67E1-AA45-4CD9-B7F5-E50E683DBE2B}"/>
    <dgm:cxn modelId="{AE98CC88-FF6C-4025-A542-4561514E5CEE}" srcId="{A888A8AD-1B40-4466-BD14-6AAAD7350F1F}" destId="{0F2DB53A-B5D4-4EBA-8099-8B8D4C143B1E}" srcOrd="1" destOrd="0" parTransId="{4F6869E8-58A7-4011-B994-F8C0B1A69F7C}" sibTransId="{10781EB6-510C-4959-B3C6-B13F8924111E}"/>
    <dgm:cxn modelId="{78C854A5-DFB4-4F25-BC99-ED2CDABA4773}" type="presOf" srcId="{1529644C-795C-491D-BDAE-864F0E4023EB}" destId="{527DB6DA-903D-4D5F-91F0-7B8D3474A840}" srcOrd="0" destOrd="2" presId="urn:microsoft.com/office/officeart/2005/8/layout/list1"/>
    <dgm:cxn modelId="{DBD406DA-BEB2-45ED-8E44-CECD89D37E21}" type="presOf" srcId="{A888A8AD-1B40-4466-BD14-6AAAD7350F1F}" destId="{C23915A4-203B-404C-AC35-838F8DD5D6A4}" srcOrd="0" destOrd="0" presId="urn:microsoft.com/office/officeart/2005/8/layout/list1"/>
    <dgm:cxn modelId="{4D8AF306-96DD-45DE-83C2-098D2438A294}" type="presOf" srcId="{B4BCAD91-2D7E-4DC5-9F66-931B10D5D535}" destId="{527DB6DA-903D-4D5F-91F0-7B8D3474A840}" srcOrd="0" destOrd="0" presId="urn:microsoft.com/office/officeart/2005/8/layout/list1"/>
    <dgm:cxn modelId="{BA2D526C-71BC-4DF8-B72D-4906C483D538}" srcId="{A888A8AD-1B40-4466-BD14-6AAAD7350F1F}" destId="{B4BCAD91-2D7E-4DC5-9F66-931B10D5D535}" srcOrd="0" destOrd="0" parTransId="{FA5FFC0C-F3C6-47CE-ADDF-CEAF7F19D811}" sibTransId="{E79057F3-A7C2-46AD-B923-4B79233251E5}"/>
    <dgm:cxn modelId="{F0B4B160-E280-48A7-875B-A11B0DCA1397}" type="presOf" srcId="{A888A8AD-1B40-4466-BD14-6AAAD7350F1F}" destId="{44CF3843-2252-4AB2-ADE4-EE6BEEF9DA9D}" srcOrd="1" destOrd="0" presId="urn:microsoft.com/office/officeart/2005/8/layout/list1"/>
    <dgm:cxn modelId="{2E4F204D-837C-46A1-96C2-727AB0693DBA}" srcId="{A888A8AD-1B40-4466-BD14-6AAAD7350F1F}" destId="{DD7B365F-3055-4ABC-8422-EAB8BA9DD8F8}" srcOrd="4" destOrd="0" parTransId="{A50F2FA2-8AEE-4A28-BBB3-6EC7D3AF0C82}" sibTransId="{754DF116-64B0-4CF5-9C03-12D2F48FB83F}"/>
    <dgm:cxn modelId="{8DBA6700-D34C-47FE-9FE0-3B85E40ECA2E}" srcId="{A888A8AD-1B40-4466-BD14-6AAAD7350F1F}" destId="{1529644C-795C-491D-BDAE-864F0E4023EB}" srcOrd="2" destOrd="0" parTransId="{6A9451F5-968E-439B-8DB7-2E5E7E7B6FBD}" sibTransId="{2FFE5AD8-2DC0-4413-BFF0-B4C17ACF5D6B}"/>
    <dgm:cxn modelId="{2A12E806-DD5C-43A1-A83C-FDC0EF39608E}" srcId="{0A17082D-AF90-468F-A4EE-80E9AF7AC9CB}" destId="{A888A8AD-1B40-4466-BD14-6AAAD7350F1F}" srcOrd="0" destOrd="0" parTransId="{206B6702-EC4F-4440-B721-9C8365FB1412}" sibTransId="{185333C6-1AF0-499C-95BD-EA9927D3F48C}"/>
    <dgm:cxn modelId="{0F2D42A4-8B7E-40A1-A080-AD28EDE5020E}" type="presOf" srcId="{0F2DB53A-B5D4-4EBA-8099-8B8D4C143B1E}" destId="{527DB6DA-903D-4D5F-91F0-7B8D3474A840}" srcOrd="0" destOrd="1" presId="urn:microsoft.com/office/officeart/2005/8/layout/list1"/>
    <dgm:cxn modelId="{ECA6D06F-2B6C-4363-84FC-CDBD65D3C3A1}" type="presOf" srcId="{DD7B365F-3055-4ABC-8422-EAB8BA9DD8F8}" destId="{527DB6DA-903D-4D5F-91F0-7B8D3474A840}" srcOrd="0" destOrd="4" presId="urn:microsoft.com/office/officeart/2005/8/layout/list1"/>
    <dgm:cxn modelId="{49B1964F-6F46-4AA0-AD0A-D45F3987BC8C}" type="presOf" srcId="{A0999A8D-514B-499B-BA51-CDED26781078}" destId="{527DB6DA-903D-4D5F-91F0-7B8D3474A840}" srcOrd="0" destOrd="3" presId="urn:microsoft.com/office/officeart/2005/8/layout/list1"/>
    <dgm:cxn modelId="{857BFAAD-7AA5-4310-BB3C-91048EEB537E}" type="presParOf" srcId="{263A3F4C-0D69-41DA-B229-2724A7961C27}" destId="{0308D2B0-A408-43E0-8BB5-61935943BB39}" srcOrd="0" destOrd="0" presId="urn:microsoft.com/office/officeart/2005/8/layout/list1"/>
    <dgm:cxn modelId="{62DCB508-0015-494F-BCA1-3208BC8E88A6}" type="presParOf" srcId="{0308D2B0-A408-43E0-8BB5-61935943BB39}" destId="{C23915A4-203B-404C-AC35-838F8DD5D6A4}" srcOrd="0" destOrd="0" presId="urn:microsoft.com/office/officeart/2005/8/layout/list1"/>
    <dgm:cxn modelId="{BE5B9A9F-9853-4178-A538-B27B0CA7A897}" type="presParOf" srcId="{0308D2B0-A408-43E0-8BB5-61935943BB39}" destId="{44CF3843-2252-4AB2-ADE4-EE6BEEF9DA9D}" srcOrd="1" destOrd="0" presId="urn:microsoft.com/office/officeart/2005/8/layout/list1"/>
    <dgm:cxn modelId="{8F5BD032-57B3-43D9-B277-5CAC64A0759B}" type="presParOf" srcId="{263A3F4C-0D69-41DA-B229-2724A7961C27}" destId="{A498DD7D-3808-4E26-BEDB-58CC26838B5D}" srcOrd="1" destOrd="0" presId="urn:microsoft.com/office/officeart/2005/8/layout/list1"/>
    <dgm:cxn modelId="{4B5EC453-7E74-4935-B0AC-75FDD3B4B0C0}" type="presParOf" srcId="{263A3F4C-0D69-41DA-B229-2724A7961C27}" destId="{527DB6DA-903D-4D5F-91F0-7B8D3474A84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C717EEBE-1319-4794-B20E-1FE82A6834C1}" type="doc">
      <dgm:prSet loTypeId="urn:microsoft.com/office/officeart/2005/8/layout/hierarchy2" loCatId="hierarchy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pPr latinLnBrk="1"/>
          <a:endParaRPr lang="ko-KR" altLang="en-US"/>
        </a:p>
      </dgm:t>
    </dgm:pt>
    <dgm:pt modelId="{530C1D8A-850E-45ED-8E6A-376C5D4AAF93}">
      <dgm:prSet phldrT="[텍스트]"/>
      <dgm:spPr/>
      <dgm:t>
        <a:bodyPr/>
        <a:lstStyle/>
        <a:p>
          <a:pPr latinLnBrk="1"/>
          <a:r>
            <a:rPr lang="en-US" altLang="ko-KR" dirty="0" smtClean="0"/>
            <a:t>Observer 1</a:t>
          </a:r>
          <a:endParaRPr lang="ko-KR" altLang="en-US" dirty="0"/>
        </a:p>
      </dgm:t>
    </dgm:pt>
    <dgm:pt modelId="{A4D21256-D799-42EE-80E1-10600D8FD7C0}" type="parTrans" cxnId="{C9E4E7A5-DBEC-4E72-AF2F-3B2359AB35A5}">
      <dgm:prSet/>
      <dgm:spPr/>
      <dgm:t>
        <a:bodyPr/>
        <a:lstStyle/>
        <a:p>
          <a:pPr latinLnBrk="1"/>
          <a:endParaRPr lang="ko-KR" altLang="en-US"/>
        </a:p>
      </dgm:t>
    </dgm:pt>
    <dgm:pt modelId="{9EB1DDFF-D64D-4684-BBCE-1B6EEE5B8715}" type="sibTrans" cxnId="{C9E4E7A5-DBEC-4E72-AF2F-3B2359AB35A5}">
      <dgm:prSet/>
      <dgm:spPr/>
      <dgm:t>
        <a:bodyPr/>
        <a:lstStyle/>
        <a:p>
          <a:pPr latinLnBrk="1"/>
          <a:endParaRPr lang="ko-KR" altLang="en-US"/>
        </a:p>
      </dgm:t>
    </dgm:pt>
    <dgm:pt modelId="{FAC26E37-6768-47FC-B983-BED1070DCD0D}">
      <dgm:prSet phldrT="[텍스트]"/>
      <dgm:spPr/>
      <dgm:t>
        <a:bodyPr/>
        <a:lstStyle/>
        <a:p>
          <a:pPr latinLnBrk="1"/>
          <a:r>
            <a:rPr lang="en-US" altLang="ko-KR" dirty="0" smtClean="0"/>
            <a:t>Observer 2</a:t>
          </a:r>
          <a:endParaRPr lang="ko-KR" altLang="en-US" dirty="0"/>
        </a:p>
      </dgm:t>
    </dgm:pt>
    <dgm:pt modelId="{26ABD932-1C0C-4067-B25D-70FD1EE85F02}" type="parTrans" cxnId="{219F1795-9F71-4E1E-AEF8-D79A6E63E1C1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>
        <a:ln>
          <a:tailEnd type="arrow"/>
        </a:ln>
      </dgm:spPr>
      <dgm:t>
        <a:bodyPr/>
        <a:lstStyle/>
        <a:p>
          <a:pPr latinLnBrk="1"/>
          <a:endParaRPr lang="ko-KR" altLang="en-US"/>
        </a:p>
      </dgm:t>
    </dgm:pt>
    <dgm:pt modelId="{8706E08F-8D54-4CBC-B06D-1C84D428D90E}" type="sibTrans" cxnId="{219F1795-9F71-4E1E-AEF8-D79A6E63E1C1}">
      <dgm:prSet/>
      <dgm:spPr/>
      <dgm:t>
        <a:bodyPr/>
        <a:lstStyle/>
        <a:p>
          <a:pPr latinLnBrk="1"/>
          <a:endParaRPr lang="ko-KR" altLang="en-US"/>
        </a:p>
      </dgm:t>
    </dgm:pt>
    <dgm:pt modelId="{114C6A99-47CE-442A-B25C-B9F0AF210A25}">
      <dgm:prSet phldrT="[텍스트]"/>
      <dgm:spPr/>
      <dgm:t>
        <a:bodyPr/>
        <a:lstStyle/>
        <a:p>
          <a:pPr latinLnBrk="1"/>
          <a:r>
            <a:rPr lang="en-US" altLang="ko-KR" dirty="0" smtClean="0"/>
            <a:t>Observer 4</a:t>
          </a:r>
          <a:endParaRPr lang="ko-KR" altLang="en-US" dirty="0"/>
        </a:p>
      </dgm:t>
    </dgm:pt>
    <dgm:pt modelId="{F89F3289-627D-4053-BBC1-1BF80B143CA2}" type="parTrans" cxnId="{898D6361-7458-4FD5-A380-04F80948DF4A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>
        <a:ln>
          <a:tailEnd type="arrow"/>
        </a:ln>
      </dgm:spPr>
      <dgm:t>
        <a:bodyPr/>
        <a:lstStyle/>
        <a:p>
          <a:pPr latinLnBrk="1"/>
          <a:endParaRPr lang="ko-KR" altLang="en-US"/>
        </a:p>
      </dgm:t>
    </dgm:pt>
    <dgm:pt modelId="{3CAB840F-9E8E-43CB-B84D-7118E876BABE}" type="sibTrans" cxnId="{898D6361-7458-4FD5-A380-04F80948DF4A}">
      <dgm:prSet/>
      <dgm:spPr/>
      <dgm:t>
        <a:bodyPr/>
        <a:lstStyle/>
        <a:p>
          <a:pPr latinLnBrk="1"/>
          <a:endParaRPr lang="ko-KR" altLang="en-US"/>
        </a:p>
      </dgm:t>
    </dgm:pt>
    <dgm:pt modelId="{3CB93221-F51C-46E8-AD29-5C88D562FDB6}">
      <dgm:prSet phldrT="[텍스트]"/>
      <dgm:spPr/>
      <dgm:t>
        <a:bodyPr/>
        <a:lstStyle/>
        <a:p>
          <a:pPr latinLnBrk="1"/>
          <a:r>
            <a:rPr lang="en-US" altLang="ko-KR" dirty="0" smtClean="0"/>
            <a:t>Observer 5</a:t>
          </a:r>
          <a:endParaRPr lang="ko-KR" altLang="en-US" dirty="0"/>
        </a:p>
      </dgm:t>
    </dgm:pt>
    <dgm:pt modelId="{77E6D22D-4737-4DE6-9B6A-A91E6379384E}" type="parTrans" cxnId="{E49285FE-BB5E-402F-8C7B-65539F218E48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>
        <a:ln>
          <a:tailEnd type="arrow"/>
        </a:ln>
      </dgm:spPr>
      <dgm:t>
        <a:bodyPr/>
        <a:lstStyle/>
        <a:p>
          <a:pPr latinLnBrk="1"/>
          <a:endParaRPr lang="ko-KR" altLang="en-US"/>
        </a:p>
      </dgm:t>
    </dgm:pt>
    <dgm:pt modelId="{0E04B78E-C547-4E89-B022-C036CB2733E1}" type="sibTrans" cxnId="{E49285FE-BB5E-402F-8C7B-65539F218E48}">
      <dgm:prSet/>
      <dgm:spPr/>
      <dgm:t>
        <a:bodyPr/>
        <a:lstStyle/>
        <a:p>
          <a:pPr latinLnBrk="1"/>
          <a:endParaRPr lang="ko-KR" altLang="en-US"/>
        </a:p>
      </dgm:t>
    </dgm:pt>
    <dgm:pt modelId="{C694ECFD-D1A5-484C-A5A3-A011C5B861B2}">
      <dgm:prSet phldrT="[텍스트]"/>
      <dgm:spPr/>
      <dgm:t>
        <a:bodyPr/>
        <a:lstStyle/>
        <a:p>
          <a:pPr latinLnBrk="1"/>
          <a:r>
            <a:rPr lang="en-US" altLang="ko-KR" dirty="0" smtClean="0"/>
            <a:t>Observer 3</a:t>
          </a:r>
          <a:endParaRPr lang="ko-KR" altLang="en-US" dirty="0"/>
        </a:p>
      </dgm:t>
    </dgm:pt>
    <dgm:pt modelId="{81B6B8BA-1389-4722-9893-8C6A6A68413C}" type="parTrans" cxnId="{746195EE-6866-4AAB-815B-7DA90AECCF33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>
        <a:ln>
          <a:tailEnd type="arrow"/>
        </a:ln>
      </dgm:spPr>
      <dgm:t>
        <a:bodyPr/>
        <a:lstStyle/>
        <a:p>
          <a:pPr latinLnBrk="1"/>
          <a:endParaRPr lang="ko-KR" altLang="en-US"/>
        </a:p>
      </dgm:t>
    </dgm:pt>
    <dgm:pt modelId="{DB844AC8-255F-4443-B195-74F70F8DE440}" type="sibTrans" cxnId="{746195EE-6866-4AAB-815B-7DA90AECCF33}">
      <dgm:prSet/>
      <dgm:spPr/>
      <dgm:t>
        <a:bodyPr/>
        <a:lstStyle/>
        <a:p>
          <a:pPr latinLnBrk="1"/>
          <a:endParaRPr lang="ko-KR" altLang="en-US"/>
        </a:p>
      </dgm:t>
    </dgm:pt>
    <dgm:pt modelId="{7D7F0FFC-EF51-47A7-AA3D-52D6A15CA16A}">
      <dgm:prSet phldrT="[텍스트]"/>
      <dgm:spPr/>
      <dgm:t>
        <a:bodyPr/>
        <a:lstStyle/>
        <a:p>
          <a:pPr latinLnBrk="1"/>
          <a:r>
            <a:rPr lang="en-US" altLang="ko-KR" dirty="0" smtClean="0"/>
            <a:t>Observer 6</a:t>
          </a:r>
          <a:endParaRPr lang="ko-KR" altLang="en-US" dirty="0"/>
        </a:p>
      </dgm:t>
    </dgm:pt>
    <dgm:pt modelId="{8A46F2E3-B752-4201-A80C-DF6ABF3931E1}" type="parTrans" cxnId="{F70EF5A5-BCA0-4F88-BB17-42F3EBEA92DF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>
        <a:ln>
          <a:tailEnd type="arrow"/>
        </a:ln>
      </dgm:spPr>
      <dgm:t>
        <a:bodyPr/>
        <a:lstStyle/>
        <a:p>
          <a:pPr latinLnBrk="1"/>
          <a:endParaRPr lang="ko-KR" altLang="en-US"/>
        </a:p>
      </dgm:t>
    </dgm:pt>
    <dgm:pt modelId="{A28753B6-42D8-49E7-A17B-627D2D134400}" type="sibTrans" cxnId="{F70EF5A5-BCA0-4F88-BB17-42F3EBEA92DF}">
      <dgm:prSet/>
      <dgm:spPr/>
      <dgm:t>
        <a:bodyPr/>
        <a:lstStyle/>
        <a:p>
          <a:pPr latinLnBrk="1"/>
          <a:endParaRPr lang="ko-KR" altLang="en-US"/>
        </a:p>
      </dgm:t>
    </dgm:pt>
    <dgm:pt modelId="{18B317A0-ACA5-4D31-A674-48CC4090BD8E}" type="pres">
      <dgm:prSet presAssocID="{C717EEBE-1319-4794-B20E-1FE82A6834C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77ECF3B-8744-4F03-AF99-06059BE5E863}" type="pres">
      <dgm:prSet presAssocID="{530C1D8A-850E-45ED-8E6A-376C5D4AAF93}" presName="root1" presStyleCnt="0"/>
      <dgm:spPr/>
    </dgm:pt>
    <dgm:pt modelId="{01552D7E-64C4-4B0D-A0F6-46F45D1ECB1C}" type="pres">
      <dgm:prSet presAssocID="{530C1D8A-850E-45ED-8E6A-376C5D4AAF93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8478CD5-3161-4CFC-8055-018AB4617F2B}" type="pres">
      <dgm:prSet presAssocID="{530C1D8A-850E-45ED-8E6A-376C5D4AAF93}" presName="level2hierChild" presStyleCnt="0"/>
      <dgm:spPr/>
    </dgm:pt>
    <dgm:pt modelId="{F6417169-4605-491A-BFEA-AC0751A74FC9}" type="pres">
      <dgm:prSet presAssocID="{26ABD932-1C0C-4067-B25D-70FD1EE85F02}" presName="conn2-1" presStyleLbl="parChTrans1D2" presStyleIdx="0" presStyleCnt="2"/>
      <dgm:spPr/>
    </dgm:pt>
    <dgm:pt modelId="{1893E358-BEBE-4ADA-922F-01834A755892}" type="pres">
      <dgm:prSet presAssocID="{26ABD932-1C0C-4067-B25D-70FD1EE85F02}" presName="connTx" presStyleLbl="parChTrans1D2" presStyleIdx="0" presStyleCnt="2"/>
      <dgm:spPr/>
    </dgm:pt>
    <dgm:pt modelId="{D9A3438E-E92B-49A1-BAAB-DECC70DAEE1A}" type="pres">
      <dgm:prSet presAssocID="{FAC26E37-6768-47FC-B983-BED1070DCD0D}" presName="root2" presStyleCnt="0"/>
      <dgm:spPr/>
    </dgm:pt>
    <dgm:pt modelId="{C7879F2E-6138-414C-A8E2-1E2070B5D855}" type="pres">
      <dgm:prSet presAssocID="{FAC26E37-6768-47FC-B983-BED1070DCD0D}" presName="LevelTwoTextNode" presStyleLbl="node2" presStyleIdx="0" presStyleCnt="2">
        <dgm:presLayoutVars>
          <dgm:chPref val="3"/>
        </dgm:presLayoutVars>
      </dgm:prSet>
      <dgm:spPr/>
    </dgm:pt>
    <dgm:pt modelId="{D4F5CB2A-AE44-474B-9EE8-7929FE22D700}" type="pres">
      <dgm:prSet presAssocID="{FAC26E37-6768-47FC-B983-BED1070DCD0D}" presName="level3hierChild" presStyleCnt="0"/>
      <dgm:spPr/>
    </dgm:pt>
    <dgm:pt modelId="{2B21DBD7-E94B-4824-8EA1-AF08FA7A610F}" type="pres">
      <dgm:prSet presAssocID="{F89F3289-627D-4053-BBC1-1BF80B143CA2}" presName="conn2-1" presStyleLbl="parChTrans1D3" presStyleIdx="0" presStyleCnt="3"/>
      <dgm:spPr/>
    </dgm:pt>
    <dgm:pt modelId="{8B0C3AE9-6B97-4483-8615-08B86B53EB9A}" type="pres">
      <dgm:prSet presAssocID="{F89F3289-627D-4053-BBC1-1BF80B143CA2}" presName="connTx" presStyleLbl="parChTrans1D3" presStyleIdx="0" presStyleCnt="3"/>
      <dgm:spPr/>
    </dgm:pt>
    <dgm:pt modelId="{45064F3C-8AF3-47A7-8F55-BD4130CF4900}" type="pres">
      <dgm:prSet presAssocID="{114C6A99-47CE-442A-B25C-B9F0AF210A25}" presName="root2" presStyleCnt="0"/>
      <dgm:spPr/>
    </dgm:pt>
    <dgm:pt modelId="{C8092773-5C2E-492E-84AD-EC9A239B72C6}" type="pres">
      <dgm:prSet presAssocID="{114C6A99-47CE-442A-B25C-B9F0AF210A25}" presName="LevelTwoTextNode" presStyleLbl="node3" presStyleIdx="0" presStyleCnt="3">
        <dgm:presLayoutVars>
          <dgm:chPref val="3"/>
        </dgm:presLayoutVars>
      </dgm:prSet>
      <dgm:spPr/>
    </dgm:pt>
    <dgm:pt modelId="{92FD63E3-5DC7-4796-B73F-7F53B4F1E6F2}" type="pres">
      <dgm:prSet presAssocID="{114C6A99-47CE-442A-B25C-B9F0AF210A25}" presName="level3hierChild" presStyleCnt="0"/>
      <dgm:spPr/>
    </dgm:pt>
    <dgm:pt modelId="{51AF39DD-6D09-4210-B4C8-5CC83A87C2AA}" type="pres">
      <dgm:prSet presAssocID="{77E6D22D-4737-4DE6-9B6A-A91E6379384E}" presName="conn2-1" presStyleLbl="parChTrans1D3" presStyleIdx="1" presStyleCnt="3"/>
      <dgm:spPr/>
    </dgm:pt>
    <dgm:pt modelId="{37F7B80D-1339-4D14-87C6-11C90814A2FF}" type="pres">
      <dgm:prSet presAssocID="{77E6D22D-4737-4DE6-9B6A-A91E6379384E}" presName="connTx" presStyleLbl="parChTrans1D3" presStyleIdx="1" presStyleCnt="3"/>
      <dgm:spPr/>
    </dgm:pt>
    <dgm:pt modelId="{694A5122-A994-45EF-9FA5-4E4E36B2FAE7}" type="pres">
      <dgm:prSet presAssocID="{3CB93221-F51C-46E8-AD29-5C88D562FDB6}" presName="root2" presStyleCnt="0"/>
      <dgm:spPr/>
    </dgm:pt>
    <dgm:pt modelId="{39D6BC53-8CE6-4BD9-96EA-74C896FC306F}" type="pres">
      <dgm:prSet presAssocID="{3CB93221-F51C-46E8-AD29-5C88D562FDB6}" presName="LevelTwoTextNode" presStyleLbl="node3" presStyleIdx="1" presStyleCnt="3">
        <dgm:presLayoutVars>
          <dgm:chPref val="3"/>
        </dgm:presLayoutVars>
      </dgm:prSet>
      <dgm:spPr/>
    </dgm:pt>
    <dgm:pt modelId="{FA9FB4E9-D775-4C41-A513-31F6690EDB52}" type="pres">
      <dgm:prSet presAssocID="{3CB93221-F51C-46E8-AD29-5C88D562FDB6}" presName="level3hierChild" presStyleCnt="0"/>
      <dgm:spPr/>
    </dgm:pt>
    <dgm:pt modelId="{83A8885A-907A-4C64-8683-00999AEAF244}" type="pres">
      <dgm:prSet presAssocID="{81B6B8BA-1389-4722-9893-8C6A6A68413C}" presName="conn2-1" presStyleLbl="parChTrans1D2" presStyleIdx="1" presStyleCnt="2"/>
      <dgm:spPr/>
    </dgm:pt>
    <dgm:pt modelId="{3B69C2E4-506F-4124-B1A1-900DEA254CEC}" type="pres">
      <dgm:prSet presAssocID="{81B6B8BA-1389-4722-9893-8C6A6A68413C}" presName="connTx" presStyleLbl="parChTrans1D2" presStyleIdx="1" presStyleCnt="2"/>
      <dgm:spPr/>
    </dgm:pt>
    <dgm:pt modelId="{56EC28C6-5212-4B99-AA4A-BA9AFDB4219E}" type="pres">
      <dgm:prSet presAssocID="{C694ECFD-D1A5-484C-A5A3-A011C5B861B2}" presName="root2" presStyleCnt="0"/>
      <dgm:spPr/>
    </dgm:pt>
    <dgm:pt modelId="{7F307BED-5A22-4739-8A38-A5C2C30EF4BD}" type="pres">
      <dgm:prSet presAssocID="{C694ECFD-D1A5-484C-A5A3-A011C5B861B2}" presName="LevelTwoTextNode" presStyleLbl="node2" presStyleIdx="1" presStyleCnt="2">
        <dgm:presLayoutVars>
          <dgm:chPref val="3"/>
        </dgm:presLayoutVars>
      </dgm:prSet>
      <dgm:spPr/>
    </dgm:pt>
    <dgm:pt modelId="{FD115E97-51D0-40F7-AE77-A183A7A30E70}" type="pres">
      <dgm:prSet presAssocID="{C694ECFD-D1A5-484C-A5A3-A011C5B861B2}" presName="level3hierChild" presStyleCnt="0"/>
      <dgm:spPr/>
    </dgm:pt>
    <dgm:pt modelId="{F8ADD1F9-422E-45C0-90AB-EC8532208482}" type="pres">
      <dgm:prSet presAssocID="{8A46F2E3-B752-4201-A80C-DF6ABF3931E1}" presName="conn2-1" presStyleLbl="parChTrans1D3" presStyleIdx="2" presStyleCnt="3"/>
      <dgm:spPr/>
    </dgm:pt>
    <dgm:pt modelId="{951C7856-DBE9-4324-B506-DF9E35D77F37}" type="pres">
      <dgm:prSet presAssocID="{8A46F2E3-B752-4201-A80C-DF6ABF3931E1}" presName="connTx" presStyleLbl="parChTrans1D3" presStyleIdx="2" presStyleCnt="3"/>
      <dgm:spPr/>
    </dgm:pt>
    <dgm:pt modelId="{AD9A7A2E-8BA7-4E36-9C12-F20ABF53ED8F}" type="pres">
      <dgm:prSet presAssocID="{7D7F0FFC-EF51-47A7-AA3D-52D6A15CA16A}" presName="root2" presStyleCnt="0"/>
      <dgm:spPr/>
    </dgm:pt>
    <dgm:pt modelId="{65A2A2B2-26C3-4022-8694-BD3264039299}" type="pres">
      <dgm:prSet presAssocID="{7D7F0FFC-EF51-47A7-AA3D-52D6A15CA16A}" presName="LevelTwoTextNode" presStyleLbl="node3" presStyleIdx="2" presStyleCnt="3">
        <dgm:presLayoutVars>
          <dgm:chPref val="3"/>
        </dgm:presLayoutVars>
      </dgm:prSet>
      <dgm:spPr/>
    </dgm:pt>
    <dgm:pt modelId="{FFDCC9E5-73AC-4F0F-AA7C-FABAB3822050}" type="pres">
      <dgm:prSet presAssocID="{7D7F0FFC-EF51-47A7-AA3D-52D6A15CA16A}" presName="level3hierChild" presStyleCnt="0"/>
      <dgm:spPr/>
    </dgm:pt>
  </dgm:ptLst>
  <dgm:cxnLst>
    <dgm:cxn modelId="{F34A913C-BE59-4160-9D4F-AAC7009C151A}" type="presOf" srcId="{FAC26E37-6768-47FC-B983-BED1070DCD0D}" destId="{C7879F2E-6138-414C-A8E2-1E2070B5D855}" srcOrd="0" destOrd="0" presId="urn:microsoft.com/office/officeart/2005/8/layout/hierarchy2"/>
    <dgm:cxn modelId="{45E84994-73AB-496F-90DD-7E91DA6C6FE9}" type="presOf" srcId="{F89F3289-627D-4053-BBC1-1BF80B143CA2}" destId="{8B0C3AE9-6B97-4483-8615-08B86B53EB9A}" srcOrd="1" destOrd="0" presId="urn:microsoft.com/office/officeart/2005/8/layout/hierarchy2"/>
    <dgm:cxn modelId="{C9E4E7A5-DBEC-4E72-AF2F-3B2359AB35A5}" srcId="{C717EEBE-1319-4794-B20E-1FE82A6834C1}" destId="{530C1D8A-850E-45ED-8E6A-376C5D4AAF93}" srcOrd="0" destOrd="0" parTransId="{A4D21256-D799-42EE-80E1-10600D8FD7C0}" sibTransId="{9EB1DDFF-D64D-4684-BBCE-1B6EEE5B8715}"/>
    <dgm:cxn modelId="{EE4FE38D-D2DB-4383-9F52-24181C018B3A}" type="presOf" srcId="{7D7F0FFC-EF51-47A7-AA3D-52D6A15CA16A}" destId="{65A2A2B2-26C3-4022-8694-BD3264039299}" srcOrd="0" destOrd="0" presId="urn:microsoft.com/office/officeart/2005/8/layout/hierarchy2"/>
    <dgm:cxn modelId="{2501B418-70A0-4BBD-9D04-40C68AAF42E3}" type="presOf" srcId="{26ABD932-1C0C-4067-B25D-70FD1EE85F02}" destId="{1893E358-BEBE-4ADA-922F-01834A755892}" srcOrd="1" destOrd="0" presId="urn:microsoft.com/office/officeart/2005/8/layout/hierarchy2"/>
    <dgm:cxn modelId="{513E912B-975C-4E6F-8A58-7D63BEAC0116}" type="presOf" srcId="{8A46F2E3-B752-4201-A80C-DF6ABF3931E1}" destId="{F8ADD1F9-422E-45C0-90AB-EC8532208482}" srcOrd="0" destOrd="0" presId="urn:microsoft.com/office/officeart/2005/8/layout/hierarchy2"/>
    <dgm:cxn modelId="{F70EF5A5-BCA0-4F88-BB17-42F3EBEA92DF}" srcId="{C694ECFD-D1A5-484C-A5A3-A011C5B861B2}" destId="{7D7F0FFC-EF51-47A7-AA3D-52D6A15CA16A}" srcOrd="0" destOrd="0" parTransId="{8A46F2E3-B752-4201-A80C-DF6ABF3931E1}" sibTransId="{A28753B6-42D8-49E7-A17B-627D2D134400}"/>
    <dgm:cxn modelId="{3286C1DC-2D74-471D-BF72-CE5DDA11834D}" type="presOf" srcId="{26ABD932-1C0C-4067-B25D-70FD1EE85F02}" destId="{F6417169-4605-491A-BFEA-AC0751A74FC9}" srcOrd="0" destOrd="0" presId="urn:microsoft.com/office/officeart/2005/8/layout/hierarchy2"/>
    <dgm:cxn modelId="{5A925C35-6BDC-4A18-84C1-61FD427C4FB6}" type="presOf" srcId="{8A46F2E3-B752-4201-A80C-DF6ABF3931E1}" destId="{951C7856-DBE9-4324-B506-DF9E35D77F37}" srcOrd="1" destOrd="0" presId="urn:microsoft.com/office/officeart/2005/8/layout/hierarchy2"/>
    <dgm:cxn modelId="{79C280AE-4D14-4509-AF58-6E7810FE4B0D}" type="presOf" srcId="{F89F3289-627D-4053-BBC1-1BF80B143CA2}" destId="{2B21DBD7-E94B-4824-8EA1-AF08FA7A610F}" srcOrd="0" destOrd="0" presId="urn:microsoft.com/office/officeart/2005/8/layout/hierarchy2"/>
    <dgm:cxn modelId="{404BF8A9-4678-4BBD-85A6-3B120B782ADA}" type="presOf" srcId="{C694ECFD-D1A5-484C-A5A3-A011C5B861B2}" destId="{7F307BED-5A22-4739-8A38-A5C2C30EF4BD}" srcOrd="0" destOrd="0" presId="urn:microsoft.com/office/officeart/2005/8/layout/hierarchy2"/>
    <dgm:cxn modelId="{CBEAAB96-793D-4979-8FD5-B9C3594A100D}" type="presOf" srcId="{81B6B8BA-1389-4722-9893-8C6A6A68413C}" destId="{83A8885A-907A-4C64-8683-00999AEAF244}" srcOrd="0" destOrd="0" presId="urn:microsoft.com/office/officeart/2005/8/layout/hierarchy2"/>
    <dgm:cxn modelId="{898D6361-7458-4FD5-A380-04F80948DF4A}" srcId="{FAC26E37-6768-47FC-B983-BED1070DCD0D}" destId="{114C6A99-47CE-442A-B25C-B9F0AF210A25}" srcOrd="0" destOrd="0" parTransId="{F89F3289-627D-4053-BBC1-1BF80B143CA2}" sibTransId="{3CAB840F-9E8E-43CB-B84D-7118E876BABE}"/>
    <dgm:cxn modelId="{DDEB7A69-EE65-4BC8-8071-4068824F1D8E}" type="presOf" srcId="{114C6A99-47CE-442A-B25C-B9F0AF210A25}" destId="{C8092773-5C2E-492E-84AD-EC9A239B72C6}" srcOrd="0" destOrd="0" presId="urn:microsoft.com/office/officeart/2005/8/layout/hierarchy2"/>
    <dgm:cxn modelId="{E49285FE-BB5E-402F-8C7B-65539F218E48}" srcId="{FAC26E37-6768-47FC-B983-BED1070DCD0D}" destId="{3CB93221-F51C-46E8-AD29-5C88D562FDB6}" srcOrd="1" destOrd="0" parTransId="{77E6D22D-4737-4DE6-9B6A-A91E6379384E}" sibTransId="{0E04B78E-C547-4E89-B022-C036CB2733E1}"/>
    <dgm:cxn modelId="{40FED72A-485F-4438-A48B-785CD03CA581}" type="presOf" srcId="{81B6B8BA-1389-4722-9893-8C6A6A68413C}" destId="{3B69C2E4-506F-4124-B1A1-900DEA254CEC}" srcOrd="1" destOrd="0" presId="urn:microsoft.com/office/officeart/2005/8/layout/hierarchy2"/>
    <dgm:cxn modelId="{DDE288BF-1B35-46B3-9308-2C5A4AFB10BD}" type="presOf" srcId="{77E6D22D-4737-4DE6-9B6A-A91E6379384E}" destId="{51AF39DD-6D09-4210-B4C8-5CC83A87C2AA}" srcOrd="0" destOrd="0" presId="urn:microsoft.com/office/officeart/2005/8/layout/hierarchy2"/>
    <dgm:cxn modelId="{32B9177A-18C5-42FA-B158-31336AA449F7}" type="presOf" srcId="{530C1D8A-850E-45ED-8E6A-376C5D4AAF93}" destId="{01552D7E-64C4-4B0D-A0F6-46F45D1ECB1C}" srcOrd="0" destOrd="0" presId="urn:microsoft.com/office/officeart/2005/8/layout/hierarchy2"/>
    <dgm:cxn modelId="{4D5BBAB7-29F7-4171-B673-D04296EE9F1B}" type="presOf" srcId="{3CB93221-F51C-46E8-AD29-5C88D562FDB6}" destId="{39D6BC53-8CE6-4BD9-96EA-74C896FC306F}" srcOrd="0" destOrd="0" presId="urn:microsoft.com/office/officeart/2005/8/layout/hierarchy2"/>
    <dgm:cxn modelId="{219F1795-9F71-4E1E-AEF8-D79A6E63E1C1}" srcId="{530C1D8A-850E-45ED-8E6A-376C5D4AAF93}" destId="{FAC26E37-6768-47FC-B983-BED1070DCD0D}" srcOrd="0" destOrd="0" parTransId="{26ABD932-1C0C-4067-B25D-70FD1EE85F02}" sibTransId="{8706E08F-8D54-4CBC-B06D-1C84D428D90E}"/>
    <dgm:cxn modelId="{782C5384-775E-4135-AC83-95A081BF6209}" type="presOf" srcId="{77E6D22D-4737-4DE6-9B6A-A91E6379384E}" destId="{37F7B80D-1339-4D14-87C6-11C90814A2FF}" srcOrd="1" destOrd="0" presId="urn:microsoft.com/office/officeart/2005/8/layout/hierarchy2"/>
    <dgm:cxn modelId="{82D55698-FB9D-4E13-A9E2-21D50F06EF53}" type="presOf" srcId="{C717EEBE-1319-4794-B20E-1FE82A6834C1}" destId="{18B317A0-ACA5-4D31-A674-48CC4090BD8E}" srcOrd="0" destOrd="0" presId="urn:microsoft.com/office/officeart/2005/8/layout/hierarchy2"/>
    <dgm:cxn modelId="{746195EE-6866-4AAB-815B-7DA90AECCF33}" srcId="{530C1D8A-850E-45ED-8E6A-376C5D4AAF93}" destId="{C694ECFD-D1A5-484C-A5A3-A011C5B861B2}" srcOrd="1" destOrd="0" parTransId="{81B6B8BA-1389-4722-9893-8C6A6A68413C}" sibTransId="{DB844AC8-255F-4443-B195-74F70F8DE440}"/>
    <dgm:cxn modelId="{3966B5C3-92A8-4D5D-AEB4-788A7C5D6392}" type="presParOf" srcId="{18B317A0-ACA5-4D31-A674-48CC4090BD8E}" destId="{377ECF3B-8744-4F03-AF99-06059BE5E863}" srcOrd="0" destOrd="0" presId="urn:microsoft.com/office/officeart/2005/8/layout/hierarchy2"/>
    <dgm:cxn modelId="{9ED4EBD6-1115-4DF7-B53D-2E5472E644E9}" type="presParOf" srcId="{377ECF3B-8744-4F03-AF99-06059BE5E863}" destId="{01552D7E-64C4-4B0D-A0F6-46F45D1ECB1C}" srcOrd="0" destOrd="0" presId="urn:microsoft.com/office/officeart/2005/8/layout/hierarchy2"/>
    <dgm:cxn modelId="{5B44C8A0-85AA-4780-8673-C29963BE5D99}" type="presParOf" srcId="{377ECF3B-8744-4F03-AF99-06059BE5E863}" destId="{C8478CD5-3161-4CFC-8055-018AB4617F2B}" srcOrd="1" destOrd="0" presId="urn:microsoft.com/office/officeart/2005/8/layout/hierarchy2"/>
    <dgm:cxn modelId="{095D01AE-6CEF-4E60-A6BC-348E45D5AAED}" type="presParOf" srcId="{C8478CD5-3161-4CFC-8055-018AB4617F2B}" destId="{F6417169-4605-491A-BFEA-AC0751A74FC9}" srcOrd="0" destOrd="0" presId="urn:microsoft.com/office/officeart/2005/8/layout/hierarchy2"/>
    <dgm:cxn modelId="{89D2C109-3EB7-4E5B-8A21-5345A0D93203}" type="presParOf" srcId="{F6417169-4605-491A-BFEA-AC0751A74FC9}" destId="{1893E358-BEBE-4ADA-922F-01834A755892}" srcOrd="0" destOrd="0" presId="urn:microsoft.com/office/officeart/2005/8/layout/hierarchy2"/>
    <dgm:cxn modelId="{3B36B4C1-E79F-400A-820A-BD726150E6EF}" type="presParOf" srcId="{C8478CD5-3161-4CFC-8055-018AB4617F2B}" destId="{D9A3438E-E92B-49A1-BAAB-DECC70DAEE1A}" srcOrd="1" destOrd="0" presId="urn:microsoft.com/office/officeart/2005/8/layout/hierarchy2"/>
    <dgm:cxn modelId="{B0D3C8A7-B48F-4E17-A878-4D07B497E995}" type="presParOf" srcId="{D9A3438E-E92B-49A1-BAAB-DECC70DAEE1A}" destId="{C7879F2E-6138-414C-A8E2-1E2070B5D855}" srcOrd="0" destOrd="0" presId="urn:microsoft.com/office/officeart/2005/8/layout/hierarchy2"/>
    <dgm:cxn modelId="{ACD06C9C-09A2-413B-9158-061B3AB3FB40}" type="presParOf" srcId="{D9A3438E-E92B-49A1-BAAB-DECC70DAEE1A}" destId="{D4F5CB2A-AE44-474B-9EE8-7929FE22D700}" srcOrd="1" destOrd="0" presId="urn:microsoft.com/office/officeart/2005/8/layout/hierarchy2"/>
    <dgm:cxn modelId="{A0B366C3-50E9-4765-8B3F-3D284A373625}" type="presParOf" srcId="{D4F5CB2A-AE44-474B-9EE8-7929FE22D700}" destId="{2B21DBD7-E94B-4824-8EA1-AF08FA7A610F}" srcOrd="0" destOrd="0" presId="urn:microsoft.com/office/officeart/2005/8/layout/hierarchy2"/>
    <dgm:cxn modelId="{03A989B4-CE0D-4E2E-BC9E-A8D613266C91}" type="presParOf" srcId="{2B21DBD7-E94B-4824-8EA1-AF08FA7A610F}" destId="{8B0C3AE9-6B97-4483-8615-08B86B53EB9A}" srcOrd="0" destOrd="0" presId="urn:microsoft.com/office/officeart/2005/8/layout/hierarchy2"/>
    <dgm:cxn modelId="{94DEC4A1-716C-4ADC-B5A1-4F3D0FC3955A}" type="presParOf" srcId="{D4F5CB2A-AE44-474B-9EE8-7929FE22D700}" destId="{45064F3C-8AF3-47A7-8F55-BD4130CF4900}" srcOrd="1" destOrd="0" presId="urn:microsoft.com/office/officeart/2005/8/layout/hierarchy2"/>
    <dgm:cxn modelId="{4EFA1EB2-10A6-4E49-B7EF-AFD2DA820BA4}" type="presParOf" srcId="{45064F3C-8AF3-47A7-8F55-BD4130CF4900}" destId="{C8092773-5C2E-492E-84AD-EC9A239B72C6}" srcOrd="0" destOrd="0" presId="urn:microsoft.com/office/officeart/2005/8/layout/hierarchy2"/>
    <dgm:cxn modelId="{3027DEEB-4820-4601-9F62-C2BE6C843B51}" type="presParOf" srcId="{45064F3C-8AF3-47A7-8F55-BD4130CF4900}" destId="{92FD63E3-5DC7-4796-B73F-7F53B4F1E6F2}" srcOrd="1" destOrd="0" presId="urn:microsoft.com/office/officeart/2005/8/layout/hierarchy2"/>
    <dgm:cxn modelId="{25EB04C7-F75B-4432-9B02-1755E16B9FF6}" type="presParOf" srcId="{D4F5CB2A-AE44-474B-9EE8-7929FE22D700}" destId="{51AF39DD-6D09-4210-B4C8-5CC83A87C2AA}" srcOrd="2" destOrd="0" presId="urn:microsoft.com/office/officeart/2005/8/layout/hierarchy2"/>
    <dgm:cxn modelId="{EEFC540B-C995-41A1-91F7-3EECCEE6B48B}" type="presParOf" srcId="{51AF39DD-6D09-4210-B4C8-5CC83A87C2AA}" destId="{37F7B80D-1339-4D14-87C6-11C90814A2FF}" srcOrd="0" destOrd="0" presId="urn:microsoft.com/office/officeart/2005/8/layout/hierarchy2"/>
    <dgm:cxn modelId="{9D2C1B1B-C271-44D9-84AD-635B90A9AC6E}" type="presParOf" srcId="{D4F5CB2A-AE44-474B-9EE8-7929FE22D700}" destId="{694A5122-A994-45EF-9FA5-4E4E36B2FAE7}" srcOrd="3" destOrd="0" presId="urn:microsoft.com/office/officeart/2005/8/layout/hierarchy2"/>
    <dgm:cxn modelId="{1CC574D6-2C36-4047-8A1C-DB0E1743C8E8}" type="presParOf" srcId="{694A5122-A994-45EF-9FA5-4E4E36B2FAE7}" destId="{39D6BC53-8CE6-4BD9-96EA-74C896FC306F}" srcOrd="0" destOrd="0" presId="urn:microsoft.com/office/officeart/2005/8/layout/hierarchy2"/>
    <dgm:cxn modelId="{D00AFB5D-48F8-4888-A964-3916CAE34828}" type="presParOf" srcId="{694A5122-A994-45EF-9FA5-4E4E36B2FAE7}" destId="{FA9FB4E9-D775-4C41-A513-31F6690EDB52}" srcOrd="1" destOrd="0" presId="urn:microsoft.com/office/officeart/2005/8/layout/hierarchy2"/>
    <dgm:cxn modelId="{AC168D52-5A16-4FBE-879D-EA333B58AC19}" type="presParOf" srcId="{C8478CD5-3161-4CFC-8055-018AB4617F2B}" destId="{83A8885A-907A-4C64-8683-00999AEAF244}" srcOrd="2" destOrd="0" presId="urn:microsoft.com/office/officeart/2005/8/layout/hierarchy2"/>
    <dgm:cxn modelId="{2DB4EFC5-00EB-4A58-ACB1-332CF740BA97}" type="presParOf" srcId="{83A8885A-907A-4C64-8683-00999AEAF244}" destId="{3B69C2E4-506F-4124-B1A1-900DEA254CEC}" srcOrd="0" destOrd="0" presId="urn:microsoft.com/office/officeart/2005/8/layout/hierarchy2"/>
    <dgm:cxn modelId="{2F94BF91-F331-4206-AC62-6F9AB6DC2F73}" type="presParOf" srcId="{C8478CD5-3161-4CFC-8055-018AB4617F2B}" destId="{56EC28C6-5212-4B99-AA4A-BA9AFDB4219E}" srcOrd="3" destOrd="0" presId="urn:microsoft.com/office/officeart/2005/8/layout/hierarchy2"/>
    <dgm:cxn modelId="{DED7010C-7101-4190-A8B3-C7E62E068E39}" type="presParOf" srcId="{56EC28C6-5212-4B99-AA4A-BA9AFDB4219E}" destId="{7F307BED-5A22-4739-8A38-A5C2C30EF4BD}" srcOrd="0" destOrd="0" presId="urn:microsoft.com/office/officeart/2005/8/layout/hierarchy2"/>
    <dgm:cxn modelId="{9414A00E-DFE3-4CBB-BBB2-2A5B61EB45E4}" type="presParOf" srcId="{56EC28C6-5212-4B99-AA4A-BA9AFDB4219E}" destId="{FD115E97-51D0-40F7-AE77-A183A7A30E70}" srcOrd="1" destOrd="0" presId="urn:microsoft.com/office/officeart/2005/8/layout/hierarchy2"/>
    <dgm:cxn modelId="{1994C119-025B-4169-B752-6BB6A8809971}" type="presParOf" srcId="{FD115E97-51D0-40F7-AE77-A183A7A30E70}" destId="{F8ADD1F9-422E-45C0-90AB-EC8532208482}" srcOrd="0" destOrd="0" presId="urn:microsoft.com/office/officeart/2005/8/layout/hierarchy2"/>
    <dgm:cxn modelId="{ECF04257-CB73-4540-BAF1-2270D4D43623}" type="presParOf" srcId="{F8ADD1F9-422E-45C0-90AB-EC8532208482}" destId="{951C7856-DBE9-4324-B506-DF9E35D77F37}" srcOrd="0" destOrd="0" presId="urn:microsoft.com/office/officeart/2005/8/layout/hierarchy2"/>
    <dgm:cxn modelId="{A9D018AF-0C35-4AFB-AFEF-B82F49CAB9F1}" type="presParOf" srcId="{FD115E97-51D0-40F7-AE77-A183A7A30E70}" destId="{AD9A7A2E-8BA7-4E36-9C12-F20ABF53ED8F}" srcOrd="1" destOrd="0" presId="urn:microsoft.com/office/officeart/2005/8/layout/hierarchy2"/>
    <dgm:cxn modelId="{1A814E00-3C1A-4EBF-92E6-4EFB944E6923}" type="presParOf" srcId="{AD9A7A2E-8BA7-4E36-9C12-F20ABF53ED8F}" destId="{65A2A2B2-26C3-4022-8694-BD3264039299}" srcOrd="0" destOrd="0" presId="urn:microsoft.com/office/officeart/2005/8/layout/hierarchy2"/>
    <dgm:cxn modelId="{04E15E6A-3FD9-40BE-919D-6433FB89D69E}" type="presParOf" srcId="{AD9A7A2E-8BA7-4E36-9C12-F20ABF53ED8F}" destId="{FFDCC9E5-73AC-4F0F-AA7C-FABAB382205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0A17082D-AF90-468F-A4EE-80E9AF7AC9CB}" type="doc">
      <dgm:prSet loTypeId="urn:microsoft.com/office/officeart/2005/8/layout/list1" loCatId="list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A888A8AD-1B40-4466-BD14-6AAAD7350F1F}">
      <dgm:prSet phldrT="[텍스트]"/>
      <dgm:spPr/>
      <dgm:t>
        <a:bodyPr/>
        <a:lstStyle/>
        <a:p>
          <a:pPr latinLnBrk="1"/>
          <a:r>
            <a:rPr lang="en-US" altLang="ko-KR" dirty="0" smtClean="0"/>
            <a:t>Google’s new indexing system</a:t>
          </a:r>
          <a:endParaRPr lang="ko-KR" altLang="en-US" dirty="0"/>
        </a:p>
      </dgm:t>
    </dgm:pt>
    <dgm:pt modelId="{206B6702-EC4F-4440-B721-9C8365FB1412}" type="parTrans" cxnId="{2A12E806-DD5C-43A1-A83C-FDC0EF39608E}">
      <dgm:prSet/>
      <dgm:spPr/>
      <dgm:t>
        <a:bodyPr/>
        <a:lstStyle/>
        <a:p>
          <a:pPr latinLnBrk="1"/>
          <a:endParaRPr lang="ko-KR" altLang="en-US"/>
        </a:p>
      </dgm:t>
    </dgm:pt>
    <dgm:pt modelId="{185333C6-1AF0-499C-95BD-EA9927D3F48C}" type="sibTrans" cxnId="{2A12E806-DD5C-43A1-A83C-FDC0EF39608E}">
      <dgm:prSet/>
      <dgm:spPr/>
      <dgm:t>
        <a:bodyPr/>
        <a:lstStyle/>
        <a:p>
          <a:pPr latinLnBrk="1"/>
          <a:endParaRPr lang="ko-KR" altLang="en-US"/>
        </a:p>
      </dgm:t>
    </dgm:pt>
    <dgm:pt modelId="{B4BCAD91-2D7E-4DC5-9F66-931B10D5D535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FA5FFC0C-F3C6-47CE-ADDF-CEAF7F19D811}" type="parTrans" cxnId="{BA2D526C-71BC-4DF8-B72D-4906C483D538}">
      <dgm:prSet/>
      <dgm:spPr/>
      <dgm:t>
        <a:bodyPr/>
        <a:lstStyle/>
        <a:p>
          <a:pPr latinLnBrk="1"/>
          <a:endParaRPr lang="ko-KR" altLang="en-US"/>
        </a:p>
      </dgm:t>
    </dgm:pt>
    <dgm:pt modelId="{E79057F3-A7C2-46AD-B923-4B79233251E5}" type="sibTrans" cxnId="{BA2D526C-71BC-4DF8-B72D-4906C483D538}">
      <dgm:prSet/>
      <dgm:spPr/>
      <dgm:t>
        <a:bodyPr/>
        <a:lstStyle/>
        <a:p>
          <a:pPr latinLnBrk="1"/>
          <a:endParaRPr lang="ko-KR" altLang="en-US"/>
        </a:p>
      </dgm:t>
    </dgm:pt>
    <dgm:pt modelId="{0F2DB53A-B5D4-4EBA-8099-8B8D4C143B1E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4F6869E8-58A7-4011-B994-F8C0B1A69F7C}" type="parTrans" cxnId="{AE98CC88-FF6C-4025-A542-4561514E5CEE}">
      <dgm:prSet/>
      <dgm:spPr/>
      <dgm:t>
        <a:bodyPr/>
        <a:lstStyle/>
        <a:p>
          <a:pPr latinLnBrk="1"/>
          <a:endParaRPr lang="ko-KR" altLang="en-US"/>
        </a:p>
      </dgm:t>
    </dgm:pt>
    <dgm:pt modelId="{10781EB6-510C-4959-B3C6-B13F8924111E}" type="sibTrans" cxnId="{AE98CC88-FF6C-4025-A542-4561514E5CEE}">
      <dgm:prSet/>
      <dgm:spPr/>
      <dgm:t>
        <a:bodyPr/>
        <a:lstStyle/>
        <a:p>
          <a:pPr latinLnBrk="1"/>
          <a:endParaRPr lang="ko-KR" altLang="en-US"/>
        </a:p>
      </dgm:t>
    </dgm:pt>
    <dgm:pt modelId="{AB204E79-7290-4246-AEEF-5C5E4664FCFF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F628C16E-DBBA-478F-9E7D-64EC841E55B9}" type="parTrans" cxnId="{4CD01A3B-FC00-43E5-862C-B269170E4083}">
      <dgm:prSet/>
      <dgm:spPr/>
      <dgm:t>
        <a:bodyPr/>
        <a:lstStyle/>
        <a:p>
          <a:pPr latinLnBrk="1"/>
          <a:endParaRPr lang="ko-KR" altLang="en-US"/>
        </a:p>
      </dgm:t>
    </dgm:pt>
    <dgm:pt modelId="{FCBD287B-13F1-4348-A1B8-EB5EC54D3188}" type="sibTrans" cxnId="{4CD01A3B-FC00-43E5-862C-B269170E4083}">
      <dgm:prSet/>
      <dgm:spPr/>
      <dgm:t>
        <a:bodyPr/>
        <a:lstStyle/>
        <a:p>
          <a:pPr latinLnBrk="1"/>
          <a:endParaRPr lang="ko-KR" altLang="en-US"/>
        </a:p>
      </dgm:t>
    </dgm:pt>
    <dgm:pt modelId="{263A3F4C-0D69-41DA-B229-2724A7961C27}" type="pres">
      <dgm:prSet presAssocID="{0A17082D-AF90-468F-A4EE-80E9AF7AC9C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308D2B0-A408-43E0-8BB5-61935943BB39}" type="pres">
      <dgm:prSet presAssocID="{A888A8AD-1B40-4466-BD14-6AAAD7350F1F}" presName="parentLin" presStyleCnt="0"/>
      <dgm:spPr/>
    </dgm:pt>
    <dgm:pt modelId="{C23915A4-203B-404C-AC35-838F8DD5D6A4}" type="pres">
      <dgm:prSet presAssocID="{A888A8AD-1B40-4466-BD14-6AAAD7350F1F}" presName="parentLeftMargin" presStyleLbl="node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44CF3843-2252-4AB2-ADE4-EE6BEEF9DA9D}" type="pres">
      <dgm:prSet presAssocID="{A888A8AD-1B40-4466-BD14-6AAAD7350F1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498DD7D-3808-4E26-BEDB-58CC26838B5D}" type="pres">
      <dgm:prSet presAssocID="{A888A8AD-1B40-4466-BD14-6AAAD7350F1F}" presName="negativeSpace" presStyleCnt="0"/>
      <dgm:spPr/>
    </dgm:pt>
    <dgm:pt modelId="{527DB6DA-903D-4D5F-91F0-7B8D3474A840}" type="pres">
      <dgm:prSet presAssocID="{A888A8AD-1B40-4466-BD14-6AAAD7350F1F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4578EE4A-908A-4153-9496-5043DDC7D03B}" type="presOf" srcId="{AB204E79-7290-4246-AEEF-5C5E4664FCFF}" destId="{527DB6DA-903D-4D5F-91F0-7B8D3474A840}" srcOrd="0" destOrd="1" presId="urn:microsoft.com/office/officeart/2005/8/layout/list1"/>
    <dgm:cxn modelId="{3AA42E72-51D7-49BE-982B-605DEFA1C3F7}" type="presOf" srcId="{0A17082D-AF90-468F-A4EE-80E9AF7AC9CB}" destId="{263A3F4C-0D69-41DA-B229-2724A7961C27}" srcOrd="0" destOrd="0" presId="urn:microsoft.com/office/officeart/2005/8/layout/list1"/>
    <dgm:cxn modelId="{AE98CC88-FF6C-4025-A542-4561514E5CEE}" srcId="{A888A8AD-1B40-4466-BD14-6AAAD7350F1F}" destId="{0F2DB53A-B5D4-4EBA-8099-8B8D4C143B1E}" srcOrd="2" destOrd="0" parTransId="{4F6869E8-58A7-4011-B994-F8C0B1A69F7C}" sibTransId="{10781EB6-510C-4959-B3C6-B13F8924111E}"/>
    <dgm:cxn modelId="{CB859A2B-0619-4C7E-98B5-DC6B0DD4DB17}" type="presOf" srcId="{A888A8AD-1B40-4466-BD14-6AAAD7350F1F}" destId="{44CF3843-2252-4AB2-ADE4-EE6BEEF9DA9D}" srcOrd="1" destOrd="0" presId="urn:microsoft.com/office/officeart/2005/8/layout/list1"/>
    <dgm:cxn modelId="{BA2D526C-71BC-4DF8-B72D-4906C483D538}" srcId="{A888A8AD-1B40-4466-BD14-6AAAD7350F1F}" destId="{B4BCAD91-2D7E-4DC5-9F66-931B10D5D535}" srcOrd="0" destOrd="0" parTransId="{FA5FFC0C-F3C6-47CE-ADDF-CEAF7F19D811}" sibTransId="{E79057F3-A7C2-46AD-B923-4B79233251E5}"/>
    <dgm:cxn modelId="{4FC13601-0857-45D8-804E-3BB3B9E2DCDF}" type="presOf" srcId="{A888A8AD-1B40-4466-BD14-6AAAD7350F1F}" destId="{C23915A4-203B-404C-AC35-838F8DD5D6A4}" srcOrd="0" destOrd="0" presId="urn:microsoft.com/office/officeart/2005/8/layout/list1"/>
    <dgm:cxn modelId="{3D27BA91-4AAF-44FF-9542-FA7BBC11529C}" type="presOf" srcId="{B4BCAD91-2D7E-4DC5-9F66-931B10D5D535}" destId="{527DB6DA-903D-4D5F-91F0-7B8D3474A840}" srcOrd="0" destOrd="0" presId="urn:microsoft.com/office/officeart/2005/8/layout/list1"/>
    <dgm:cxn modelId="{4CD01A3B-FC00-43E5-862C-B269170E4083}" srcId="{A888A8AD-1B40-4466-BD14-6AAAD7350F1F}" destId="{AB204E79-7290-4246-AEEF-5C5E4664FCFF}" srcOrd="1" destOrd="0" parTransId="{F628C16E-DBBA-478F-9E7D-64EC841E55B9}" sibTransId="{FCBD287B-13F1-4348-A1B8-EB5EC54D3188}"/>
    <dgm:cxn modelId="{6E1EC928-7242-4EBA-84E0-D3FB04DC1E45}" type="presOf" srcId="{0F2DB53A-B5D4-4EBA-8099-8B8D4C143B1E}" destId="{527DB6DA-903D-4D5F-91F0-7B8D3474A840}" srcOrd="0" destOrd="2" presId="urn:microsoft.com/office/officeart/2005/8/layout/list1"/>
    <dgm:cxn modelId="{2A12E806-DD5C-43A1-A83C-FDC0EF39608E}" srcId="{0A17082D-AF90-468F-A4EE-80E9AF7AC9CB}" destId="{A888A8AD-1B40-4466-BD14-6AAAD7350F1F}" srcOrd="0" destOrd="0" parTransId="{206B6702-EC4F-4440-B721-9C8365FB1412}" sibTransId="{185333C6-1AF0-499C-95BD-EA9927D3F48C}"/>
    <dgm:cxn modelId="{5E451373-2F97-4364-92D7-79D48E974FCF}" type="presParOf" srcId="{263A3F4C-0D69-41DA-B229-2724A7961C27}" destId="{0308D2B0-A408-43E0-8BB5-61935943BB39}" srcOrd="0" destOrd="0" presId="urn:microsoft.com/office/officeart/2005/8/layout/list1"/>
    <dgm:cxn modelId="{64899A1A-B0FB-4773-A753-60FB201AA920}" type="presParOf" srcId="{0308D2B0-A408-43E0-8BB5-61935943BB39}" destId="{C23915A4-203B-404C-AC35-838F8DD5D6A4}" srcOrd="0" destOrd="0" presId="urn:microsoft.com/office/officeart/2005/8/layout/list1"/>
    <dgm:cxn modelId="{79264C38-917D-4362-9200-18C807D03A5B}" type="presParOf" srcId="{0308D2B0-A408-43E0-8BB5-61935943BB39}" destId="{44CF3843-2252-4AB2-ADE4-EE6BEEF9DA9D}" srcOrd="1" destOrd="0" presId="urn:microsoft.com/office/officeart/2005/8/layout/list1"/>
    <dgm:cxn modelId="{C0925342-D042-4983-900B-2B3A2FBEAD11}" type="presParOf" srcId="{263A3F4C-0D69-41DA-B229-2724A7961C27}" destId="{A498DD7D-3808-4E26-BEDB-58CC26838B5D}" srcOrd="1" destOrd="0" presId="urn:microsoft.com/office/officeart/2005/8/layout/list1"/>
    <dgm:cxn modelId="{E396FA79-0D72-41FF-96C9-D204F34EF2BE}" type="presParOf" srcId="{263A3F4C-0D69-41DA-B229-2724A7961C27}" destId="{527DB6DA-903D-4D5F-91F0-7B8D3474A84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C717EEBE-1319-4794-B20E-1FE82A6834C1}" type="doc">
      <dgm:prSet loTypeId="urn:microsoft.com/office/officeart/2005/8/layout/hierarchy2" loCatId="hierarchy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pPr latinLnBrk="1"/>
          <a:endParaRPr lang="ko-KR" altLang="en-US"/>
        </a:p>
      </dgm:t>
    </dgm:pt>
    <dgm:pt modelId="{530C1D8A-850E-45ED-8E6A-376C5D4AAF93}">
      <dgm:prSet phldrT="[텍스트]"/>
      <dgm:spPr/>
      <dgm:t>
        <a:bodyPr/>
        <a:lstStyle/>
        <a:p>
          <a:pPr latinLnBrk="1"/>
          <a:r>
            <a:rPr lang="en-US" altLang="ko-KR" dirty="0" smtClean="0"/>
            <a:t>Document Processor (parse, extract links, etc.)</a:t>
          </a:r>
          <a:endParaRPr lang="ko-KR" altLang="en-US" dirty="0"/>
        </a:p>
      </dgm:t>
    </dgm:pt>
    <dgm:pt modelId="{A4D21256-D799-42EE-80E1-10600D8FD7C0}" type="parTrans" cxnId="{C9E4E7A5-DBEC-4E72-AF2F-3B2359AB35A5}">
      <dgm:prSet/>
      <dgm:spPr/>
      <dgm:t>
        <a:bodyPr/>
        <a:lstStyle/>
        <a:p>
          <a:pPr latinLnBrk="1"/>
          <a:endParaRPr lang="ko-KR" altLang="en-US"/>
        </a:p>
      </dgm:t>
    </dgm:pt>
    <dgm:pt modelId="{9EB1DDFF-D64D-4684-BBCE-1B6EEE5B8715}" type="sibTrans" cxnId="{C9E4E7A5-DBEC-4E72-AF2F-3B2359AB35A5}">
      <dgm:prSet/>
      <dgm:spPr/>
      <dgm:t>
        <a:bodyPr/>
        <a:lstStyle/>
        <a:p>
          <a:pPr latinLnBrk="1"/>
          <a:endParaRPr lang="ko-KR" altLang="en-US"/>
        </a:p>
      </dgm:t>
    </dgm:pt>
    <dgm:pt modelId="{FAC26E37-6768-47FC-B983-BED1070DCD0D}">
      <dgm:prSet phldrT="[텍스트]"/>
      <dgm:spPr/>
      <dgm:t>
        <a:bodyPr/>
        <a:lstStyle/>
        <a:p>
          <a:pPr latinLnBrk="1"/>
          <a:r>
            <a:rPr lang="en-US" altLang="ko-KR" dirty="0" smtClean="0"/>
            <a:t>Clustering</a:t>
          </a:r>
          <a:endParaRPr lang="ko-KR" altLang="en-US" dirty="0"/>
        </a:p>
      </dgm:t>
    </dgm:pt>
    <dgm:pt modelId="{26ABD932-1C0C-4067-B25D-70FD1EE85F02}" type="parTrans" cxnId="{219F1795-9F71-4E1E-AEF8-D79A6E63E1C1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>
        <a:ln>
          <a:tailEnd type="arrow"/>
        </a:ln>
      </dgm:spPr>
      <dgm:t>
        <a:bodyPr/>
        <a:lstStyle/>
        <a:p>
          <a:pPr latinLnBrk="1"/>
          <a:endParaRPr lang="ko-KR" altLang="en-US"/>
        </a:p>
      </dgm:t>
    </dgm:pt>
    <dgm:pt modelId="{8706E08F-8D54-4CBC-B06D-1C84D428D90E}" type="sibTrans" cxnId="{219F1795-9F71-4E1E-AEF8-D79A6E63E1C1}">
      <dgm:prSet/>
      <dgm:spPr/>
      <dgm:t>
        <a:bodyPr/>
        <a:lstStyle/>
        <a:p>
          <a:pPr latinLnBrk="1"/>
          <a:endParaRPr lang="ko-KR" altLang="en-US"/>
        </a:p>
      </dgm:t>
    </dgm:pt>
    <dgm:pt modelId="{114C6A99-47CE-442A-B25C-B9F0AF210A25}">
      <dgm:prSet phldrT="[텍스트]"/>
      <dgm:spPr/>
      <dgm:t>
        <a:bodyPr/>
        <a:lstStyle/>
        <a:p>
          <a:pPr latinLnBrk="1"/>
          <a:r>
            <a:rPr lang="en-US" altLang="ko-KR" dirty="0" smtClean="0"/>
            <a:t>Exporter</a:t>
          </a:r>
          <a:endParaRPr lang="ko-KR" altLang="en-US" dirty="0"/>
        </a:p>
      </dgm:t>
    </dgm:pt>
    <dgm:pt modelId="{F89F3289-627D-4053-BBC1-1BF80B143CA2}" type="parTrans" cxnId="{898D6361-7458-4FD5-A380-04F80948DF4A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>
        <a:ln>
          <a:tailEnd type="arrow"/>
        </a:ln>
      </dgm:spPr>
      <dgm:t>
        <a:bodyPr/>
        <a:lstStyle/>
        <a:p>
          <a:pPr latinLnBrk="1"/>
          <a:endParaRPr lang="ko-KR" altLang="en-US"/>
        </a:p>
      </dgm:t>
    </dgm:pt>
    <dgm:pt modelId="{3CAB840F-9E8E-43CB-B84D-7118E876BABE}" type="sibTrans" cxnId="{898D6361-7458-4FD5-A380-04F80948DF4A}">
      <dgm:prSet/>
      <dgm:spPr/>
      <dgm:t>
        <a:bodyPr/>
        <a:lstStyle/>
        <a:p>
          <a:pPr latinLnBrk="1"/>
          <a:endParaRPr lang="ko-KR" altLang="en-US"/>
        </a:p>
      </dgm:t>
    </dgm:pt>
    <dgm:pt modelId="{18B317A0-ACA5-4D31-A674-48CC4090BD8E}" type="pres">
      <dgm:prSet presAssocID="{C717EEBE-1319-4794-B20E-1FE82A6834C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77ECF3B-8744-4F03-AF99-06059BE5E863}" type="pres">
      <dgm:prSet presAssocID="{530C1D8A-850E-45ED-8E6A-376C5D4AAF93}" presName="root1" presStyleCnt="0"/>
      <dgm:spPr/>
    </dgm:pt>
    <dgm:pt modelId="{01552D7E-64C4-4B0D-A0F6-46F45D1ECB1C}" type="pres">
      <dgm:prSet presAssocID="{530C1D8A-850E-45ED-8E6A-376C5D4AAF93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8478CD5-3161-4CFC-8055-018AB4617F2B}" type="pres">
      <dgm:prSet presAssocID="{530C1D8A-850E-45ED-8E6A-376C5D4AAF93}" presName="level2hierChild" presStyleCnt="0"/>
      <dgm:spPr/>
    </dgm:pt>
    <dgm:pt modelId="{F6417169-4605-491A-BFEA-AC0751A74FC9}" type="pres">
      <dgm:prSet presAssocID="{26ABD932-1C0C-4067-B25D-70FD1EE85F02}" presName="conn2-1" presStyleLbl="parChTrans1D2" presStyleIdx="0" presStyleCnt="1"/>
      <dgm:spPr/>
    </dgm:pt>
    <dgm:pt modelId="{1893E358-BEBE-4ADA-922F-01834A755892}" type="pres">
      <dgm:prSet presAssocID="{26ABD932-1C0C-4067-B25D-70FD1EE85F02}" presName="connTx" presStyleLbl="parChTrans1D2" presStyleIdx="0" presStyleCnt="1"/>
      <dgm:spPr/>
    </dgm:pt>
    <dgm:pt modelId="{D9A3438E-E92B-49A1-BAAB-DECC70DAEE1A}" type="pres">
      <dgm:prSet presAssocID="{FAC26E37-6768-47FC-B983-BED1070DCD0D}" presName="root2" presStyleCnt="0"/>
      <dgm:spPr/>
    </dgm:pt>
    <dgm:pt modelId="{C7879F2E-6138-414C-A8E2-1E2070B5D855}" type="pres">
      <dgm:prSet presAssocID="{FAC26E37-6768-47FC-B983-BED1070DCD0D}" presName="LevelTwoTextNode" presStyleLbl="node2" presStyleIdx="0" presStyleCnt="1">
        <dgm:presLayoutVars>
          <dgm:chPref val="3"/>
        </dgm:presLayoutVars>
      </dgm:prSet>
      <dgm:spPr/>
    </dgm:pt>
    <dgm:pt modelId="{D4F5CB2A-AE44-474B-9EE8-7929FE22D700}" type="pres">
      <dgm:prSet presAssocID="{FAC26E37-6768-47FC-B983-BED1070DCD0D}" presName="level3hierChild" presStyleCnt="0"/>
      <dgm:spPr/>
    </dgm:pt>
    <dgm:pt modelId="{2B21DBD7-E94B-4824-8EA1-AF08FA7A610F}" type="pres">
      <dgm:prSet presAssocID="{F89F3289-627D-4053-BBC1-1BF80B143CA2}" presName="conn2-1" presStyleLbl="parChTrans1D3" presStyleIdx="0" presStyleCnt="1"/>
      <dgm:spPr/>
    </dgm:pt>
    <dgm:pt modelId="{8B0C3AE9-6B97-4483-8615-08B86B53EB9A}" type="pres">
      <dgm:prSet presAssocID="{F89F3289-627D-4053-BBC1-1BF80B143CA2}" presName="connTx" presStyleLbl="parChTrans1D3" presStyleIdx="0" presStyleCnt="1"/>
      <dgm:spPr/>
    </dgm:pt>
    <dgm:pt modelId="{45064F3C-8AF3-47A7-8F55-BD4130CF4900}" type="pres">
      <dgm:prSet presAssocID="{114C6A99-47CE-442A-B25C-B9F0AF210A25}" presName="root2" presStyleCnt="0"/>
      <dgm:spPr/>
    </dgm:pt>
    <dgm:pt modelId="{C8092773-5C2E-492E-84AD-EC9A239B72C6}" type="pres">
      <dgm:prSet presAssocID="{114C6A99-47CE-442A-B25C-B9F0AF210A25}" presName="LevelTwoTextNode" presStyleLbl="node3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2FD63E3-5DC7-4796-B73F-7F53B4F1E6F2}" type="pres">
      <dgm:prSet presAssocID="{114C6A99-47CE-442A-B25C-B9F0AF210A25}" presName="level3hierChild" presStyleCnt="0"/>
      <dgm:spPr/>
    </dgm:pt>
  </dgm:ptLst>
  <dgm:cxnLst>
    <dgm:cxn modelId="{3004A005-A309-4988-9B5D-B07C8141F766}" type="presOf" srcId="{C717EEBE-1319-4794-B20E-1FE82A6834C1}" destId="{18B317A0-ACA5-4D31-A674-48CC4090BD8E}" srcOrd="0" destOrd="0" presId="urn:microsoft.com/office/officeart/2005/8/layout/hierarchy2"/>
    <dgm:cxn modelId="{A7605589-7181-4530-97C0-459FB4D0DB41}" type="presOf" srcId="{F89F3289-627D-4053-BBC1-1BF80B143CA2}" destId="{2B21DBD7-E94B-4824-8EA1-AF08FA7A610F}" srcOrd="0" destOrd="0" presId="urn:microsoft.com/office/officeart/2005/8/layout/hierarchy2"/>
    <dgm:cxn modelId="{FBCB11F1-CA03-475D-AF23-58600E5FE4B0}" type="presOf" srcId="{114C6A99-47CE-442A-B25C-B9F0AF210A25}" destId="{C8092773-5C2E-492E-84AD-EC9A239B72C6}" srcOrd="0" destOrd="0" presId="urn:microsoft.com/office/officeart/2005/8/layout/hierarchy2"/>
    <dgm:cxn modelId="{4C2CBECF-7150-4550-BB8E-FE41D4240CC4}" type="presOf" srcId="{26ABD932-1C0C-4067-B25D-70FD1EE85F02}" destId="{1893E358-BEBE-4ADA-922F-01834A755892}" srcOrd="1" destOrd="0" presId="urn:microsoft.com/office/officeart/2005/8/layout/hierarchy2"/>
    <dgm:cxn modelId="{C9E4E7A5-DBEC-4E72-AF2F-3B2359AB35A5}" srcId="{C717EEBE-1319-4794-B20E-1FE82A6834C1}" destId="{530C1D8A-850E-45ED-8E6A-376C5D4AAF93}" srcOrd="0" destOrd="0" parTransId="{A4D21256-D799-42EE-80E1-10600D8FD7C0}" sibTransId="{9EB1DDFF-D64D-4684-BBCE-1B6EEE5B8715}"/>
    <dgm:cxn modelId="{6B974FC6-A0E1-4671-AB49-3FA4C41AFDA1}" type="presOf" srcId="{FAC26E37-6768-47FC-B983-BED1070DCD0D}" destId="{C7879F2E-6138-414C-A8E2-1E2070B5D855}" srcOrd="0" destOrd="0" presId="urn:microsoft.com/office/officeart/2005/8/layout/hierarchy2"/>
    <dgm:cxn modelId="{206D55C7-04C2-4C74-886E-35A51C2283FD}" type="presOf" srcId="{F89F3289-627D-4053-BBC1-1BF80B143CA2}" destId="{8B0C3AE9-6B97-4483-8615-08B86B53EB9A}" srcOrd="1" destOrd="0" presId="urn:microsoft.com/office/officeart/2005/8/layout/hierarchy2"/>
    <dgm:cxn modelId="{2F5A6F05-F446-4979-8E4C-3C0E09984D7E}" type="presOf" srcId="{530C1D8A-850E-45ED-8E6A-376C5D4AAF93}" destId="{01552D7E-64C4-4B0D-A0F6-46F45D1ECB1C}" srcOrd="0" destOrd="0" presId="urn:microsoft.com/office/officeart/2005/8/layout/hierarchy2"/>
    <dgm:cxn modelId="{219F1795-9F71-4E1E-AEF8-D79A6E63E1C1}" srcId="{530C1D8A-850E-45ED-8E6A-376C5D4AAF93}" destId="{FAC26E37-6768-47FC-B983-BED1070DCD0D}" srcOrd="0" destOrd="0" parTransId="{26ABD932-1C0C-4067-B25D-70FD1EE85F02}" sibTransId="{8706E08F-8D54-4CBC-B06D-1C84D428D90E}"/>
    <dgm:cxn modelId="{9630E1DB-D221-4E26-90C1-23889180B6BA}" type="presOf" srcId="{26ABD932-1C0C-4067-B25D-70FD1EE85F02}" destId="{F6417169-4605-491A-BFEA-AC0751A74FC9}" srcOrd="0" destOrd="0" presId="urn:microsoft.com/office/officeart/2005/8/layout/hierarchy2"/>
    <dgm:cxn modelId="{898D6361-7458-4FD5-A380-04F80948DF4A}" srcId="{FAC26E37-6768-47FC-B983-BED1070DCD0D}" destId="{114C6A99-47CE-442A-B25C-B9F0AF210A25}" srcOrd="0" destOrd="0" parTransId="{F89F3289-627D-4053-BBC1-1BF80B143CA2}" sibTransId="{3CAB840F-9E8E-43CB-B84D-7118E876BABE}"/>
    <dgm:cxn modelId="{5843801B-13BF-4893-BCB6-1118DB720237}" type="presParOf" srcId="{18B317A0-ACA5-4D31-A674-48CC4090BD8E}" destId="{377ECF3B-8744-4F03-AF99-06059BE5E863}" srcOrd="0" destOrd="0" presId="urn:microsoft.com/office/officeart/2005/8/layout/hierarchy2"/>
    <dgm:cxn modelId="{FF780BB1-DC9D-4B99-83E2-EC4133AFCFA2}" type="presParOf" srcId="{377ECF3B-8744-4F03-AF99-06059BE5E863}" destId="{01552D7E-64C4-4B0D-A0F6-46F45D1ECB1C}" srcOrd="0" destOrd="0" presId="urn:microsoft.com/office/officeart/2005/8/layout/hierarchy2"/>
    <dgm:cxn modelId="{93289D52-9152-42FB-B1AA-1FEB48B83D8F}" type="presParOf" srcId="{377ECF3B-8744-4F03-AF99-06059BE5E863}" destId="{C8478CD5-3161-4CFC-8055-018AB4617F2B}" srcOrd="1" destOrd="0" presId="urn:microsoft.com/office/officeart/2005/8/layout/hierarchy2"/>
    <dgm:cxn modelId="{4160C9F1-6577-4316-8CDC-9C3ED335F433}" type="presParOf" srcId="{C8478CD5-3161-4CFC-8055-018AB4617F2B}" destId="{F6417169-4605-491A-BFEA-AC0751A74FC9}" srcOrd="0" destOrd="0" presId="urn:microsoft.com/office/officeart/2005/8/layout/hierarchy2"/>
    <dgm:cxn modelId="{2F6AD751-351C-4FCA-96B3-9A76A3020449}" type="presParOf" srcId="{F6417169-4605-491A-BFEA-AC0751A74FC9}" destId="{1893E358-BEBE-4ADA-922F-01834A755892}" srcOrd="0" destOrd="0" presId="urn:microsoft.com/office/officeart/2005/8/layout/hierarchy2"/>
    <dgm:cxn modelId="{43B2730D-0D7E-4A66-8E4D-56DB05550EF3}" type="presParOf" srcId="{C8478CD5-3161-4CFC-8055-018AB4617F2B}" destId="{D9A3438E-E92B-49A1-BAAB-DECC70DAEE1A}" srcOrd="1" destOrd="0" presId="urn:microsoft.com/office/officeart/2005/8/layout/hierarchy2"/>
    <dgm:cxn modelId="{7EAA7C11-1FBF-4E1F-9CA4-EEB944C03FFA}" type="presParOf" srcId="{D9A3438E-E92B-49A1-BAAB-DECC70DAEE1A}" destId="{C7879F2E-6138-414C-A8E2-1E2070B5D855}" srcOrd="0" destOrd="0" presId="urn:microsoft.com/office/officeart/2005/8/layout/hierarchy2"/>
    <dgm:cxn modelId="{3C0EB686-8F65-4DC3-9B08-E3846EEFD9AB}" type="presParOf" srcId="{D9A3438E-E92B-49A1-BAAB-DECC70DAEE1A}" destId="{D4F5CB2A-AE44-474B-9EE8-7929FE22D700}" srcOrd="1" destOrd="0" presId="urn:microsoft.com/office/officeart/2005/8/layout/hierarchy2"/>
    <dgm:cxn modelId="{D31CC145-D0B2-48B6-B511-AAF16A6FED47}" type="presParOf" srcId="{D4F5CB2A-AE44-474B-9EE8-7929FE22D700}" destId="{2B21DBD7-E94B-4824-8EA1-AF08FA7A610F}" srcOrd="0" destOrd="0" presId="urn:microsoft.com/office/officeart/2005/8/layout/hierarchy2"/>
    <dgm:cxn modelId="{BDE3CA02-86FA-4205-BF38-E53B0DB1733A}" type="presParOf" srcId="{2B21DBD7-E94B-4824-8EA1-AF08FA7A610F}" destId="{8B0C3AE9-6B97-4483-8615-08B86B53EB9A}" srcOrd="0" destOrd="0" presId="urn:microsoft.com/office/officeart/2005/8/layout/hierarchy2"/>
    <dgm:cxn modelId="{193AC618-5C07-4731-BECB-DA2389B8C203}" type="presParOf" srcId="{D4F5CB2A-AE44-474B-9EE8-7929FE22D700}" destId="{45064F3C-8AF3-47A7-8F55-BD4130CF4900}" srcOrd="1" destOrd="0" presId="urn:microsoft.com/office/officeart/2005/8/layout/hierarchy2"/>
    <dgm:cxn modelId="{F27FE95F-AEFB-4E4B-B173-381E4D884202}" type="presParOf" srcId="{45064F3C-8AF3-47A7-8F55-BD4130CF4900}" destId="{C8092773-5C2E-492E-84AD-EC9A239B72C6}" srcOrd="0" destOrd="0" presId="urn:microsoft.com/office/officeart/2005/8/layout/hierarchy2"/>
    <dgm:cxn modelId="{DC620105-3FBA-4262-8446-EBF3199337B4}" type="presParOf" srcId="{45064F3C-8AF3-47A7-8F55-BD4130CF4900}" destId="{92FD63E3-5DC7-4796-B73F-7F53B4F1E6F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5DB257D6-D6DF-4E7C-B1A0-F0F05AD733FE}" type="doc">
      <dgm:prSet loTypeId="urn:microsoft.com/office/officeart/2005/8/layout/hierarchy4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EA5E721D-3826-4102-8473-2C5F3876BD63}">
      <dgm:prSet phldrT="[텍스트]"/>
      <dgm:spPr/>
      <dgm:t>
        <a:bodyPr/>
        <a:lstStyle/>
        <a:p>
          <a:pPr latinLnBrk="1"/>
          <a:r>
            <a:rPr lang="en-US" altLang="ko-KR" dirty="0" smtClean="0"/>
            <a:t>Observers</a:t>
          </a:r>
          <a:endParaRPr lang="ko-KR" altLang="en-US" dirty="0"/>
        </a:p>
      </dgm:t>
    </dgm:pt>
    <dgm:pt modelId="{A659D79B-4FA2-4754-9826-E6DF376B6766}" type="parTrans" cxnId="{6D3B2735-CFDA-4CDE-9AF5-28E41DC55E12}">
      <dgm:prSet/>
      <dgm:spPr/>
      <dgm:t>
        <a:bodyPr/>
        <a:lstStyle/>
        <a:p>
          <a:pPr latinLnBrk="1"/>
          <a:endParaRPr lang="ko-KR" altLang="en-US"/>
        </a:p>
      </dgm:t>
    </dgm:pt>
    <dgm:pt modelId="{92A21700-88A2-4A6C-9903-CA4FE1A1582F}" type="sibTrans" cxnId="{6D3B2735-CFDA-4CDE-9AF5-28E41DC55E12}">
      <dgm:prSet/>
      <dgm:spPr/>
      <dgm:t>
        <a:bodyPr/>
        <a:lstStyle/>
        <a:p>
          <a:pPr latinLnBrk="1"/>
          <a:endParaRPr lang="ko-KR" altLang="en-US"/>
        </a:p>
      </dgm:t>
    </dgm:pt>
    <dgm:pt modelId="{CC280718-A1CD-45E3-9E99-5D34E2EED432}">
      <dgm:prSet phldrT="[텍스트]"/>
      <dgm:spPr/>
      <dgm:t>
        <a:bodyPr/>
        <a:lstStyle/>
        <a:p>
          <a:pPr latinLnBrk="1"/>
          <a:r>
            <a:rPr lang="en-US" altLang="ko-KR" dirty="0" smtClean="0"/>
            <a:t>Percolator worker</a:t>
          </a:r>
          <a:endParaRPr lang="ko-KR" altLang="en-US" dirty="0"/>
        </a:p>
      </dgm:t>
    </dgm:pt>
    <dgm:pt modelId="{A2BD5304-4C7F-49B7-A32D-35C5B96E0605}" type="parTrans" cxnId="{AEDB0257-B569-4E1C-AC40-A692EAC805AF}">
      <dgm:prSet/>
      <dgm:spPr/>
      <dgm:t>
        <a:bodyPr/>
        <a:lstStyle/>
        <a:p>
          <a:pPr latinLnBrk="1"/>
          <a:endParaRPr lang="ko-KR" altLang="en-US"/>
        </a:p>
      </dgm:t>
    </dgm:pt>
    <dgm:pt modelId="{407B20B0-49AA-4464-85FC-77F5C03674E2}" type="sibTrans" cxnId="{AEDB0257-B569-4E1C-AC40-A692EAC805AF}">
      <dgm:prSet/>
      <dgm:spPr/>
      <dgm:t>
        <a:bodyPr/>
        <a:lstStyle/>
        <a:p>
          <a:pPr latinLnBrk="1"/>
          <a:endParaRPr lang="ko-KR" altLang="en-US"/>
        </a:p>
      </dgm:t>
    </dgm:pt>
    <dgm:pt modelId="{D7125D62-8727-4DDA-B73C-6A67092C2C31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Bigtable</a:t>
          </a:r>
          <a:r>
            <a:rPr lang="en-US" altLang="ko-KR" dirty="0" smtClean="0"/>
            <a:t> tablet server</a:t>
          </a:r>
          <a:endParaRPr lang="ko-KR" altLang="en-US" dirty="0"/>
        </a:p>
      </dgm:t>
    </dgm:pt>
    <dgm:pt modelId="{EC8F50C3-B7BF-4692-A7C3-C2ECB0E93B01}" type="parTrans" cxnId="{F8AA6753-8AA6-4428-88B0-4B90E627E3C4}">
      <dgm:prSet/>
      <dgm:spPr/>
      <dgm:t>
        <a:bodyPr/>
        <a:lstStyle/>
        <a:p>
          <a:pPr latinLnBrk="1"/>
          <a:endParaRPr lang="ko-KR" altLang="en-US"/>
        </a:p>
      </dgm:t>
    </dgm:pt>
    <dgm:pt modelId="{7FAB2864-91C3-4D6E-8D37-55591C28A40A}" type="sibTrans" cxnId="{F8AA6753-8AA6-4428-88B0-4B90E627E3C4}">
      <dgm:prSet/>
      <dgm:spPr/>
      <dgm:t>
        <a:bodyPr/>
        <a:lstStyle/>
        <a:p>
          <a:pPr latinLnBrk="1"/>
          <a:endParaRPr lang="ko-KR" altLang="en-US"/>
        </a:p>
      </dgm:t>
    </dgm:pt>
    <dgm:pt modelId="{9F04F95B-30CD-46A9-BEC3-A63BAF37707A}">
      <dgm:prSet phldrT="[텍스트]"/>
      <dgm:spPr/>
      <dgm:t>
        <a:bodyPr/>
        <a:lstStyle/>
        <a:p>
          <a:pPr latinLnBrk="1"/>
          <a:r>
            <a:rPr lang="en-US" altLang="ko-KR" dirty="0" smtClean="0"/>
            <a:t>GFS </a:t>
          </a:r>
          <a:r>
            <a:rPr lang="en-US" altLang="ko-KR" dirty="0" err="1" smtClean="0"/>
            <a:t>chunkserver</a:t>
          </a:r>
          <a:endParaRPr lang="ko-KR" altLang="en-US" dirty="0"/>
        </a:p>
      </dgm:t>
    </dgm:pt>
    <dgm:pt modelId="{338110F4-6231-4C16-873F-2B32AAFDACD2}" type="parTrans" cxnId="{02481F09-4696-42DC-8028-1B1DFA96B3E3}">
      <dgm:prSet/>
      <dgm:spPr/>
      <dgm:t>
        <a:bodyPr/>
        <a:lstStyle/>
        <a:p>
          <a:pPr latinLnBrk="1"/>
          <a:endParaRPr lang="ko-KR" altLang="en-US"/>
        </a:p>
      </dgm:t>
    </dgm:pt>
    <dgm:pt modelId="{3079E599-859E-4B16-B81F-D8AADFC64AF5}" type="sibTrans" cxnId="{02481F09-4696-42DC-8028-1B1DFA96B3E3}">
      <dgm:prSet/>
      <dgm:spPr/>
      <dgm:t>
        <a:bodyPr/>
        <a:lstStyle/>
        <a:p>
          <a:pPr latinLnBrk="1"/>
          <a:endParaRPr lang="ko-KR" altLang="en-US"/>
        </a:p>
      </dgm:t>
    </dgm:pt>
    <dgm:pt modelId="{9F35E566-167F-4AA0-A68E-A49FFC4CA319}" type="pres">
      <dgm:prSet presAssocID="{5DB257D6-D6DF-4E7C-B1A0-F0F05AD733FE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C4E7BFE-C465-4C69-A8D7-49668FA553B1}" type="pres">
      <dgm:prSet presAssocID="{EA5E721D-3826-4102-8473-2C5F3876BD63}" presName="vertOne" presStyleCnt="0"/>
      <dgm:spPr/>
    </dgm:pt>
    <dgm:pt modelId="{E9854B90-4BB9-45CD-A5B5-86C1AA9ACE60}" type="pres">
      <dgm:prSet presAssocID="{EA5E721D-3826-4102-8473-2C5F3876BD63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99CC8B3-2C9F-4BC3-82B4-0FA337FC22EA}" type="pres">
      <dgm:prSet presAssocID="{EA5E721D-3826-4102-8473-2C5F3876BD63}" presName="parTransOne" presStyleCnt="0"/>
      <dgm:spPr/>
    </dgm:pt>
    <dgm:pt modelId="{59848004-D2D2-4F37-BA85-3D6A412FF6B2}" type="pres">
      <dgm:prSet presAssocID="{EA5E721D-3826-4102-8473-2C5F3876BD63}" presName="horzOne" presStyleCnt="0"/>
      <dgm:spPr/>
    </dgm:pt>
    <dgm:pt modelId="{E89A9C18-AB01-4E55-A65C-D9695040248A}" type="pres">
      <dgm:prSet presAssocID="{CC280718-A1CD-45E3-9E99-5D34E2EED432}" presName="vertTwo" presStyleCnt="0"/>
      <dgm:spPr/>
    </dgm:pt>
    <dgm:pt modelId="{27619605-CDEF-4403-9410-034632164E09}" type="pres">
      <dgm:prSet presAssocID="{CC280718-A1CD-45E3-9E99-5D34E2EED432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0FF2222-B166-45C9-8DF9-07CF643DD2A4}" type="pres">
      <dgm:prSet presAssocID="{CC280718-A1CD-45E3-9E99-5D34E2EED432}" presName="parTransTwo" presStyleCnt="0"/>
      <dgm:spPr/>
    </dgm:pt>
    <dgm:pt modelId="{21CF43C0-227A-4971-809C-20618D8C637B}" type="pres">
      <dgm:prSet presAssocID="{CC280718-A1CD-45E3-9E99-5D34E2EED432}" presName="horzTwo" presStyleCnt="0"/>
      <dgm:spPr/>
    </dgm:pt>
    <dgm:pt modelId="{83BC7E60-19B9-4406-B44C-368190E21DAB}" type="pres">
      <dgm:prSet presAssocID="{D7125D62-8727-4DDA-B73C-6A67092C2C31}" presName="vertThree" presStyleCnt="0"/>
      <dgm:spPr/>
    </dgm:pt>
    <dgm:pt modelId="{DB8FF50E-1C6A-491E-BF93-1382AA40ADF8}" type="pres">
      <dgm:prSet presAssocID="{D7125D62-8727-4DDA-B73C-6A67092C2C31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1A37915-94C2-4592-B35D-D9445A775261}" type="pres">
      <dgm:prSet presAssocID="{D7125D62-8727-4DDA-B73C-6A67092C2C31}" presName="parTransThree" presStyleCnt="0"/>
      <dgm:spPr/>
    </dgm:pt>
    <dgm:pt modelId="{0396CCD6-BFCB-48C8-9266-CA20B1D634CA}" type="pres">
      <dgm:prSet presAssocID="{D7125D62-8727-4DDA-B73C-6A67092C2C31}" presName="horzThree" presStyleCnt="0"/>
      <dgm:spPr/>
    </dgm:pt>
    <dgm:pt modelId="{EA97AADE-9B52-4B26-807F-645C83AD6745}" type="pres">
      <dgm:prSet presAssocID="{9F04F95B-30CD-46A9-BEC3-A63BAF37707A}" presName="vertFour" presStyleCnt="0">
        <dgm:presLayoutVars>
          <dgm:chPref val="3"/>
        </dgm:presLayoutVars>
      </dgm:prSet>
      <dgm:spPr/>
    </dgm:pt>
    <dgm:pt modelId="{00BB2718-4CF3-4787-924E-E0507B21A5CA}" type="pres">
      <dgm:prSet presAssocID="{9F04F95B-30CD-46A9-BEC3-A63BAF37707A}" presName="txFour" presStyleLbl="node4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5A323A2-0E03-492D-A1E1-60C887C035BD}" type="pres">
      <dgm:prSet presAssocID="{9F04F95B-30CD-46A9-BEC3-A63BAF37707A}" presName="horzFour" presStyleCnt="0"/>
      <dgm:spPr/>
    </dgm:pt>
  </dgm:ptLst>
  <dgm:cxnLst>
    <dgm:cxn modelId="{AEDB0257-B569-4E1C-AC40-A692EAC805AF}" srcId="{EA5E721D-3826-4102-8473-2C5F3876BD63}" destId="{CC280718-A1CD-45E3-9E99-5D34E2EED432}" srcOrd="0" destOrd="0" parTransId="{A2BD5304-4C7F-49B7-A32D-35C5B96E0605}" sibTransId="{407B20B0-49AA-4464-85FC-77F5C03674E2}"/>
    <dgm:cxn modelId="{C4849EA0-12A8-4F9F-898B-0CCAF4FC4E35}" type="presOf" srcId="{EA5E721D-3826-4102-8473-2C5F3876BD63}" destId="{E9854B90-4BB9-45CD-A5B5-86C1AA9ACE60}" srcOrd="0" destOrd="0" presId="urn:microsoft.com/office/officeart/2005/8/layout/hierarchy4"/>
    <dgm:cxn modelId="{B1E48BEA-6DB2-49B9-95C7-165B4B541300}" type="presOf" srcId="{5DB257D6-D6DF-4E7C-B1A0-F0F05AD733FE}" destId="{9F35E566-167F-4AA0-A68E-A49FFC4CA319}" srcOrd="0" destOrd="0" presId="urn:microsoft.com/office/officeart/2005/8/layout/hierarchy4"/>
    <dgm:cxn modelId="{D899604E-8CA5-4CCD-BFE4-F47482137DAA}" type="presOf" srcId="{9F04F95B-30CD-46A9-BEC3-A63BAF37707A}" destId="{00BB2718-4CF3-4787-924E-E0507B21A5CA}" srcOrd="0" destOrd="0" presId="urn:microsoft.com/office/officeart/2005/8/layout/hierarchy4"/>
    <dgm:cxn modelId="{6D3B2735-CFDA-4CDE-9AF5-28E41DC55E12}" srcId="{5DB257D6-D6DF-4E7C-B1A0-F0F05AD733FE}" destId="{EA5E721D-3826-4102-8473-2C5F3876BD63}" srcOrd="0" destOrd="0" parTransId="{A659D79B-4FA2-4754-9826-E6DF376B6766}" sibTransId="{92A21700-88A2-4A6C-9903-CA4FE1A1582F}"/>
    <dgm:cxn modelId="{F8AA6753-8AA6-4428-88B0-4B90E627E3C4}" srcId="{CC280718-A1CD-45E3-9E99-5D34E2EED432}" destId="{D7125D62-8727-4DDA-B73C-6A67092C2C31}" srcOrd="0" destOrd="0" parTransId="{EC8F50C3-B7BF-4692-A7C3-C2ECB0E93B01}" sibTransId="{7FAB2864-91C3-4D6E-8D37-55591C28A40A}"/>
    <dgm:cxn modelId="{B1ECB433-6FC7-4479-BC6E-F427A75C2E47}" type="presOf" srcId="{D7125D62-8727-4DDA-B73C-6A67092C2C31}" destId="{DB8FF50E-1C6A-491E-BF93-1382AA40ADF8}" srcOrd="0" destOrd="0" presId="urn:microsoft.com/office/officeart/2005/8/layout/hierarchy4"/>
    <dgm:cxn modelId="{02481F09-4696-42DC-8028-1B1DFA96B3E3}" srcId="{D7125D62-8727-4DDA-B73C-6A67092C2C31}" destId="{9F04F95B-30CD-46A9-BEC3-A63BAF37707A}" srcOrd="0" destOrd="0" parTransId="{338110F4-6231-4C16-873F-2B32AAFDACD2}" sibTransId="{3079E599-859E-4B16-B81F-D8AADFC64AF5}"/>
    <dgm:cxn modelId="{5DD86B07-7DD4-47C4-94F9-BB690D2A1BD4}" type="presOf" srcId="{CC280718-A1CD-45E3-9E99-5D34E2EED432}" destId="{27619605-CDEF-4403-9410-034632164E09}" srcOrd="0" destOrd="0" presId="urn:microsoft.com/office/officeart/2005/8/layout/hierarchy4"/>
    <dgm:cxn modelId="{A2DB754B-9A5C-4E45-936D-B500188436E0}" type="presParOf" srcId="{9F35E566-167F-4AA0-A68E-A49FFC4CA319}" destId="{CC4E7BFE-C465-4C69-A8D7-49668FA553B1}" srcOrd="0" destOrd="0" presId="urn:microsoft.com/office/officeart/2005/8/layout/hierarchy4"/>
    <dgm:cxn modelId="{7FBCC3C5-36AE-48FE-84BD-FD992BBF12A8}" type="presParOf" srcId="{CC4E7BFE-C465-4C69-A8D7-49668FA553B1}" destId="{E9854B90-4BB9-45CD-A5B5-86C1AA9ACE60}" srcOrd="0" destOrd="0" presId="urn:microsoft.com/office/officeart/2005/8/layout/hierarchy4"/>
    <dgm:cxn modelId="{268C4F8E-42AD-423C-9A56-F46EF1D75100}" type="presParOf" srcId="{CC4E7BFE-C465-4C69-A8D7-49668FA553B1}" destId="{299CC8B3-2C9F-4BC3-82B4-0FA337FC22EA}" srcOrd="1" destOrd="0" presId="urn:microsoft.com/office/officeart/2005/8/layout/hierarchy4"/>
    <dgm:cxn modelId="{A5BE461E-0551-42D1-8AE2-28E62CCF1D7B}" type="presParOf" srcId="{CC4E7BFE-C465-4C69-A8D7-49668FA553B1}" destId="{59848004-D2D2-4F37-BA85-3D6A412FF6B2}" srcOrd="2" destOrd="0" presId="urn:microsoft.com/office/officeart/2005/8/layout/hierarchy4"/>
    <dgm:cxn modelId="{BF340049-CD6C-44FF-B060-72C32AFDA76B}" type="presParOf" srcId="{59848004-D2D2-4F37-BA85-3D6A412FF6B2}" destId="{E89A9C18-AB01-4E55-A65C-D9695040248A}" srcOrd="0" destOrd="0" presId="urn:microsoft.com/office/officeart/2005/8/layout/hierarchy4"/>
    <dgm:cxn modelId="{E776ECCA-2A73-4D3B-8199-CFEACAACABA3}" type="presParOf" srcId="{E89A9C18-AB01-4E55-A65C-D9695040248A}" destId="{27619605-CDEF-4403-9410-034632164E09}" srcOrd="0" destOrd="0" presId="urn:microsoft.com/office/officeart/2005/8/layout/hierarchy4"/>
    <dgm:cxn modelId="{6FCB1531-39CC-4BE3-B33D-B685110FCCE2}" type="presParOf" srcId="{E89A9C18-AB01-4E55-A65C-D9695040248A}" destId="{F0FF2222-B166-45C9-8DF9-07CF643DD2A4}" srcOrd="1" destOrd="0" presId="urn:microsoft.com/office/officeart/2005/8/layout/hierarchy4"/>
    <dgm:cxn modelId="{E635104B-E55F-4A99-A2FF-5B145677DC6D}" type="presParOf" srcId="{E89A9C18-AB01-4E55-A65C-D9695040248A}" destId="{21CF43C0-227A-4971-809C-20618D8C637B}" srcOrd="2" destOrd="0" presId="urn:microsoft.com/office/officeart/2005/8/layout/hierarchy4"/>
    <dgm:cxn modelId="{C0E3F527-C70B-4F3B-BB83-3D8E77894A1B}" type="presParOf" srcId="{21CF43C0-227A-4971-809C-20618D8C637B}" destId="{83BC7E60-19B9-4406-B44C-368190E21DAB}" srcOrd="0" destOrd="0" presId="urn:microsoft.com/office/officeart/2005/8/layout/hierarchy4"/>
    <dgm:cxn modelId="{E9971DD1-F58F-41FD-A9B6-881DB5BE3FE4}" type="presParOf" srcId="{83BC7E60-19B9-4406-B44C-368190E21DAB}" destId="{DB8FF50E-1C6A-491E-BF93-1382AA40ADF8}" srcOrd="0" destOrd="0" presId="urn:microsoft.com/office/officeart/2005/8/layout/hierarchy4"/>
    <dgm:cxn modelId="{80A37B3B-45E7-4C93-9AC2-61F25E0AD3BD}" type="presParOf" srcId="{83BC7E60-19B9-4406-B44C-368190E21DAB}" destId="{71A37915-94C2-4592-B35D-D9445A775261}" srcOrd="1" destOrd="0" presId="urn:microsoft.com/office/officeart/2005/8/layout/hierarchy4"/>
    <dgm:cxn modelId="{4A924AAD-1A08-436D-BF23-5291AE278058}" type="presParOf" srcId="{83BC7E60-19B9-4406-B44C-368190E21DAB}" destId="{0396CCD6-BFCB-48C8-9266-CA20B1D634CA}" srcOrd="2" destOrd="0" presId="urn:microsoft.com/office/officeart/2005/8/layout/hierarchy4"/>
    <dgm:cxn modelId="{CEC15A3E-D8A3-44CE-A5A9-F6C4A94A9F04}" type="presParOf" srcId="{0396CCD6-BFCB-48C8-9266-CA20B1D634CA}" destId="{EA97AADE-9B52-4B26-807F-645C83AD6745}" srcOrd="0" destOrd="0" presId="urn:microsoft.com/office/officeart/2005/8/layout/hierarchy4"/>
    <dgm:cxn modelId="{52CB9CBA-D53F-44F2-AE9A-5EB6DBDE5C4C}" type="presParOf" srcId="{EA97AADE-9B52-4B26-807F-645C83AD6745}" destId="{00BB2718-4CF3-4787-924E-E0507B21A5CA}" srcOrd="0" destOrd="0" presId="urn:microsoft.com/office/officeart/2005/8/layout/hierarchy4"/>
    <dgm:cxn modelId="{D9DA68CA-EC39-40AF-9073-FB3F3CF0B7F9}" type="presParOf" srcId="{EA97AADE-9B52-4B26-807F-645C83AD6745}" destId="{B5A323A2-0E03-492D-A1E1-60C887C035B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1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0A17082D-AF90-468F-A4EE-80E9AF7AC9CB}" type="doc">
      <dgm:prSet loTypeId="urn:microsoft.com/office/officeart/2005/8/layout/list1" loCatId="list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A888A8AD-1B40-4466-BD14-6AAAD7350F1F}">
      <dgm:prSet phldrT="[텍스트]"/>
      <dgm:spPr/>
      <dgm:t>
        <a:bodyPr/>
        <a:lstStyle/>
        <a:p>
          <a:pPr latinLnBrk="1"/>
          <a:r>
            <a:rPr lang="en-US" altLang="ko-KR" dirty="0" smtClean="0"/>
            <a:t>Timestamp oracle service</a:t>
          </a:r>
          <a:endParaRPr lang="ko-KR" altLang="en-US" dirty="0"/>
        </a:p>
      </dgm:t>
    </dgm:pt>
    <dgm:pt modelId="{206B6702-EC4F-4440-B721-9C8365FB1412}" type="parTrans" cxnId="{2A12E806-DD5C-43A1-A83C-FDC0EF39608E}">
      <dgm:prSet/>
      <dgm:spPr/>
      <dgm:t>
        <a:bodyPr/>
        <a:lstStyle/>
        <a:p>
          <a:pPr latinLnBrk="1"/>
          <a:endParaRPr lang="ko-KR" altLang="en-US"/>
        </a:p>
      </dgm:t>
    </dgm:pt>
    <dgm:pt modelId="{185333C6-1AF0-499C-95BD-EA9927D3F48C}" type="sibTrans" cxnId="{2A12E806-DD5C-43A1-A83C-FDC0EF39608E}">
      <dgm:prSet/>
      <dgm:spPr/>
      <dgm:t>
        <a:bodyPr/>
        <a:lstStyle/>
        <a:p>
          <a:pPr latinLnBrk="1"/>
          <a:endParaRPr lang="ko-KR" altLang="en-US"/>
        </a:p>
      </dgm:t>
    </dgm:pt>
    <dgm:pt modelId="{B4BCAD91-2D7E-4DC5-9F66-931B10D5D535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FA5FFC0C-F3C6-47CE-ADDF-CEAF7F19D811}" type="parTrans" cxnId="{BA2D526C-71BC-4DF8-B72D-4906C483D538}">
      <dgm:prSet/>
      <dgm:spPr/>
      <dgm:t>
        <a:bodyPr/>
        <a:lstStyle/>
        <a:p>
          <a:pPr latinLnBrk="1"/>
          <a:endParaRPr lang="ko-KR" altLang="en-US"/>
        </a:p>
      </dgm:t>
    </dgm:pt>
    <dgm:pt modelId="{E79057F3-A7C2-46AD-B923-4B79233251E5}" type="sibTrans" cxnId="{BA2D526C-71BC-4DF8-B72D-4906C483D538}">
      <dgm:prSet/>
      <dgm:spPr/>
      <dgm:t>
        <a:bodyPr/>
        <a:lstStyle/>
        <a:p>
          <a:pPr latinLnBrk="1"/>
          <a:endParaRPr lang="ko-KR" altLang="en-US"/>
        </a:p>
      </dgm:t>
    </dgm:pt>
    <dgm:pt modelId="{0F2DB53A-B5D4-4EBA-8099-8B8D4C143B1E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4F6869E8-58A7-4011-B994-F8C0B1A69F7C}" type="parTrans" cxnId="{AE98CC88-FF6C-4025-A542-4561514E5CEE}">
      <dgm:prSet/>
      <dgm:spPr/>
      <dgm:t>
        <a:bodyPr/>
        <a:lstStyle/>
        <a:p>
          <a:pPr latinLnBrk="1"/>
          <a:endParaRPr lang="ko-KR" altLang="en-US"/>
        </a:p>
      </dgm:t>
    </dgm:pt>
    <dgm:pt modelId="{10781EB6-510C-4959-B3C6-B13F8924111E}" type="sibTrans" cxnId="{AE98CC88-FF6C-4025-A542-4561514E5CEE}">
      <dgm:prSet/>
      <dgm:spPr/>
      <dgm:t>
        <a:bodyPr/>
        <a:lstStyle/>
        <a:p>
          <a:pPr latinLnBrk="1"/>
          <a:endParaRPr lang="ko-KR" altLang="en-US"/>
        </a:p>
      </dgm:t>
    </dgm:pt>
    <dgm:pt modelId="{1529644C-795C-491D-BDAE-864F0E4023EB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6A9451F5-968E-439B-8DB7-2E5E7E7B6FBD}" type="parTrans" cxnId="{8DBA6700-D34C-47FE-9FE0-3B85E40ECA2E}">
      <dgm:prSet/>
      <dgm:spPr/>
      <dgm:t>
        <a:bodyPr/>
        <a:lstStyle/>
        <a:p>
          <a:pPr latinLnBrk="1"/>
          <a:endParaRPr lang="ko-KR" altLang="en-US"/>
        </a:p>
      </dgm:t>
    </dgm:pt>
    <dgm:pt modelId="{2FFE5AD8-2DC0-4413-BFF0-B4C17ACF5D6B}" type="sibTrans" cxnId="{8DBA6700-D34C-47FE-9FE0-3B85E40ECA2E}">
      <dgm:prSet/>
      <dgm:spPr/>
      <dgm:t>
        <a:bodyPr/>
        <a:lstStyle/>
        <a:p>
          <a:pPr latinLnBrk="1"/>
          <a:endParaRPr lang="ko-KR" altLang="en-US"/>
        </a:p>
      </dgm:t>
    </dgm:pt>
    <dgm:pt modelId="{263A3F4C-0D69-41DA-B229-2724A7961C27}" type="pres">
      <dgm:prSet presAssocID="{0A17082D-AF90-468F-A4EE-80E9AF7AC9C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308D2B0-A408-43E0-8BB5-61935943BB39}" type="pres">
      <dgm:prSet presAssocID="{A888A8AD-1B40-4466-BD14-6AAAD7350F1F}" presName="parentLin" presStyleCnt="0"/>
      <dgm:spPr/>
    </dgm:pt>
    <dgm:pt modelId="{C23915A4-203B-404C-AC35-838F8DD5D6A4}" type="pres">
      <dgm:prSet presAssocID="{A888A8AD-1B40-4466-BD14-6AAAD7350F1F}" presName="parentLeftMargin" presStyleLbl="node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44CF3843-2252-4AB2-ADE4-EE6BEEF9DA9D}" type="pres">
      <dgm:prSet presAssocID="{A888A8AD-1B40-4466-BD14-6AAAD7350F1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498DD7D-3808-4E26-BEDB-58CC26838B5D}" type="pres">
      <dgm:prSet presAssocID="{A888A8AD-1B40-4466-BD14-6AAAD7350F1F}" presName="negativeSpace" presStyleCnt="0"/>
      <dgm:spPr/>
    </dgm:pt>
    <dgm:pt modelId="{527DB6DA-903D-4D5F-91F0-7B8D3474A840}" type="pres">
      <dgm:prSet presAssocID="{A888A8AD-1B40-4466-BD14-6AAAD7350F1F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B1428127-759E-4541-B53A-9B9FD6180F9F}" type="presOf" srcId="{0A17082D-AF90-468F-A4EE-80E9AF7AC9CB}" destId="{263A3F4C-0D69-41DA-B229-2724A7961C27}" srcOrd="0" destOrd="0" presId="urn:microsoft.com/office/officeart/2005/8/layout/list1"/>
    <dgm:cxn modelId="{5E73B9C8-FD7D-40B1-918E-DCE737AB89CA}" type="presOf" srcId="{B4BCAD91-2D7E-4DC5-9F66-931B10D5D535}" destId="{527DB6DA-903D-4D5F-91F0-7B8D3474A840}" srcOrd="0" destOrd="0" presId="urn:microsoft.com/office/officeart/2005/8/layout/list1"/>
    <dgm:cxn modelId="{AE98CC88-FF6C-4025-A542-4561514E5CEE}" srcId="{A888A8AD-1B40-4466-BD14-6AAAD7350F1F}" destId="{0F2DB53A-B5D4-4EBA-8099-8B8D4C143B1E}" srcOrd="1" destOrd="0" parTransId="{4F6869E8-58A7-4011-B994-F8C0B1A69F7C}" sibTransId="{10781EB6-510C-4959-B3C6-B13F8924111E}"/>
    <dgm:cxn modelId="{BA2D526C-71BC-4DF8-B72D-4906C483D538}" srcId="{A888A8AD-1B40-4466-BD14-6AAAD7350F1F}" destId="{B4BCAD91-2D7E-4DC5-9F66-931B10D5D535}" srcOrd="0" destOrd="0" parTransId="{FA5FFC0C-F3C6-47CE-ADDF-CEAF7F19D811}" sibTransId="{E79057F3-A7C2-46AD-B923-4B79233251E5}"/>
    <dgm:cxn modelId="{7D414DBD-988A-44AD-BB3F-7486484E7417}" type="presOf" srcId="{0F2DB53A-B5D4-4EBA-8099-8B8D4C143B1E}" destId="{527DB6DA-903D-4D5F-91F0-7B8D3474A840}" srcOrd="0" destOrd="1" presId="urn:microsoft.com/office/officeart/2005/8/layout/list1"/>
    <dgm:cxn modelId="{D1186245-F923-472E-86DC-AEA4F736A7C1}" type="presOf" srcId="{A888A8AD-1B40-4466-BD14-6AAAD7350F1F}" destId="{C23915A4-203B-404C-AC35-838F8DD5D6A4}" srcOrd="0" destOrd="0" presId="urn:microsoft.com/office/officeart/2005/8/layout/list1"/>
    <dgm:cxn modelId="{8DBA6700-D34C-47FE-9FE0-3B85E40ECA2E}" srcId="{A888A8AD-1B40-4466-BD14-6AAAD7350F1F}" destId="{1529644C-795C-491D-BDAE-864F0E4023EB}" srcOrd="2" destOrd="0" parTransId="{6A9451F5-968E-439B-8DB7-2E5E7E7B6FBD}" sibTransId="{2FFE5AD8-2DC0-4413-BFF0-B4C17ACF5D6B}"/>
    <dgm:cxn modelId="{9B6BF52E-449D-4EB3-8EDB-47F703CFEC60}" type="presOf" srcId="{1529644C-795C-491D-BDAE-864F0E4023EB}" destId="{527DB6DA-903D-4D5F-91F0-7B8D3474A840}" srcOrd="0" destOrd="2" presId="urn:microsoft.com/office/officeart/2005/8/layout/list1"/>
    <dgm:cxn modelId="{2A12E806-DD5C-43A1-A83C-FDC0EF39608E}" srcId="{0A17082D-AF90-468F-A4EE-80E9AF7AC9CB}" destId="{A888A8AD-1B40-4466-BD14-6AAAD7350F1F}" srcOrd="0" destOrd="0" parTransId="{206B6702-EC4F-4440-B721-9C8365FB1412}" sibTransId="{185333C6-1AF0-499C-95BD-EA9927D3F48C}"/>
    <dgm:cxn modelId="{7C2F9B9A-2B5B-4B84-BB84-B2119EFA36B1}" type="presOf" srcId="{A888A8AD-1B40-4466-BD14-6AAAD7350F1F}" destId="{44CF3843-2252-4AB2-ADE4-EE6BEEF9DA9D}" srcOrd="1" destOrd="0" presId="urn:microsoft.com/office/officeart/2005/8/layout/list1"/>
    <dgm:cxn modelId="{59B55815-228F-43D9-9F5C-71F29046BECB}" type="presParOf" srcId="{263A3F4C-0D69-41DA-B229-2724A7961C27}" destId="{0308D2B0-A408-43E0-8BB5-61935943BB39}" srcOrd="0" destOrd="0" presId="urn:microsoft.com/office/officeart/2005/8/layout/list1"/>
    <dgm:cxn modelId="{8FB042C1-8DFA-4E0F-BEE2-6D6FCE4B7AE0}" type="presParOf" srcId="{0308D2B0-A408-43E0-8BB5-61935943BB39}" destId="{C23915A4-203B-404C-AC35-838F8DD5D6A4}" srcOrd="0" destOrd="0" presId="urn:microsoft.com/office/officeart/2005/8/layout/list1"/>
    <dgm:cxn modelId="{E9920534-2AE2-41B5-B595-74D78911AD27}" type="presParOf" srcId="{0308D2B0-A408-43E0-8BB5-61935943BB39}" destId="{44CF3843-2252-4AB2-ADE4-EE6BEEF9DA9D}" srcOrd="1" destOrd="0" presId="urn:microsoft.com/office/officeart/2005/8/layout/list1"/>
    <dgm:cxn modelId="{FC04B5ED-A5C5-4E8C-8F9B-5FB47816C235}" type="presParOf" srcId="{263A3F4C-0D69-41DA-B229-2724A7961C27}" destId="{A498DD7D-3808-4E26-BEDB-58CC26838B5D}" srcOrd="1" destOrd="0" presId="urn:microsoft.com/office/officeart/2005/8/layout/list1"/>
    <dgm:cxn modelId="{8C3DC699-EEE2-4C6B-9FB7-E83C3509CF64}" type="presParOf" srcId="{263A3F4C-0D69-41DA-B229-2724A7961C27}" destId="{527DB6DA-903D-4D5F-91F0-7B8D3474A84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0A17082D-AF90-468F-A4EE-80E9AF7AC9CB}" type="doc">
      <dgm:prSet loTypeId="urn:microsoft.com/office/officeart/2005/8/layout/list1" loCatId="list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A888A8AD-1B40-4466-BD14-6AAAD7350F1F}">
      <dgm:prSet phldrT="[텍스트]"/>
      <dgm:spPr/>
      <dgm:t>
        <a:bodyPr/>
        <a:lstStyle/>
        <a:p>
          <a:pPr latinLnBrk="1"/>
          <a:r>
            <a:rPr lang="en-US" altLang="ko-KR" dirty="0" smtClean="0"/>
            <a:t>Lightweight lock service</a:t>
          </a:r>
          <a:endParaRPr lang="ko-KR" altLang="en-US" dirty="0"/>
        </a:p>
      </dgm:t>
    </dgm:pt>
    <dgm:pt modelId="{206B6702-EC4F-4440-B721-9C8365FB1412}" type="parTrans" cxnId="{2A12E806-DD5C-43A1-A83C-FDC0EF39608E}">
      <dgm:prSet/>
      <dgm:spPr/>
      <dgm:t>
        <a:bodyPr/>
        <a:lstStyle/>
        <a:p>
          <a:pPr latinLnBrk="1"/>
          <a:endParaRPr lang="ko-KR" altLang="en-US"/>
        </a:p>
      </dgm:t>
    </dgm:pt>
    <dgm:pt modelId="{185333C6-1AF0-499C-95BD-EA9927D3F48C}" type="sibTrans" cxnId="{2A12E806-DD5C-43A1-A83C-FDC0EF39608E}">
      <dgm:prSet/>
      <dgm:spPr/>
      <dgm:t>
        <a:bodyPr/>
        <a:lstStyle/>
        <a:p>
          <a:pPr latinLnBrk="1"/>
          <a:endParaRPr lang="ko-KR" altLang="en-US"/>
        </a:p>
      </dgm:t>
    </dgm:pt>
    <dgm:pt modelId="{B4BCAD91-2D7E-4DC5-9F66-931B10D5D535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FA5FFC0C-F3C6-47CE-ADDF-CEAF7F19D811}" type="parTrans" cxnId="{BA2D526C-71BC-4DF8-B72D-4906C483D538}">
      <dgm:prSet/>
      <dgm:spPr/>
      <dgm:t>
        <a:bodyPr/>
        <a:lstStyle/>
        <a:p>
          <a:pPr latinLnBrk="1"/>
          <a:endParaRPr lang="ko-KR" altLang="en-US"/>
        </a:p>
      </dgm:t>
    </dgm:pt>
    <dgm:pt modelId="{E79057F3-A7C2-46AD-B923-4B79233251E5}" type="sibTrans" cxnId="{BA2D526C-71BC-4DF8-B72D-4906C483D538}">
      <dgm:prSet/>
      <dgm:spPr/>
      <dgm:t>
        <a:bodyPr/>
        <a:lstStyle/>
        <a:p>
          <a:pPr latinLnBrk="1"/>
          <a:endParaRPr lang="ko-KR" altLang="en-US"/>
        </a:p>
      </dgm:t>
    </dgm:pt>
    <dgm:pt modelId="{0F2DB53A-B5D4-4EBA-8099-8B8D4C143B1E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4F6869E8-58A7-4011-B994-F8C0B1A69F7C}" type="parTrans" cxnId="{AE98CC88-FF6C-4025-A542-4561514E5CEE}">
      <dgm:prSet/>
      <dgm:spPr/>
      <dgm:t>
        <a:bodyPr/>
        <a:lstStyle/>
        <a:p>
          <a:pPr latinLnBrk="1"/>
          <a:endParaRPr lang="ko-KR" altLang="en-US"/>
        </a:p>
      </dgm:t>
    </dgm:pt>
    <dgm:pt modelId="{10781EB6-510C-4959-B3C6-B13F8924111E}" type="sibTrans" cxnId="{AE98CC88-FF6C-4025-A542-4561514E5CEE}">
      <dgm:prSet/>
      <dgm:spPr/>
      <dgm:t>
        <a:bodyPr/>
        <a:lstStyle/>
        <a:p>
          <a:pPr latinLnBrk="1"/>
          <a:endParaRPr lang="ko-KR" altLang="en-US"/>
        </a:p>
      </dgm:t>
    </dgm:pt>
    <dgm:pt modelId="{1529644C-795C-491D-BDAE-864F0E4023EB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6A9451F5-968E-439B-8DB7-2E5E7E7B6FBD}" type="parTrans" cxnId="{8DBA6700-D34C-47FE-9FE0-3B85E40ECA2E}">
      <dgm:prSet/>
      <dgm:spPr/>
      <dgm:t>
        <a:bodyPr/>
        <a:lstStyle/>
        <a:p>
          <a:pPr latinLnBrk="1"/>
          <a:endParaRPr lang="ko-KR" altLang="en-US"/>
        </a:p>
      </dgm:t>
    </dgm:pt>
    <dgm:pt modelId="{2FFE5AD8-2DC0-4413-BFF0-B4C17ACF5D6B}" type="sibTrans" cxnId="{8DBA6700-D34C-47FE-9FE0-3B85E40ECA2E}">
      <dgm:prSet/>
      <dgm:spPr/>
      <dgm:t>
        <a:bodyPr/>
        <a:lstStyle/>
        <a:p>
          <a:pPr latinLnBrk="1"/>
          <a:endParaRPr lang="ko-KR" altLang="en-US"/>
        </a:p>
      </dgm:t>
    </dgm:pt>
    <dgm:pt modelId="{263A3F4C-0D69-41DA-B229-2724A7961C27}" type="pres">
      <dgm:prSet presAssocID="{0A17082D-AF90-468F-A4EE-80E9AF7AC9C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308D2B0-A408-43E0-8BB5-61935943BB39}" type="pres">
      <dgm:prSet presAssocID="{A888A8AD-1B40-4466-BD14-6AAAD7350F1F}" presName="parentLin" presStyleCnt="0"/>
      <dgm:spPr/>
    </dgm:pt>
    <dgm:pt modelId="{C23915A4-203B-404C-AC35-838F8DD5D6A4}" type="pres">
      <dgm:prSet presAssocID="{A888A8AD-1B40-4466-BD14-6AAAD7350F1F}" presName="parentLeftMargin" presStyleLbl="node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44CF3843-2252-4AB2-ADE4-EE6BEEF9DA9D}" type="pres">
      <dgm:prSet presAssocID="{A888A8AD-1B40-4466-BD14-6AAAD7350F1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498DD7D-3808-4E26-BEDB-58CC26838B5D}" type="pres">
      <dgm:prSet presAssocID="{A888A8AD-1B40-4466-BD14-6AAAD7350F1F}" presName="negativeSpace" presStyleCnt="0"/>
      <dgm:spPr/>
    </dgm:pt>
    <dgm:pt modelId="{527DB6DA-903D-4D5F-91F0-7B8D3474A840}" type="pres">
      <dgm:prSet presAssocID="{A888A8AD-1B40-4466-BD14-6AAAD7350F1F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761863BC-0E0B-4306-BE3F-B139866F5780}" type="presOf" srcId="{A888A8AD-1B40-4466-BD14-6AAAD7350F1F}" destId="{44CF3843-2252-4AB2-ADE4-EE6BEEF9DA9D}" srcOrd="1" destOrd="0" presId="urn:microsoft.com/office/officeart/2005/8/layout/list1"/>
    <dgm:cxn modelId="{828DE7BF-2127-4C15-9159-7E5905827A70}" type="presOf" srcId="{A888A8AD-1B40-4466-BD14-6AAAD7350F1F}" destId="{C23915A4-203B-404C-AC35-838F8DD5D6A4}" srcOrd="0" destOrd="0" presId="urn:microsoft.com/office/officeart/2005/8/layout/list1"/>
    <dgm:cxn modelId="{AE98CC88-FF6C-4025-A542-4561514E5CEE}" srcId="{A888A8AD-1B40-4466-BD14-6AAAD7350F1F}" destId="{0F2DB53A-B5D4-4EBA-8099-8B8D4C143B1E}" srcOrd="1" destOrd="0" parTransId="{4F6869E8-58A7-4011-B994-F8C0B1A69F7C}" sibTransId="{10781EB6-510C-4959-B3C6-B13F8924111E}"/>
    <dgm:cxn modelId="{BA2D526C-71BC-4DF8-B72D-4906C483D538}" srcId="{A888A8AD-1B40-4466-BD14-6AAAD7350F1F}" destId="{B4BCAD91-2D7E-4DC5-9F66-931B10D5D535}" srcOrd="0" destOrd="0" parTransId="{FA5FFC0C-F3C6-47CE-ADDF-CEAF7F19D811}" sibTransId="{E79057F3-A7C2-46AD-B923-4B79233251E5}"/>
    <dgm:cxn modelId="{15C632C8-A79E-4D33-BD85-E731CBD92FF2}" type="presOf" srcId="{0F2DB53A-B5D4-4EBA-8099-8B8D4C143B1E}" destId="{527DB6DA-903D-4D5F-91F0-7B8D3474A840}" srcOrd="0" destOrd="1" presId="urn:microsoft.com/office/officeart/2005/8/layout/list1"/>
    <dgm:cxn modelId="{8DBA6700-D34C-47FE-9FE0-3B85E40ECA2E}" srcId="{A888A8AD-1B40-4466-BD14-6AAAD7350F1F}" destId="{1529644C-795C-491D-BDAE-864F0E4023EB}" srcOrd="2" destOrd="0" parTransId="{6A9451F5-968E-439B-8DB7-2E5E7E7B6FBD}" sibTransId="{2FFE5AD8-2DC0-4413-BFF0-B4C17ACF5D6B}"/>
    <dgm:cxn modelId="{2A12E806-DD5C-43A1-A83C-FDC0EF39608E}" srcId="{0A17082D-AF90-468F-A4EE-80E9AF7AC9CB}" destId="{A888A8AD-1B40-4466-BD14-6AAAD7350F1F}" srcOrd="0" destOrd="0" parTransId="{206B6702-EC4F-4440-B721-9C8365FB1412}" sibTransId="{185333C6-1AF0-499C-95BD-EA9927D3F48C}"/>
    <dgm:cxn modelId="{18B2A64E-068A-40C4-BB6D-B3DE836609EE}" type="presOf" srcId="{0A17082D-AF90-468F-A4EE-80E9AF7AC9CB}" destId="{263A3F4C-0D69-41DA-B229-2724A7961C27}" srcOrd="0" destOrd="0" presId="urn:microsoft.com/office/officeart/2005/8/layout/list1"/>
    <dgm:cxn modelId="{A9B1F7B9-4105-49FC-B547-04018A0DFD12}" type="presOf" srcId="{1529644C-795C-491D-BDAE-864F0E4023EB}" destId="{527DB6DA-903D-4D5F-91F0-7B8D3474A840}" srcOrd="0" destOrd="2" presId="urn:microsoft.com/office/officeart/2005/8/layout/list1"/>
    <dgm:cxn modelId="{DB9E1B96-F049-4597-AB3A-736006E2F619}" type="presOf" srcId="{B4BCAD91-2D7E-4DC5-9F66-931B10D5D535}" destId="{527DB6DA-903D-4D5F-91F0-7B8D3474A840}" srcOrd="0" destOrd="0" presId="urn:microsoft.com/office/officeart/2005/8/layout/list1"/>
    <dgm:cxn modelId="{2C6A4A9E-2851-47CE-9B34-22A1D9C778BA}" type="presParOf" srcId="{263A3F4C-0D69-41DA-B229-2724A7961C27}" destId="{0308D2B0-A408-43E0-8BB5-61935943BB39}" srcOrd="0" destOrd="0" presId="urn:microsoft.com/office/officeart/2005/8/layout/list1"/>
    <dgm:cxn modelId="{2BB930C4-73EA-4D0A-BA92-D04D25840E6D}" type="presParOf" srcId="{0308D2B0-A408-43E0-8BB5-61935943BB39}" destId="{C23915A4-203B-404C-AC35-838F8DD5D6A4}" srcOrd="0" destOrd="0" presId="urn:microsoft.com/office/officeart/2005/8/layout/list1"/>
    <dgm:cxn modelId="{B9767BD3-4797-44AE-BBCA-72D08B7A7A88}" type="presParOf" srcId="{0308D2B0-A408-43E0-8BB5-61935943BB39}" destId="{44CF3843-2252-4AB2-ADE4-EE6BEEF9DA9D}" srcOrd="1" destOrd="0" presId="urn:microsoft.com/office/officeart/2005/8/layout/list1"/>
    <dgm:cxn modelId="{BB910486-13D4-41BF-AE0D-613116602B3D}" type="presParOf" srcId="{263A3F4C-0D69-41DA-B229-2724A7961C27}" destId="{A498DD7D-3808-4E26-BEDB-58CC26838B5D}" srcOrd="1" destOrd="0" presId="urn:microsoft.com/office/officeart/2005/8/layout/list1"/>
    <dgm:cxn modelId="{8DA09F2C-1715-4D22-8417-E8651D5F10B9}" type="presParOf" srcId="{263A3F4C-0D69-41DA-B229-2724A7961C27}" destId="{527DB6DA-903D-4D5F-91F0-7B8D3474A84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3DA74DDF-F300-4626-8EF0-4ACCF947E724}" type="doc">
      <dgm:prSet loTypeId="urn:microsoft.com/office/officeart/2005/8/layout/equation1" loCatId="relationship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C275C4F6-4CA3-41E5-89E8-4290E56B69D9}">
      <dgm:prSet phldrT="[텍스트]"/>
      <dgm:spPr/>
      <dgm:t>
        <a:bodyPr/>
        <a:lstStyle/>
        <a:p>
          <a:pPr latinLnBrk="1"/>
          <a:r>
            <a:rPr lang="en-US" altLang="ko-KR" dirty="0" smtClean="0"/>
            <a:t>Transactions</a:t>
          </a:r>
          <a:endParaRPr lang="ko-KR" altLang="en-US" dirty="0"/>
        </a:p>
      </dgm:t>
    </dgm:pt>
    <dgm:pt modelId="{4863CAAA-8B6B-42EF-90EA-FE15023753BF}" type="parTrans" cxnId="{34B6B00D-66FF-4383-B1F4-6CF99318ACFE}">
      <dgm:prSet/>
      <dgm:spPr/>
      <dgm:t>
        <a:bodyPr/>
        <a:lstStyle/>
        <a:p>
          <a:pPr latinLnBrk="1"/>
          <a:endParaRPr lang="ko-KR" altLang="en-US"/>
        </a:p>
      </dgm:t>
    </dgm:pt>
    <dgm:pt modelId="{5A5B3800-162F-4C24-9DB5-E2EA2AD6E93B}" type="sibTrans" cxnId="{34B6B00D-66FF-4383-B1F4-6CF99318ACFE}">
      <dgm:prSet/>
      <dgm:spPr/>
      <dgm:t>
        <a:bodyPr/>
        <a:lstStyle/>
        <a:p>
          <a:pPr latinLnBrk="1"/>
          <a:endParaRPr lang="ko-KR" altLang="en-US"/>
        </a:p>
      </dgm:t>
    </dgm:pt>
    <dgm:pt modelId="{7F1F2BF3-FDB6-4734-80DE-255704AD3E5B}">
      <dgm:prSet phldrT="[텍스트]"/>
      <dgm:spPr/>
      <dgm:t>
        <a:bodyPr/>
        <a:lstStyle/>
        <a:p>
          <a:pPr latinLnBrk="1"/>
          <a:r>
            <a:rPr lang="en-US" altLang="ko-KR" dirty="0" smtClean="0"/>
            <a:t>Observers</a:t>
          </a:r>
          <a:endParaRPr lang="ko-KR" altLang="en-US" dirty="0"/>
        </a:p>
      </dgm:t>
    </dgm:pt>
    <dgm:pt modelId="{06F9C7F1-D3AF-4C73-9BB9-F52AD312755F}" type="parTrans" cxnId="{3A3ED479-F22B-4000-8CF1-50901332A8A8}">
      <dgm:prSet/>
      <dgm:spPr/>
      <dgm:t>
        <a:bodyPr/>
        <a:lstStyle/>
        <a:p>
          <a:pPr latinLnBrk="1"/>
          <a:endParaRPr lang="ko-KR" altLang="en-US"/>
        </a:p>
      </dgm:t>
    </dgm:pt>
    <dgm:pt modelId="{3B3B574C-2F6E-4D1B-BC4A-049431AB0ED2}" type="sibTrans" cxnId="{3A3ED479-F22B-4000-8CF1-50901332A8A8}">
      <dgm:prSet/>
      <dgm:spPr/>
      <dgm:t>
        <a:bodyPr/>
        <a:lstStyle/>
        <a:p>
          <a:pPr latinLnBrk="1"/>
          <a:endParaRPr lang="ko-KR" altLang="en-US"/>
        </a:p>
      </dgm:t>
    </dgm:pt>
    <dgm:pt modelId="{8E962F29-73A1-43E7-BD0B-40A9129448C3}">
      <dgm:prSet phldrT="[텍스트]"/>
      <dgm:spPr/>
      <dgm:t>
        <a:bodyPr/>
        <a:lstStyle/>
        <a:p>
          <a:pPr latinLnBrk="1"/>
          <a:r>
            <a:rPr lang="en-US" altLang="ko-KR" dirty="0" smtClean="0"/>
            <a:t>Percolator</a:t>
          </a:r>
          <a:endParaRPr lang="ko-KR" altLang="en-US" dirty="0"/>
        </a:p>
      </dgm:t>
    </dgm:pt>
    <dgm:pt modelId="{A55AC991-B979-47F0-97F8-EF9B2DA57534}" type="parTrans" cxnId="{2C3DADD3-0733-463C-82B1-E3E9F3F3AC09}">
      <dgm:prSet/>
      <dgm:spPr/>
      <dgm:t>
        <a:bodyPr/>
        <a:lstStyle/>
        <a:p>
          <a:pPr latinLnBrk="1"/>
          <a:endParaRPr lang="ko-KR" altLang="en-US"/>
        </a:p>
      </dgm:t>
    </dgm:pt>
    <dgm:pt modelId="{5A707B87-5E4C-453B-8E89-9718EF6C9282}" type="sibTrans" cxnId="{2C3DADD3-0733-463C-82B1-E3E9F3F3AC09}">
      <dgm:prSet/>
      <dgm:spPr/>
      <dgm:t>
        <a:bodyPr/>
        <a:lstStyle/>
        <a:p>
          <a:pPr latinLnBrk="1"/>
          <a:endParaRPr lang="ko-KR" altLang="en-US"/>
        </a:p>
      </dgm:t>
    </dgm:pt>
    <dgm:pt modelId="{F390F358-0F0B-424F-BA5F-40FE70ECD698}" type="pres">
      <dgm:prSet presAssocID="{3DA74DDF-F300-4626-8EF0-4ACCF947E724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9E6A737-6185-4F04-90CD-0AB10E5D352A}" type="pres">
      <dgm:prSet presAssocID="{C275C4F6-4CA3-41E5-89E8-4290E56B69D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6BF6AD8-C931-4C8D-BF9E-4C2D06415B13}" type="pres">
      <dgm:prSet presAssocID="{5A5B3800-162F-4C24-9DB5-E2EA2AD6E93B}" presName="spacerL" presStyleCnt="0"/>
      <dgm:spPr/>
    </dgm:pt>
    <dgm:pt modelId="{01236A72-2E84-4AC9-8116-058A466F3A19}" type="pres">
      <dgm:prSet presAssocID="{5A5B3800-162F-4C24-9DB5-E2EA2AD6E93B}" presName="sibTrans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BA6CBB0E-C230-4050-84D3-8FFF31CBFB26}" type="pres">
      <dgm:prSet presAssocID="{5A5B3800-162F-4C24-9DB5-E2EA2AD6E93B}" presName="spacerR" presStyleCnt="0"/>
      <dgm:spPr/>
    </dgm:pt>
    <dgm:pt modelId="{4F883F75-37B0-4B39-839F-7025F6A145BB}" type="pres">
      <dgm:prSet presAssocID="{7F1F2BF3-FDB6-4734-80DE-255704AD3E5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D1F2BF0-8B38-4809-A25F-BCB1D66E38A8}" type="pres">
      <dgm:prSet presAssocID="{3B3B574C-2F6E-4D1B-BC4A-049431AB0ED2}" presName="spacerL" presStyleCnt="0"/>
      <dgm:spPr/>
    </dgm:pt>
    <dgm:pt modelId="{DE916EB1-3355-4DD6-83C5-934C16E11884}" type="pres">
      <dgm:prSet presAssocID="{3B3B574C-2F6E-4D1B-BC4A-049431AB0ED2}" presName="sibTrans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9DC5C690-386E-4C3E-A966-F1B0422A601C}" type="pres">
      <dgm:prSet presAssocID="{3B3B574C-2F6E-4D1B-BC4A-049431AB0ED2}" presName="spacerR" presStyleCnt="0"/>
      <dgm:spPr/>
    </dgm:pt>
    <dgm:pt modelId="{69002B78-5EE9-4EC4-BB00-0DF2EC2A9429}" type="pres">
      <dgm:prSet presAssocID="{8E962F29-73A1-43E7-BD0B-40A9129448C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35FECB3-C5F5-41A5-A0CB-1A071E6FF777}" type="presOf" srcId="{3DA74DDF-F300-4626-8EF0-4ACCF947E724}" destId="{F390F358-0F0B-424F-BA5F-40FE70ECD698}" srcOrd="0" destOrd="0" presId="urn:microsoft.com/office/officeart/2005/8/layout/equation1"/>
    <dgm:cxn modelId="{3A3ED479-F22B-4000-8CF1-50901332A8A8}" srcId="{3DA74DDF-F300-4626-8EF0-4ACCF947E724}" destId="{7F1F2BF3-FDB6-4734-80DE-255704AD3E5B}" srcOrd="1" destOrd="0" parTransId="{06F9C7F1-D3AF-4C73-9BB9-F52AD312755F}" sibTransId="{3B3B574C-2F6E-4D1B-BC4A-049431AB0ED2}"/>
    <dgm:cxn modelId="{2C3DADD3-0733-463C-82B1-E3E9F3F3AC09}" srcId="{3DA74DDF-F300-4626-8EF0-4ACCF947E724}" destId="{8E962F29-73A1-43E7-BD0B-40A9129448C3}" srcOrd="2" destOrd="0" parTransId="{A55AC991-B979-47F0-97F8-EF9B2DA57534}" sibTransId="{5A707B87-5E4C-453B-8E89-9718EF6C9282}"/>
    <dgm:cxn modelId="{6ED62B86-E860-4559-B916-6E709858F03A}" type="presOf" srcId="{5A5B3800-162F-4C24-9DB5-E2EA2AD6E93B}" destId="{01236A72-2E84-4AC9-8116-058A466F3A19}" srcOrd="0" destOrd="0" presId="urn:microsoft.com/office/officeart/2005/8/layout/equation1"/>
    <dgm:cxn modelId="{D770D567-3BDE-4E4B-915F-9E147D4181F8}" type="presOf" srcId="{3B3B574C-2F6E-4D1B-BC4A-049431AB0ED2}" destId="{DE916EB1-3355-4DD6-83C5-934C16E11884}" srcOrd="0" destOrd="0" presId="urn:microsoft.com/office/officeart/2005/8/layout/equation1"/>
    <dgm:cxn modelId="{174E1270-41F3-4579-8217-6DAF89CE937E}" type="presOf" srcId="{7F1F2BF3-FDB6-4734-80DE-255704AD3E5B}" destId="{4F883F75-37B0-4B39-839F-7025F6A145BB}" srcOrd="0" destOrd="0" presId="urn:microsoft.com/office/officeart/2005/8/layout/equation1"/>
    <dgm:cxn modelId="{34B6B00D-66FF-4383-B1F4-6CF99318ACFE}" srcId="{3DA74DDF-F300-4626-8EF0-4ACCF947E724}" destId="{C275C4F6-4CA3-41E5-89E8-4290E56B69D9}" srcOrd="0" destOrd="0" parTransId="{4863CAAA-8B6B-42EF-90EA-FE15023753BF}" sibTransId="{5A5B3800-162F-4C24-9DB5-E2EA2AD6E93B}"/>
    <dgm:cxn modelId="{0C6BA889-9C20-430C-B118-C96B11D3FA6F}" type="presOf" srcId="{C275C4F6-4CA3-41E5-89E8-4290E56B69D9}" destId="{79E6A737-6185-4F04-90CD-0AB10E5D352A}" srcOrd="0" destOrd="0" presId="urn:microsoft.com/office/officeart/2005/8/layout/equation1"/>
    <dgm:cxn modelId="{704D3A9A-31C5-4A47-AE69-B5C6184880EF}" type="presOf" srcId="{8E962F29-73A1-43E7-BD0B-40A9129448C3}" destId="{69002B78-5EE9-4EC4-BB00-0DF2EC2A9429}" srcOrd="0" destOrd="0" presId="urn:microsoft.com/office/officeart/2005/8/layout/equation1"/>
    <dgm:cxn modelId="{942118F4-3C72-4F62-BE69-9B3B50C8E898}" type="presParOf" srcId="{F390F358-0F0B-424F-BA5F-40FE70ECD698}" destId="{79E6A737-6185-4F04-90CD-0AB10E5D352A}" srcOrd="0" destOrd="0" presId="urn:microsoft.com/office/officeart/2005/8/layout/equation1"/>
    <dgm:cxn modelId="{13D37C96-5924-4ACA-B8F4-1DDA74EF9EBE}" type="presParOf" srcId="{F390F358-0F0B-424F-BA5F-40FE70ECD698}" destId="{96BF6AD8-C931-4C8D-BF9E-4C2D06415B13}" srcOrd="1" destOrd="0" presId="urn:microsoft.com/office/officeart/2005/8/layout/equation1"/>
    <dgm:cxn modelId="{3E52955B-D69F-48F6-9A6B-978BD1EB55CA}" type="presParOf" srcId="{F390F358-0F0B-424F-BA5F-40FE70ECD698}" destId="{01236A72-2E84-4AC9-8116-058A466F3A19}" srcOrd="2" destOrd="0" presId="urn:microsoft.com/office/officeart/2005/8/layout/equation1"/>
    <dgm:cxn modelId="{36F25086-632E-46A6-9E50-3A46FAC37EB7}" type="presParOf" srcId="{F390F358-0F0B-424F-BA5F-40FE70ECD698}" destId="{BA6CBB0E-C230-4050-84D3-8FFF31CBFB26}" srcOrd="3" destOrd="0" presId="urn:microsoft.com/office/officeart/2005/8/layout/equation1"/>
    <dgm:cxn modelId="{F816E181-D71D-4DDA-A7BA-91FFCFC1E76C}" type="presParOf" srcId="{F390F358-0F0B-424F-BA5F-40FE70ECD698}" destId="{4F883F75-37B0-4B39-839F-7025F6A145BB}" srcOrd="4" destOrd="0" presId="urn:microsoft.com/office/officeart/2005/8/layout/equation1"/>
    <dgm:cxn modelId="{EF9C26E1-69C2-4157-BD2A-58EAC4FD18C4}" type="presParOf" srcId="{F390F358-0F0B-424F-BA5F-40FE70ECD698}" destId="{7D1F2BF0-8B38-4809-A25F-BCB1D66E38A8}" srcOrd="5" destOrd="0" presId="urn:microsoft.com/office/officeart/2005/8/layout/equation1"/>
    <dgm:cxn modelId="{3E51D543-D82F-4193-94CF-D161CA0DF0B9}" type="presParOf" srcId="{F390F358-0F0B-424F-BA5F-40FE70ECD698}" destId="{DE916EB1-3355-4DD6-83C5-934C16E11884}" srcOrd="6" destOrd="0" presId="urn:microsoft.com/office/officeart/2005/8/layout/equation1"/>
    <dgm:cxn modelId="{01F663B9-6975-4638-AFAA-FEB64FD2C495}" type="presParOf" srcId="{F390F358-0F0B-424F-BA5F-40FE70ECD698}" destId="{9DC5C690-386E-4C3E-A966-F1B0422A601C}" srcOrd="7" destOrd="0" presId="urn:microsoft.com/office/officeart/2005/8/layout/equation1"/>
    <dgm:cxn modelId="{A05D1216-A1B3-4E09-B334-933DD0A52FFA}" type="presParOf" srcId="{F390F358-0F0B-424F-BA5F-40FE70ECD698}" destId="{69002B78-5EE9-4EC4-BB00-0DF2EC2A9429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B257D6-D6DF-4E7C-B1A0-F0F05AD733FE}" type="doc">
      <dgm:prSet loTypeId="urn:microsoft.com/office/officeart/2005/8/layout/hierarchy4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EA5E721D-3826-4102-8473-2C5F3876BD63}">
      <dgm:prSet phldrT="[텍스트]"/>
      <dgm:spPr/>
      <dgm:t>
        <a:bodyPr/>
        <a:lstStyle/>
        <a:p>
          <a:pPr latinLnBrk="1"/>
          <a:r>
            <a:rPr lang="en-US" altLang="ko-KR" dirty="0" smtClean="0"/>
            <a:t>Observers</a:t>
          </a:r>
          <a:endParaRPr lang="ko-KR" altLang="en-US" dirty="0"/>
        </a:p>
      </dgm:t>
    </dgm:pt>
    <dgm:pt modelId="{A659D79B-4FA2-4754-9826-E6DF376B6766}" type="parTrans" cxnId="{6D3B2735-CFDA-4CDE-9AF5-28E41DC55E12}">
      <dgm:prSet/>
      <dgm:spPr/>
      <dgm:t>
        <a:bodyPr/>
        <a:lstStyle/>
        <a:p>
          <a:pPr latinLnBrk="1"/>
          <a:endParaRPr lang="ko-KR" altLang="en-US"/>
        </a:p>
      </dgm:t>
    </dgm:pt>
    <dgm:pt modelId="{92A21700-88A2-4A6C-9903-CA4FE1A1582F}" type="sibTrans" cxnId="{6D3B2735-CFDA-4CDE-9AF5-28E41DC55E12}">
      <dgm:prSet/>
      <dgm:spPr/>
      <dgm:t>
        <a:bodyPr/>
        <a:lstStyle/>
        <a:p>
          <a:pPr latinLnBrk="1"/>
          <a:endParaRPr lang="ko-KR" altLang="en-US"/>
        </a:p>
      </dgm:t>
    </dgm:pt>
    <dgm:pt modelId="{CC280718-A1CD-45E3-9E99-5D34E2EED432}">
      <dgm:prSet phldrT="[텍스트]"/>
      <dgm:spPr/>
      <dgm:t>
        <a:bodyPr/>
        <a:lstStyle/>
        <a:p>
          <a:pPr latinLnBrk="1"/>
          <a:r>
            <a:rPr lang="en-US" altLang="ko-KR" dirty="0" smtClean="0"/>
            <a:t>Percolator worker</a:t>
          </a:r>
          <a:endParaRPr lang="ko-KR" altLang="en-US" dirty="0"/>
        </a:p>
      </dgm:t>
    </dgm:pt>
    <dgm:pt modelId="{A2BD5304-4C7F-49B7-A32D-35C5B96E0605}" type="parTrans" cxnId="{AEDB0257-B569-4E1C-AC40-A692EAC805AF}">
      <dgm:prSet/>
      <dgm:spPr/>
      <dgm:t>
        <a:bodyPr/>
        <a:lstStyle/>
        <a:p>
          <a:pPr latinLnBrk="1"/>
          <a:endParaRPr lang="ko-KR" altLang="en-US"/>
        </a:p>
      </dgm:t>
    </dgm:pt>
    <dgm:pt modelId="{407B20B0-49AA-4464-85FC-77F5C03674E2}" type="sibTrans" cxnId="{AEDB0257-B569-4E1C-AC40-A692EAC805AF}">
      <dgm:prSet/>
      <dgm:spPr/>
      <dgm:t>
        <a:bodyPr/>
        <a:lstStyle/>
        <a:p>
          <a:pPr latinLnBrk="1"/>
          <a:endParaRPr lang="ko-KR" altLang="en-US"/>
        </a:p>
      </dgm:t>
    </dgm:pt>
    <dgm:pt modelId="{D7125D62-8727-4DDA-B73C-6A67092C2C31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Bigtable</a:t>
          </a:r>
          <a:r>
            <a:rPr lang="en-US" altLang="ko-KR" dirty="0" smtClean="0"/>
            <a:t> tablet server</a:t>
          </a:r>
          <a:endParaRPr lang="ko-KR" altLang="en-US" dirty="0"/>
        </a:p>
      </dgm:t>
    </dgm:pt>
    <dgm:pt modelId="{EC8F50C3-B7BF-4692-A7C3-C2ECB0E93B01}" type="parTrans" cxnId="{F8AA6753-8AA6-4428-88B0-4B90E627E3C4}">
      <dgm:prSet/>
      <dgm:spPr/>
      <dgm:t>
        <a:bodyPr/>
        <a:lstStyle/>
        <a:p>
          <a:pPr latinLnBrk="1"/>
          <a:endParaRPr lang="ko-KR" altLang="en-US"/>
        </a:p>
      </dgm:t>
    </dgm:pt>
    <dgm:pt modelId="{7FAB2864-91C3-4D6E-8D37-55591C28A40A}" type="sibTrans" cxnId="{F8AA6753-8AA6-4428-88B0-4B90E627E3C4}">
      <dgm:prSet/>
      <dgm:spPr/>
      <dgm:t>
        <a:bodyPr/>
        <a:lstStyle/>
        <a:p>
          <a:pPr latinLnBrk="1"/>
          <a:endParaRPr lang="ko-KR" altLang="en-US"/>
        </a:p>
      </dgm:t>
    </dgm:pt>
    <dgm:pt modelId="{9F04F95B-30CD-46A9-BEC3-A63BAF37707A}">
      <dgm:prSet phldrT="[텍스트]"/>
      <dgm:spPr/>
      <dgm:t>
        <a:bodyPr/>
        <a:lstStyle/>
        <a:p>
          <a:pPr latinLnBrk="1"/>
          <a:r>
            <a:rPr lang="en-US" altLang="ko-KR" dirty="0" smtClean="0"/>
            <a:t>GFS </a:t>
          </a:r>
          <a:r>
            <a:rPr lang="en-US" altLang="ko-KR" dirty="0" err="1" smtClean="0"/>
            <a:t>chunkserver</a:t>
          </a:r>
          <a:endParaRPr lang="ko-KR" altLang="en-US" dirty="0"/>
        </a:p>
      </dgm:t>
    </dgm:pt>
    <dgm:pt modelId="{338110F4-6231-4C16-873F-2B32AAFDACD2}" type="parTrans" cxnId="{02481F09-4696-42DC-8028-1B1DFA96B3E3}">
      <dgm:prSet/>
      <dgm:spPr/>
      <dgm:t>
        <a:bodyPr/>
        <a:lstStyle/>
        <a:p>
          <a:pPr latinLnBrk="1"/>
          <a:endParaRPr lang="ko-KR" altLang="en-US"/>
        </a:p>
      </dgm:t>
    </dgm:pt>
    <dgm:pt modelId="{3079E599-859E-4B16-B81F-D8AADFC64AF5}" type="sibTrans" cxnId="{02481F09-4696-42DC-8028-1B1DFA96B3E3}">
      <dgm:prSet/>
      <dgm:spPr/>
      <dgm:t>
        <a:bodyPr/>
        <a:lstStyle/>
        <a:p>
          <a:pPr latinLnBrk="1"/>
          <a:endParaRPr lang="ko-KR" altLang="en-US"/>
        </a:p>
      </dgm:t>
    </dgm:pt>
    <dgm:pt modelId="{9F35E566-167F-4AA0-A68E-A49FFC4CA319}" type="pres">
      <dgm:prSet presAssocID="{5DB257D6-D6DF-4E7C-B1A0-F0F05AD733FE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C4E7BFE-C465-4C69-A8D7-49668FA553B1}" type="pres">
      <dgm:prSet presAssocID="{EA5E721D-3826-4102-8473-2C5F3876BD63}" presName="vertOne" presStyleCnt="0"/>
      <dgm:spPr/>
    </dgm:pt>
    <dgm:pt modelId="{E9854B90-4BB9-45CD-A5B5-86C1AA9ACE60}" type="pres">
      <dgm:prSet presAssocID="{EA5E721D-3826-4102-8473-2C5F3876BD63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99CC8B3-2C9F-4BC3-82B4-0FA337FC22EA}" type="pres">
      <dgm:prSet presAssocID="{EA5E721D-3826-4102-8473-2C5F3876BD63}" presName="parTransOne" presStyleCnt="0"/>
      <dgm:spPr/>
    </dgm:pt>
    <dgm:pt modelId="{59848004-D2D2-4F37-BA85-3D6A412FF6B2}" type="pres">
      <dgm:prSet presAssocID="{EA5E721D-3826-4102-8473-2C5F3876BD63}" presName="horzOne" presStyleCnt="0"/>
      <dgm:spPr/>
    </dgm:pt>
    <dgm:pt modelId="{E89A9C18-AB01-4E55-A65C-D9695040248A}" type="pres">
      <dgm:prSet presAssocID="{CC280718-A1CD-45E3-9E99-5D34E2EED432}" presName="vertTwo" presStyleCnt="0"/>
      <dgm:spPr/>
    </dgm:pt>
    <dgm:pt modelId="{27619605-CDEF-4403-9410-034632164E09}" type="pres">
      <dgm:prSet presAssocID="{CC280718-A1CD-45E3-9E99-5D34E2EED432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0FF2222-B166-45C9-8DF9-07CF643DD2A4}" type="pres">
      <dgm:prSet presAssocID="{CC280718-A1CD-45E3-9E99-5D34E2EED432}" presName="parTransTwo" presStyleCnt="0"/>
      <dgm:spPr/>
    </dgm:pt>
    <dgm:pt modelId="{21CF43C0-227A-4971-809C-20618D8C637B}" type="pres">
      <dgm:prSet presAssocID="{CC280718-A1CD-45E3-9E99-5D34E2EED432}" presName="horzTwo" presStyleCnt="0"/>
      <dgm:spPr/>
    </dgm:pt>
    <dgm:pt modelId="{83BC7E60-19B9-4406-B44C-368190E21DAB}" type="pres">
      <dgm:prSet presAssocID="{D7125D62-8727-4DDA-B73C-6A67092C2C31}" presName="vertThree" presStyleCnt="0"/>
      <dgm:spPr/>
    </dgm:pt>
    <dgm:pt modelId="{DB8FF50E-1C6A-491E-BF93-1382AA40ADF8}" type="pres">
      <dgm:prSet presAssocID="{D7125D62-8727-4DDA-B73C-6A67092C2C31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1A37915-94C2-4592-B35D-D9445A775261}" type="pres">
      <dgm:prSet presAssocID="{D7125D62-8727-4DDA-B73C-6A67092C2C31}" presName="parTransThree" presStyleCnt="0"/>
      <dgm:spPr/>
    </dgm:pt>
    <dgm:pt modelId="{0396CCD6-BFCB-48C8-9266-CA20B1D634CA}" type="pres">
      <dgm:prSet presAssocID="{D7125D62-8727-4DDA-B73C-6A67092C2C31}" presName="horzThree" presStyleCnt="0"/>
      <dgm:spPr/>
    </dgm:pt>
    <dgm:pt modelId="{EA97AADE-9B52-4B26-807F-645C83AD6745}" type="pres">
      <dgm:prSet presAssocID="{9F04F95B-30CD-46A9-BEC3-A63BAF37707A}" presName="vertFour" presStyleCnt="0">
        <dgm:presLayoutVars>
          <dgm:chPref val="3"/>
        </dgm:presLayoutVars>
      </dgm:prSet>
      <dgm:spPr/>
    </dgm:pt>
    <dgm:pt modelId="{00BB2718-4CF3-4787-924E-E0507B21A5CA}" type="pres">
      <dgm:prSet presAssocID="{9F04F95B-30CD-46A9-BEC3-A63BAF37707A}" presName="txFour" presStyleLbl="node4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5A323A2-0E03-492D-A1E1-60C887C035BD}" type="pres">
      <dgm:prSet presAssocID="{9F04F95B-30CD-46A9-BEC3-A63BAF37707A}" presName="horzFour" presStyleCnt="0"/>
      <dgm:spPr/>
    </dgm:pt>
  </dgm:ptLst>
  <dgm:cxnLst>
    <dgm:cxn modelId="{AEDB0257-B569-4E1C-AC40-A692EAC805AF}" srcId="{EA5E721D-3826-4102-8473-2C5F3876BD63}" destId="{CC280718-A1CD-45E3-9E99-5D34E2EED432}" srcOrd="0" destOrd="0" parTransId="{A2BD5304-4C7F-49B7-A32D-35C5B96E0605}" sibTransId="{407B20B0-49AA-4464-85FC-77F5C03674E2}"/>
    <dgm:cxn modelId="{ED4F5E6D-5AD3-4CC2-BA9B-B67C3A67A602}" type="presOf" srcId="{9F04F95B-30CD-46A9-BEC3-A63BAF37707A}" destId="{00BB2718-4CF3-4787-924E-E0507B21A5CA}" srcOrd="0" destOrd="0" presId="urn:microsoft.com/office/officeart/2005/8/layout/hierarchy4"/>
    <dgm:cxn modelId="{8A516355-365B-4619-B151-3B7FC5594F5E}" type="presOf" srcId="{CC280718-A1CD-45E3-9E99-5D34E2EED432}" destId="{27619605-CDEF-4403-9410-034632164E09}" srcOrd="0" destOrd="0" presId="urn:microsoft.com/office/officeart/2005/8/layout/hierarchy4"/>
    <dgm:cxn modelId="{538C2AAF-F0D5-40A5-839E-1BE70D3BF7C0}" type="presOf" srcId="{D7125D62-8727-4DDA-B73C-6A67092C2C31}" destId="{DB8FF50E-1C6A-491E-BF93-1382AA40ADF8}" srcOrd="0" destOrd="0" presId="urn:microsoft.com/office/officeart/2005/8/layout/hierarchy4"/>
    <dgm:cxn modelId="{6D3B2735-CFDA-4CDE-9AF5-28E41DC55E12}" srcId="{5DB257D6-D6DF-4E7C-B1A0-F0F05AD733FE}" destId="{EA5E721D-3826-4102-8473-2C5F3876BD63}" srcOrd="0" destOrd="0" parTransId="{A659D79B-4FA2-4754-9826-E6DF376B6766}" sibTransId="{92A21700-88A2-4A6C-9903-CA4FE1A1582F}"/>
    <dgm:cxn modelId="{19125755-F43F-452C-954F-65FBD9B2DA58}" type="presOf" srcId="{EA5E721D-3826-4102-8473-2C5F3876BD63}" destId="{E9854B90-4BB9-45CD-A5B5-86C1AA9ACE60}" srcOrd="0" destOrd="0" presId="urn:microsoft.com/office/officeart/2005/8/layout/hierarchy4"/>
    <dgm:cxn modelId="{F8AA6753-8AA6-4428-88B0-4B90E627E3C4}" srcId="{CC280718-A1CD-45E3-9E99-5D34E2EED432}" destId="{D7125D62-8727-4DDA-B73C-6A67092C2C31}" srcOrd="0" destOrd="0" parTransId="{EC8F50C3-B7BF-4692-A7C3-C2ECB0E93B01}" sibTransId="{7FAB2864-91C3-4D6E-8D37-55591C28A40A}"/>
    <dgm:cxn modelId="{F8C151C5-7F98-4FCA-8C37-10D6084F755B}" type="presOf" srcId="{5DB257D6-D6DF-4E7C-B1A0-F0F05AD733FE}" destId="{9F35E566-167F-4AA0-A68E-A49FFC4CA319}" srcOrd="0" destOrd="0" presId="urn:microsoft.com/office/officeart/2005/8/layout/hierarchy4"/>
    <dgm:cxn modelId="{02481F09-4696-42DC-8028-1B1DFA96B3E3}" srcId="{D7125D62-8727-4DDA-B73C-6A67092C2C31}" destId="{9F04F95B-30CD-46A9-BEC3-A63BAF37707A}" srcOrd="0" destOrd="0" parTransId="{338110F4-6231-4C16-873F-2B32AAFDACD2}" sibTransId="{3079E599-859E-4B16-B81F-D8AADFC64AF5}"/>
    <dgm:cxn modelId="{C1FBB560-C08B-4557-989C-68B068A5D2E9}" type="presParOf" srcId="{9F35E566-167F-4AA0-A68E-A49FFC4CA319}" destId="{CC4E7BFE-C465-4C69-A8D7-49668FA553B1}" srcOrd="0" destOrd="0" presId="urn:microsoft.com/office/officeart/2005/8/layout/hierarchy4"/>
    <dgm:cxn modelId="{D3A4FFE0-34FC-4D9C-BB20-E44ACF786118}" type="presParOf" srcId="{CC4E7BFE-C465-4C69-A8D7-49668FA553B1}" destId="{E9854B90-4BB9-45CD-A5B5-86C1AA9ACE60}" srcOrd="0" destOrd="0" presId="urn:microsoft.com/office/officeart/2005/8/layout/hierarchy4"/>
    <dgm:cxn modelId="{3058DEFB-109B-4BBA-A6D6-438C4C02372B}" type="presParOf" srcId="{CC4E7BFE-C465-4C69-A8D7-49668FA553B1}" destId="{299CC8B3-2C9F-4BC3-82B4-0FA337FC22EA}" srcOrd="1" destOrd="0" presId="urn:microsoft.com/office/officeart/2005/8/layout/hierarchy4"/>
    <dgm:cxn modelId="{B49D9A23-C563-4082-9E3E-AAAAC37D8B36}" type="presParOf" srcId="{CC4E7BFE-C465-4C69-A8D7-49668FA553B1}" destId="{59848004-D2D2-4F37-BA85-3D6A412FF6B2}" srcOrd="2" destOrd="0" presId="urn:microsoft.com/office/officeart/2005/8/layout/hierarchy4"/>
    <dgm:cxn modelId="{F28E4586-D16B-4743-ABD2-6E5D20147DF4}" type="presParOf" srcId="{59848004-D2D2-4F37-BA85-3D6A412FF6B2}" destId="{E89A9C18-AB01-4E55-A65C-D9695040248A}" srcOrd="0" destOrd="0" presId="urn:microsoft.com/office/officeart/2005/8/layout/hierarchy4"/>
    <dgm:cxn modelId="{D49BFB13-0115-4F97-9EC3-3E688A41F8F8}" type="presParOf" srcId="{E89A9C18-AB01-4E55-A65C-D9695040248A}" destId="{27619605-CDEF-4403-9410-034632164E09}" srcOrd="0" destOrd="0" presId="urn:microsoft.com/office/officeart/2005/8/layout/hierarchy4"/>
    <dgm:cxn modelId="{39FAAD11-A8A2-4B79-B598-B16E457C0DE3}" type="presParOf" srcId="{E89A9C18-AB01-4E55-A65C-D9695040248A}" destId="{F0FF2222-B166-45C9-8DF9-07CF643DD2A4}" srcOrd="1" destOrd="0" presId="urn:microsoft.com/office/officeart/2005/8/layout/hierarchy4"/>
    <dgm:cxn modelId="{EA7B0351-A9A4-419C-B978-F234E8F12E5F}" type="presParOf" srcId="{E89A9C18-AB01-4E55-A65C-D9695040248A}" destId="{21CF43C0-227A-4971-809C-20618D8C637B}" srcOrd="2" destOrd="0" presId="urn:microsoft.com/office/officeart/2005/8/layout/hierarchy4"/>
    <dgm:cxn modelId="{0A82F59E-42DC-409E-A3F7-2DC308CA5742}" type="presParOf" srcId="{21CF43C0-227A-4971-809C-20618D8C637B}" destId="{83BC7E60-19B9-4406-B44C-368190E21DAB}" srcOrd="0" destOrd="0" presId="urn:microsoft.com/office/officeart/2005/8/layout/hierarchy4"/>
    <dgm:cxn modelId="{BBCA5286-C521-4C30-BDF3-0040E71E59E9}" type="presParOf" srcId="{83BC7E60-19B9-4406-B44C-368190E21DAB}" destId="{DB8FF50E-1C6A-491E-BF93-1382AA40ADF8}" srcOrd="0" destOrd="0" presId="urn:microsoft.com/office/officeart/2005/8/layout/hierarchy4"/>
    <dgm:cxn modelId="{F4859166-C743-4AA4-9D67-FA211225F802}" type="presParOf" srcId="{83BC7E60-19B9-4406-B44C-368190E21DAB}" destId="{71A37915-94C2-4592-B35D-D9445A775261}" srcOrd="1" destOrd="0" presId="urn:microsoft.com/office/officeart/2005/8/layout/hierarchy4"/>
    <dgm:cxn modelId="{D8B2CA6B-F54D-4CB3-9876-727D2BA65266}" type="presParOf" srcId="{83BC7E60-19B9-4406-B44C-368190E21DAB}" destId="{0396CCD6-BFCB-48C8-9266-CA20B1D634CA}" srcOrd="2" destOrd="0" presId="urn:microsoft.com/office/officeart/2005/8/layout/hierarchy4"/>
    <dgm:cxn modelId="{1F352534-12CC-4BCA-B75B-DE67FC17189C}" type="presParOf" srcId="{0396CCD6-BFCB-48C8-9266-CA20B1D634CA}" destId="{EA97AADE-9B52-4B26-807F-645C83AD6745}" srcOrd="0" destOrd="0" presId="urn:microsoft.com/office/officeart/2005/8/layout/hierarchy4"/>
    <dgm:cxn modelId="{9461EAC7-5562-48D6-99D8-764710816729}" type="presParOf" srcId="{EA97AADE-9B52-4B26-807F-645C83AD6745}" destId="{00BB2718-4CF3-4787-924E-E0507B21A5CA}" srcOrd="0" destOrd="0" presId="urn:microsoft.com/office/officeart/2005/8/layout/hierarchy4"/>
    <dgm:cxn modelId="{48FD3897-B6DC-4F5A-B7CD-DFBAF832C01E}" type="presParOf" srcId="{EA97AADE-9B52-4B26-807F-645C83AD6745}" destId="{B5A323A2-0E03-492D-A1E1-60C887C035B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A17082D-AF90-468F-A4EE-80E9AF7AC9CB}" type="doc">
      <dgm:prSet loTypeId="urn:microsoft.com/office/officeart/2005/8/layout/list1" loCatId="list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A888A8AD-1B40-4466-BD14-6AAAD7350F1F}">
      <dgm:prSet phldrT="[텍스트]"/>
      <dgm:spPr/>
      <dgm:t>
        <a:bodyPr/>
        <a:lstStyle/>
        <a:p>
          <a:pPr latinLnBrk="1"/>
          <a:r>
            <a:rPr lang="en-US" altLang="ko-KR" dirty="0" smtClean="0"/>
            <a:t>Node 2</a:t>
          </a:r>
          <a:endParaRPr lang="ko-KR" altLang="en-US" dirty="0"/>
        </a:p>
      </dgm:t>
    </dgm:pt>
    <dgm:pt modelId="{206B6702-EC4F-4440-B721-9C8365FB1412}" type="parTrans" cxnId="{2A12E806-DD5C-43A1-A83C-FDC0EF39608E}">
      <dgm:prSet/>
      <dgm:spPr/>
      <dgm:t>
        <a:bodyPr/>
        <a:lstStyle/>
        <a:p>
          <a:pPr latinLnBrk="1"/>
          <a:endParaRPr lang="ko-KR" altLang="en-US"/>
        </a:p>
      </dgm:t>
    </dgm:pt>
    <dgm:pt modelId="{185333C6-1AF0-499C-95BD-EA9927D3F48C}" type="sibTrans" cxnId="{2A12E806-DD5C-43A1-A83C-FDC0EF39608E}">
      <dgm:prSet/>
      <dgm:spPr/>
      <dgm:t>
        <a:bodyPr/>
        <a:lstStyle/>
        <a:p>
          <a:pPr latinLnBrk="1"/>
          <a:endParaRPr lang="ko-KR" altLang="en-US"/>
        </a:p>
      </dgm:t>
    </dgm:pt>
    <dgm:pt modelId="{DD7B365F-3055-4ABC-8422-EAB8BA9DD8F8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A50F2FA2-8AEE-4A28-BBB3-6EC7D3AF0C82}" type="parTrans" cxnId="{2E4F204D-837C-46A1-96C2-727AB0693DBA}">
      <dgm:prSet/>
      <dgm:spPr/>
      <dgm:t>
        <a:bodyPr/>
        <a:lstStyle/>
        <a:p>
          <a:pPr latinLnBrk="1"/>
          <a:endParaRPr lang="ko-KR" altLang="en-US"/>
        </a:p>
      </dgm:t>
    </dgm:pt>
    <dgm:pt modelId="{754DF116-64B0-4CF5-9C03-12D2F48FB83F}" type="sibTrans" cxnId="{2E4F204D-837C-46A1-96C2-727AB0693DBA}">
      <dgm:prSet/>
      <dgm:spPr/>
      <dgm:t>
        <a:bodyPr/>
        <a:lstStyle/>
        <a:p>
          <a:pPr latinLnBrk="1"/>
          <a:endParaRPr lang="ko-KR" altLang="en-US"/>
        </a:p>
      </dgm:t>
    </dgm:pt>
    <dgm:pt modelId="{B4BCAD91-2D7E-4DC5-9F66-931B10D5D535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FA5FFC0C-F3C6-47CE-ADDF-CEAF7F19D811}" type="parTrans" cxnId="{BA2D526C-71BC-4DF8-B72D-4906C483D538}">
      <dgm:prSet/>
      <dgm:spPr/>
      <dgm:t>
        <a:bodyPr/>
        <a:lstStyle/>
        <a:p>
          <a:pPr latinLnBrk="1"/>
          <a:endParaRPr lang="ko-KR" altLang="en-US"/>
        </a:p>
      </dgm:t>
    </dgm:pt>
    <dgm:pt modelId="{E79057F3-A7C2-46AD-B923-4B79233251E5}" type="sibTrans" cxnId="{BA2D526C-71BC-4DF8-B72D-4906C483D538}">
      <dgm:prSet/>
      <dgm:spPr/>
      <dgm:t>
        <a:bodyPr/>
        <a:lstStyle/>
        <a:p>
          <a:pPr latinLnBrk="1"/>
          <a:endParaRPr lang="ko-KR" altLang="en-US"/>
        </a:p>
      </dgm:t>
    </dgm:pt>
    <dgm:pt modelId="{0F2DB53A-B5D4-4EBA-8099-8B8D4C143B1E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4F6869E8-58A7-4011-B994-F8C0B1A69F7C}" type="parTrans" cxnId="{AE98CC88-FF6C-4025-A542-4561514E5CEE}">
      <dgm:prSet/>
      <dgm:spPr/>
      <dgm:t>
        <a:bodyPr/>
        <a:lstStyle/>
        <a:p>
          <a:pPr latinLnBrk="1"/>
          <a:endParaRPr lang="ko-KR" altLang="en-US"/>
        </a:p>
      </dgm:t>
    </dgm:pt>
    <dgm:pt modelId="{10781EB6-510C-4959-B3C6-B13F8924111E}" type="sibTrans" cxnId="{AE98CC88-FF6C-4025-A542-4561514E5CEE}">
      <dgm:prSet/>
      <dgm:spPr/>
      <dgm:t>
        <a:bodyPr/>
        <a:lstStyle/>
        <a:p>
          <a:pPr latinLnBrk="1"/>
          <a:endParaRPr lang="ko-KR" altLang="en-US"/>
        </a:p>
      </dgm:t>
    </dgm:pt>
    <dgm:pt modelId="{1529644C-795C-491D-BDAE-864F0E4023EB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6A9451F5-968E-439B-8DB7-2E5E7E7B6FBD}" type="parTrans" cxnId="{8DBA6700-D34C-47FE-9FE0-3B85E40ECA2E}">
      <dgm:prSet/>
      <dgm:spPr/>
      <dgm:t>
        <a:bodyPr/>
        <a:lstStyle/>
        <a:p>
          <a:pPr latinLnBrk="1"/>
          <a:endParaRPr lang="ko-KR" altLang="en-US"/>
        </a:p>
      </dgm:t>
    </dgm:pt>
    <dgm:pt modelId="{2FFE5AD8-2DC0-4413-BFF0-B4C17ACF5D6B}" type="sibTrans" cxnId="{8DBA6700-D34C-47FE-9FE0-3B85E40ECA2E}">
      <dgm:prSet/>
      <dgm:spPr/>
      <dgm:t>
        <a:bodyPr/>
        <a:lstStyle/>
        <a:p>
          <a:pPr latinLnBrk="1"/>
          <a:endParaRPr lang="ko-KR" altLang="en-US"/>
        </a:p>
      </dgm:t>
    </dgm:pt>
    <dgm:pt modelId="{A0999A8D-514B-499B-BA51-CDED26781078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A8CE9240-CC3A-43E9-8D93-4418E9B4F118}" type="parTrans" cxnId="{6564893E-12FB-4FF2-A2B8-98734EFB7E58}">
      <dgm:prSet/>
      <dgm:spPr/>
      <dgm:t>
        <a:bodyPr/>
        <a:lstStyle/>
        <a:p>
          <a:pPr latinLnBrk="1"/>
          <a:endParaRPr lang="ko-KR" altLang="en-US"/>
        </a:p>
      </dgm:t>
    </dgm:pt>
    <dgm:pt modelId="{3BFB67E1-AA45-4CD9-B7F5-E50E683DBE2B}" type="sibTrans" cxnId="{6564893E-12FB-4FF2-A2B8-98734EFB7E58}">
      <dgm:prSet/>
      <dgm:spPr/>
      <dgm:t>
        <a:bodyPr/>
        <a:lstStyle/>
        <a:p>
          <a:pPr latinLnBrk="1"/>
          <a:endParaRPr lang="ko-KR" altLang="en-US"/>
        </a:p>
      </dgm:t>
    </dgm:pt>
    <dgm:pt modelId="{263A3F4C-0D69-41DA-B229-2724A7961C27}" type="pres">
      <dgm:prSet presAssocID="{0A17082D-AF90-468F-A4EE-80E9AF7AC9C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308D2B0-A408-43E0-8BB5-61935943BB39}" type="pres">
      <dgm:prSet presAssocID="{A888A8AD-1B40-4466-BD14-6AAAD7350F1F}" presName="parentLin" presStyleCnt="0"/>
      <dgm:spPr/>
    </dgm:pt>
    <dgm:pt modelId="{C23915A4-203B-404C-AC35-838F8DD5D6A4}" type="pres">
      <dgm:prSet presAssocID="{A888A8AD-1B40-4466-BD14-6AAAD7350F1F}" presName="parentLeftMargin" presStyleLbl="node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44CF3843-2252-4AB2-ADE4-EE6BEEF9DA9D}" type="pres">
      <dgm:prSet presAssocID="{A888A8AD-1B40-4466-BD14-6AAAD7350F1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498DD7D-3808-4E26-BEDB-58CC26838B5D}" type="pres">
      <dgm:prSet presAssocID="{A888A8AD-1B40-4466-BD14-6AAAD7350F1F}" presName="negativeSpace" presStyleCnt="0"/>
      <dgm:spPr/>
    </dgm:pt>
    <dgm:pt modelId="{527DB6DA-903D-4D5F-91F0-7B8D3474A840}" type="pres">
      <dgm:prSet presAssocID="{A888A8AD-1B40-4466-BD14-6AAAD7350F1F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898D8B1-F1B4-4C74-B95B-6D53866FBEF4}" type="presOf" srcId="{DD7B365F-3055-4ABC-8422-EAB8BA9DD8F8}" destId="{527DB6DA-903D-4D5F-91F0-7B8D3474A840}" srcOrd="0" destOrd="4" presId="urn:microsoft.com/office/officeart/2005/8/layout/list1"/>
    <dgm:cxn modelId="{8688C725-8FE8-459B-BC57-070CBCE0B984}" type="presOf" srcId="{1529644C-795C-491D-BDAE-864F0E4023EB}" destId="{527DB6DA-903D-4D5F-91F0-7B8D3474A840}" srcOrd="0" destOrd="2" presId="urn:microsoft.com/office/officeart/2005/8/layout/list1"/>
    <dgm:cxn modelId="{239196DF-CC5D-40A8-BAA1-B92E3BA0D018}" type="presOf" srcId="{0A17082D-AF90-468F-A4EE-80E9AF7AC9CB}" destId="{263A3F4C-0D69-41DA-B229-2724A7961C27}" srcOrd="0" destOrd="0" presId="urn:microsoft.com/office/officeart/2005/8/layout/list1"/>
    <dgm:cxn modelId="{6564893E-12FB-4FF2-A2B8-98734EFB7E58}" srcId="{A888A8AD-1B40-4466-BD14-6AAAD7350F1F}" destId="{A0999A8D-514B-499B-BA51-CDED26781078}" srcOrd="3" destOrd="0" parTransId="{A8CE9240-CC3A-43E9-8D93-4418E9B4F118}" sibTransId="{3BFB67E1-AA45-4CD9-B7F5-E50E683DBE2B}"/>
    <dgm:cxn modelId="{AE98CC88-FF6C-4025-A542-4561514E5CEE}" srcId="{A888A8AD-1B40-4466-BD14-6AAAD7350F1F}" destId="{0F2DB53A-B5D4-4EBA-8099-8B8D4C143B1E}" srcOrd="1" destOrd="0" parTransId="{4F6869E8-58A7-4011-B994-F8C0B1A69F7C}" sibTransId="{10781EB6-510C-4959-B3C6-B13F8924111E}"/>
    <dgm:cxn modelId="{BA2D526C-71BC-4DF8-B72D-4906C483D538}" srcId="{A888A8AD-1B40-4466-BD14-6AAAD7350F1F}" destId="{B4BCAD91-2D7E-4DC5-9F66-931B10D5D535}" srcOrd="0" destOrd="0" parTransId="{FA5FFC0C-F3C6-47CE-ADDF-CEAF7F19D811}" sibTransId="{E79057F3-A7C2-46AD-B923-4B79233251E5}"/>
    <dgm:cxn modelId="{2E4F204D-837C-46A1-96C2-727AB0693DBA}" srcId="{A888A8AD-1B40-4466-BD14-6AAAD7350F1F}" destId="{DD7B365F-3055-4ABC-8422-EAB8BA9DD8F8}" srcOrd="4" destOrd="0" parTransId="{A50F2FA2-8AEE-4A28-BBB3-6EC7D3AF0C82}" sibTransId="{754DF116-64B0-4CF5-9C03-12D2F48FB83F}"/>
    <dgm:cxn modelId="{AB4024D1-7EB8-4947-A425-B9525E6E5F71}" type="presOf" srcId="{A888A8AD-1B40-4466-BD14-6AAAD7350F1F}" destId="{C23915A4-203B-404C-AC35-838F8DD5D6A4}" srcOrd="0" destOrd="0" presId="urn:microsoft.com/office/officeart/2005/8/layout/list1"/>
    <dgm:cxn modelId="{D0015AEF-179F-4B42-9335-0900206B90C4}" type="presOf" srcId="{A0999A8D-514B-499B-BA51-CDED26781078}" destId="{527DB6DA-903D-4D5F-91F0-7B8D3474A840}" srcOrd="0" destOrd="3" presId="urn:microsoft.com/office/officeart/2005/8/layout/list1"/>
    <dgm:cxn modelId="{8DBA6700-D34C-47FE-9FE0-3B85E40ECA2E}" srcId="{A888A8AD-1B40-4466-BD14-6AAAD7350F1F}" destId="{1529644C-795C-491D-BDAE-864F0E4023EB}" srcOrd="2" destOrd="0" parTransId="{6A9451F5-968E-439B-8DB7-2E5E7E7B6FBD}" sibTransId="{2FFE5AD8-2DC0-4413-BFF0-B4C17ACF5D6B}"/>
    <dgm:cxn modelId="{5FA756E0-333C-4CE0-9C96-3F683ABB9434}" type="presOf" srcId="{A888A8AD-1B40-4466-BD14-6AAAD7350F1F}" destId="{44CF3843-2252-4AB2-ADE4-EE6BEEF9DA9D}" srcOrd="1" destOrd="0" presId="urn:microsoft.com/office/officeart/2005/8/layout/list1"/>
    <dgm:cxn modelId="{2A12E806-DD5C-43A1-A83C-FDC0EF39608E}" srcId="{0A17082D-AF90-468F-A4EE-80E9AF7AC9CB}" destId="{A888A8AD-1B40-4466-BD14-6AAAD7350F1F}" srcOrd="0" destOrd="0" parTransId="{206B6702-EC4F-4440-B721-9C8365FB1412}" sibTransId="{185333C6-1AF0-499C-95BD-EA9927D3F48C}"/>
    <dgm:cxn modelId="{D2936DB0-9C9E-46C9-8820-C4685622805D}" type="presOf" srcId="{0F2DB53A-B5D4-4EBA-8099-8B8D4C143B1E}" destId="{527DB6DA-903D-4D5F-91F0-7B8D3474A840}" srcOrd="0" destOrd="1" presId="urn:microsoft.com/office/officeart/2005/8/layout/list1"/>
    <dgm:cxn modelId="{18B0D4D5-7E28-42E3-8471-BE6EC472ACCC}" type="presOf" srcId="{B4BCAD91-2D7E-4DC5-9F66-931B10D5D535}" destId="{527DB6DA-903D-4D5F-91F0-7B8D3474A840}" srcOrd="0" destOrd="0" presId="urn:microsoft.com/office/officeart/2005/8/layout/list1"/>
    <dgm:cxn modelId="{FD06475D-511B-4344-A923-73CA7CD9553F}" type="presParOf" srcId="{263A3F4C-0D69-41DA-B229-2724A7961C27}" destId="{0308D2B0-A408-43E0-8BB5-61935943BB39}" srcOrd="0" destOrd="0" presId="urn:microsoft.com/office/officeart/2005/8/layout/list1"/>
    <dgm:cxn modelId="{B5CA8085-D8A8-47AE-BEB1-89BF61DD91EE}" type="presParOf" srcId="{0308D2B0-A408-43E0-8BB5-61935943BB39}" destId="{C23915A4-203B-404C-AC35-838F8DD5D6A4}" srcOrd="0" destOrd="0" presId="urn:microsoft.com/office/officeart/2005/8/layout/list1"/>
    <dgm:cxn modelId="{0ECF8C81-05FA-49D4-9D46-3CC3E6F4F122}" type="presParOf" srcId="{0308D2B0-A408-43E0-8BB5-61935943BB39}" destId="{44CF3843-2252-4AB2-ADE4-EE6BEEF9DA9D}" srcOrd="1" destOrd="0" presId="urn:microsoft.com/office/officeart/2005/8/layout/list1"/>
    <dgm:cxn modelId="{870B113A-F774-4111-9CB3-DCEEDD52210C}" type="presParOf" srcId="{263A3F4C-0D69-41DA-B229-2724A7961C27}" destId="{A498DD7D-3808-4E26-BEDB-58CC26838B5D}" srcOrd="1" destOrd="0" presId="urn:microsoft.com/office/officeart/2005/8/layout/list1"/>
    <dgm:cxn modelId="{6089E23A-BD19-49D2-956C-EAFDD8AB563B}" type="presParOf" srcId="{263A3F4C-0D69-41DA-B229-2724A7961C27}" destId="{527DB6DA-903D-4D5F-91F0-7B8D3474A84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DB257D6-D6DF-4E7C-B1A0-F0F05AD733FE}" type="doc">
      <dgm:prSet loTypeId="urn:microsoft.com/office/officeart/2005/8/layout/hierarchy4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EA5E721D-3826-4102-8473-2C5F3876BD63}">
      <dgm:prSet phldrT="[텍스트]"/>
      <dgm:spPr/>
      <dgm:t>
        <a:bodyPr/>
        <a:lstStyle/>
        <a:p>
          <a:pPr latinLnBrk="1"/>
          <a:r>
            <a:rPr lang="en-US" altLang="ko-KR" dirty="0" smtClean="0"/>
            <a:t>Observers</a:t>
          </a:r>
          <a:endParaRPr lang="ko-KR" altLang="en-US" dirty="0"/>
        </a:p>
      </dgm:t>
    </dgm:pt>
    <dgm:pt modelId="{A659D79B-4FA2-4754-9826-E6DF376B6766}" type="parTrans" cxnId="{6D3B2735-CFDA-4CDE-9AF5-28E41DC55E12}">
      <dgm:prSet/>
      <dgm:spPr/>
      <dgm:t>
        <a:bodyPr/>
        <a:lstStyle/>
        <a:p>
          <a:pPr latinLnBrk="1"/>
          <a:endParaRPr lang="ko-KR" altLang="en-US"/>
        </a:p>
      </dgm:t>
    </dgm:pt>
    <dgm:pt modelId="{92A21700-88A2-4A6C-9903-CA4FE1A1582F}" type="sibTrans" cxnId="{6D3B2735-CFDA-4CDE-9AF5-28E41DC55E12}">
      <dgm:prSet/>
      <dgm:spPr/>
      <dgm:t>
        <a:bodyPr/>
        <a:lstStyle/>
        <a:p>
          <a:pPr latinLnBrk="1"/>
          <a:endParaRPr lang="ko-KR" altLang="en-US"/>
        </a:p>
      </dgm:t>
    </dgm:pt>
    <dgm:pt modelId="{CC280718-A1CD-45E3-9E99-5D34E2EED432}">
      <dgm:prSet phldrT="[텍스트]"/>
      <dgm:spPr/>
      <dgm:t>
        <a:bodyPr/>
        <a:lstStyle/>
        <a:p>
          <a:pPr latinLnBrk="1"/>
          <a:r>
            <a:rPr lang="en-US" altLang="ko-KR" dirty="0" smtClean="0"/>
            <a:t>Percolator worker</a:t>
          </a:r>
          <a:endParaRPr lang="ko-KR" altLang="en-US" dirty="0"/>
        </a:p>
      </dgm:t>
    </dgm:pt>
    <dgm:pt modelId="{A2BD5304-4C7F-49B7-A32D-35C5B96E0605}" type="parTrans" cxnId="{AEDB0257-B569-4E1C-AC40-A692EAC805AF}">
      <dgm:prSet/>
      <dgm:spPr/>
      <dgm:t>
        <a:bodyPr/>
        <a:lstStyle/>
        <a:p>
          <a:pPr latinLnBrk="1"/>
          <a:endParaRPr lang="ko-KR" altLang="en-US"/>
        </a:p>
      </dgm:t>
    </dgm:pt>
    <dgm:pt modelId="{407B20B0-49AA-4464-85FC-77F5C03674E2}" type="sibTrans" cxnId="{AEDB0257-B569-4E1C-AC40-A692EAC805AF}">
      <dgm:prSet/>
      <dgm:spPr/>
      <dgm:t>
        <a:bodyPr/>
        <a:lstStyle/>
        <a:p>
          <a:pPr latinLnBrk="1"/>
          <a:endParaRPr lang="ko-KR" altLang="en-US"/>
        </a:p>
      </dgm:t>
    </dgm:pt>
    <dgm:pt modelId="{D7125D62-8727-4DDA-B73C-6A67092C2C31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Bigtable</a:t>
          </a:r>
          <a:r>
            <a:rPr lang="en-US" altLang="ko-KR" dirty="0" smtClean="0"/>
            <a:t> tablet server</a:t>
          </a:r>
          <a:endParaRPr lang="ko-KR" altLang="en-US" dirty="0"/>
        </a:p>
      </dgm:t>
    </dgm:pt>
    <dgm:pt modelId="{EC8F50C3-B7BF-4692-A7C3-C2ECB0E93B01}" type="parTrans" cxnId="{F8AA6753-8AA6-4428-88B0-4B90E627E3C4}">
      <dgm:prSet/>
      <dgm:spPr/>
      <dgm:t>
        <a:bodyPr/>
        <a:lstStyle/>
        <a:p>
          <a:pPr latinLnBrk="1"/>
          <a:endParaRPr lang="ko-KR" altLang="en-US"/>
        </a:p>
      </dgm:t>
    </dgm:pt>
    <dgm:pt modelId="{7FAB2864-91C3-4D6E-8D37-55591C28A40A}" type="sibTrans" cxnId="{F8AA6753-8AA6-4428-88B0-4B90E627E3C4}">
      <dgm:prSet/>
      <dgm:spPr/>
      <dgm:t>
        <a:bodyPr/>
        <a:lstStyle/>
        <a:p>
          <a:pPr latinLnBrk="1"/>
          <a:endParaRPr lang="ko-KR" altLang="en-US"/>
        </a:p>
      </dgm:t>
    </dgm:pt>
    <dgm:pt modelId="{9F04F95B-30CD-46A9-BEC3-A63BAF37707A}">
      <dgm:prSet phldrT="[텍스트]"/>
      <dgm:spPr/>
      <dgm:t>
        <a:bodyPr/>
        <a:lstStyle/>
        <a:p>
          <a:pPr latinLnBrk="1"/>
          <a:r>
            <a:rPr lang="en-US" altLang="ko-KR" dirty="0" smtClean="0"/>
            <a:t>GFS </a:t>
          </a:r>
          <a:r>
            <a:rPr lang="en-US" altLang="ko-KR" dirty="0" err="1" smtClean="0"/>
            <a:t>chunkserver</a:t>
          </a:r>
          <a:endParaRPr lang="ko-KR" altLang="en-US" dirty="0"/>
        </a:p>
      </dgm:t>
    </dgm:pt>
    <dgm:pt modelId="{338110F4-6231-4C16-873F-2B32AAFDACD2}" type="parTrans" cxnId="{02481F09-4696-42DC-8028-1B1DFA96B3E3}">
      <dgm:prSet/>
      <dgm:spPr/>
      <dgm:t>
        <a:bodyPr/>
        <a:lstStyle/>
        <a:p>
          <a:pPr latinLnBrk="1"/>
          <a:endParaRPr lang="ko-KR" altLang="en-US"/>
        </a:p>
      </dgm:t>
    </dgm:pt>
    <dgm:pt modelId="{3079E599-859E-4B16-B81F-D8AADFC64AF5}" type="sibTrans" cxnId="{02481F09-4696-42DC-8028-1B1DFA96B3E3}">
      <dgm:prSet/>
      <dgm:spPr/>
      <dgm:t>
        <a:bodyPr/>
        <a:lstStyle/>
        <a:p>
          <a:pPr latinLnBrk="1"/>
          <a:endParaRPr lang="ko-KR" altLang="en-US"/>
        </a:p>
      </dgm:t>
    </dgm:pt>
    <dgm:pt modelId="{9F35E566-167F-4AA0-A68E-A49FFC4CA319}" type="pres">
      <dgm:prSet presAssocID="{5DB257D6-D6DF-4E7C-B1A0-F0F05AD733FE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C4E7BFE-C465-4C69-A8D7-49668FA553B1}" type="pres">
      <dgm:prSet presAssocID="{EA5E721D-3826-4102-8473-2C5F3876BD63}" presName="vertOne" presStyleCnt="0"/>
      <dgm:spPr/>
    </dgm:pt>
    <dgm:pt modelId="{E9854B90-4BB9-45CD-A5B5-86C1AA9ACE60}" type="pres">
      <dgm:prSet presAssocID="{EA5E721D-3826-4102-8473-2C5F3876BD63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99CC8B3-2C9F-4BC3-82B4-0FA337FC22EA}" type="pres">
      <dgm:prSet presAssocID="{EA5E721D-3826-4102-8473-2C5F3876BD63}" presName="parTransOne" presStyleCnt="0"/>
      <dgm:spPr/>
    </dgm:pt>
    <dgm:pt modelId="{59848004-D2D2-4F37-BA85-3D6A412FF6B2}" type="pres">
      <dgm:prSet presAssocID="{EA5E721D-3826-4102-8473-2C5F3876BD63}" presName="horzOne" presStyleCnt="0"/>
      <dgm:spPr/>
    </dgm:pt>
    <dgm:pt modelId="{E89A9C18-AB01-4E55-A65C-D9695040248A}" type="pres">
      <dgm:prSet presAssocID="{CC280718-A1CD-45E3-9E99-5D34E2EED432}" presName="vertTwo" presStyleCnt="0"/>
      <dgm:spPr/>
    </dgm:pt>
    <dgm:pt modelId="{27619605-CDEF-4403-9410-034632164E09}" type="pres">
      <dgm:prSet presAssocID="{CC280718-A1CD-45E3-9E99-5D34E2EED432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0FF2222-B166-45C9-8DF9-07CF643DD2A4}" type="pres">
      <dgm:prSet presAssocID="{CC280718-A1CD-45E3-9E99-5D34E2EED432}" presName="parTransTwo" presStyleCnt="0"/>
      <dgm:spPr/>
    </dgm:pt>
    <dgm:pt modelId="{21CF43C0-227A-4971-809C-20618D8C637B}" type="pres">
      <dgm:prSet presAssocID="{CC280718-A1CD-45E3-9E99-5D34E2EED432}" presName="horzTwo" presStyleCnt="0"/>
      <dgm:spPr/>
    </dgm:pt>
    <dgm:pt modelId="{83BC7E60-19B9-4406-B44C-368190E21DAB}" type="pres">
      <dgm:prSet presAssocID="{D7125D62-8727-4DDA-B73C-6A67092C2C31}" presName="vertThree" presStyleCnt="0"/>
      <dgm:spPr/>
    </dgm:pt>
    <dgm:pt modelId="{DB8FF50E-1C6A-491E-BF93-1382AA40ADF8}" type="pres">
      <dgm:prSet presAssocID="{D7125D62-8727-4DDA-B73C-6A67092C2C31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1A37915-94C2-4592-B35D-D9445A775261}" type="pres">
      <dgm:prSet presAssocID="{D7125D62-8727-4DDA-B73C-6A67092C2C31}" presName="parTransThree" presStyleCnt="0"/>
      <dgm:spPr/>
    </dgm:pt>
    <dgm:pt modelId="{0396CCD6-BFCB-48C8-9266-CA20B1D634CA}" type="pres">
      <dgm:prSet presAssocID="{D7125D62-8727-4DDA-B73C-6A67092C2C31}" presName="horzThree" presStyleCnt="0"/>
      <dgm:spPr/>
    </dgm:pt>
    <dgm:pt modelId="{EA97AADE-9B52-4B26-807F-645C83AD6745}" type="pres">
      <dgm:prSet presAssocID="{9F04F95B-30CD-46A9-BEC3-A63BAF37707A}" presName="vertFour" presStyleCnt="0">
        <dgm:presLayoutVars>
          <dgm:chPref val="3"/>
        </dgm:presLayoutVars>
      </dgm:prSet>
      <dgm:spPr/>
    </dgm:pt>
    <dgm:pt modelId="{00BB2718-4CF3-4787-924E-E0507B21A5CA}" type="pres">
      <dgm:prSet presAssocID="{9F04F95B-30CD-46A9-BEC3-A63BAF37707A}" presName="txFour" presStyleLbl="node4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5A323A2-0E03-492D-A1E1-60C887C035BD}" type="pres">
      <dgm:prSet presAssocID="{9F04F95B-30CD-46A9-BEC3-A63BAF37707A}" presName="horzFour" presStyleCnt="0"/>
      <dgm:spPr/>
    </dgm:pt>
  </dgm:ptLst>
  <dgm:cxnLst>
    <dgm:cxn modelId="{AEDB0257-B569-4E1C-AC40-A692EAC805AF}" srcId="{EA5E721D-3826-4102-8473-2C5F3876BD63}" destId="{CC280718-A1CD-45E3-9E99-5D34E2EED432}" srcOrd="0" destOrd="0" parTransId="{A2BD5304-4C7F-49B7-A32D-35C5B96E0605}" sibTransId="{407B20B0-49AA-4464-85FC-77F5C03674E2}"/>
    <dgm:cxn modelId="{6697A512-1A33-4AAC-BBB4-CAE64A3B106A}" type="presOf" srcId="{CC280718-A1CD-45E3-9E99-5D34E2EED432}" destId="{27619605-CDEF-4403-9410-034632164E09}" srcOrd="0" destOrd="0" presId="urn:microsoft.com/office/officeart/2005/8/layout/hierarchy4"/>
    <dgm:cxn modelId="{D766C183-2C1C-45E9-8806-DBCFE97DF400}" type="presOf" srcId="{5DB257D6-D6DF-4E7C-B1A0-F0F05AD733FE}" destId="{9F35E566-167F-4AA0-A68E-A49FFC4CA319}" srcOrd="0" destOrd="0" presId="urn:microsoft.com/office/officeart/2005/8/layout/hierarchy4"/>
    <dgm:cxn modelId="{2750EC65-B176-4501-9BFD-60257FB0A46E}" type="presOf" srcId="{D7125D62-8727-4DDA-B73C-6A67092C2C31}" destId="{DB8FF50E-1C6A-491E-BF93-1382AA40ADF8}" srcOrd="0" destOrd="0" presId="urn:microsoft.com/office/officeart/2005/8/layout/hierarchy4"/>
    <dgm:cxn modelId="{B7EE3F33-E9F8-4AA1-8C6D-532FCBE4BE11}" type="presOf" srcId="{EA5E721D-3826-4102-8473-2C5F3876BD63}" destId="{E9854B90-4BB9-45CD-A5B5-86C1AA9ACE60}" srcOrd="0" destOrd="0" presId="urn:microsoft.com/office/officeart/2005/8/layout/hierarchy4"/>
    <dgm:cxn modelId="{6D3B2735-CFDA-4CDE-9AF5-28E41DC55E12}" srcId="{5DB257D6-D6DF-4E7C-B1A0-F0F05AD733FE}" destId="{EA5E721D-3826-4102-8473-2C5F3876BD63}" srcOrd="0" destOrd="0" parTransId="{A659D79B-4FA2-4754-9826-E6DF376B6766}" sibTransId="{92A21700-88A2-4A6C-9903-CA4FE1A1582F}"/>
    <dgm:cxn modelId="{D57C2B94-050E-4216-903D-5D5682955B80}" type="presOf" srcId="{9F04F95B-30CD-46A9-BEC3-A63BAF37707A}" destId="{00BB2718-4CF3-4787-924E-E0507B21A5CA}" srcOrd="0" destOrd="0" presId="urn:microsoft.com/office/officeart/2005/8/layout/hierarchy4"/>
    <dgm:cxn modelId="{F8AA6753-8AA6-4428-88B0-4B90E627E3C4}" srcId="{CC280718-A1CD-45E3-9E99-5D34E2EED432}" destId="{D7125D62-8727-4DDA-B73C-6A67092C2C31}" srcOrd="0" destOrd="0" parTransId="{EC8F50C3-B7BF-4692-A7C3-C2ECB0E93B01}" sibTransId="{7FAB2864-91C3-4D6E-8D37-55591C28A40A}"/>
    <dgm:cxn modelId="{02481F09-4696-42DC-8028-1B1DFA96B3E3}" srcId="{D7125D62-8727-4DDA-B73C-6A67092C2C31}" destId="{9F04F95B-30CD-46A9-BEC3-A63BAF37707A}" srcOrd="0" destOrd="0" parTransId="{338110F4-6231-4C16-873F-2B32AAFDACD2}" sibTransId="{3079E599-859E-4B16-B81F-D8AADFC64AF5}"/>
    <dgm:cxn modelId="{610FEF94-92F3-4E60-8A74-30370480123C}" type="presParOf" srcId="{9F35E566-167F-4AA0-A68E-A49FFC4CA319}" destId="{CC4E7BFE-C465-4C69-A8D7-49668FA553B1}" srcOrd="0" destOrd="0" presId="urn:microsoft.com/office/officeart/2005/8/layout/hierarchy4"/>
    <dgm:cxn modelId="{99FF2FC5-DF6A-4159-BA0F-A7EE2F55E57E}" type="presParOf" srcId="{CC4E7BFE-C465-4C69-A8D7-49668FA553B1}" destId="{E9854B90-4BB9-45CD-A5B5-86C1AA9ACE60}" srcOrd="0" destOrd="0" presId="urn:microsoft.com/office/officeart/2005/8/layout/hierarchy4"/>
    <dgm:cxn modelId="{00883F1D-441F-4B8A-AC33-35E4B4944C18}" type="presParOf" srcId="{CC4E7BFE-C465-4C69-A8D7-49668FA553B1}" destId="{299CC8B3-2C9F-4BC3-82B4-0FA337FC22EA}" srcOrd="1" destOrd="0" presId="urn:microsoft.com/office/officeart/2005/8/layout/hierarchy4"/>
    <dgm:cxn modelId="{7D91F087-BCEA-430F-A5CD-AFFDBC2967E5}" type="presParOf" srcId="{CC4E7BFE-C465-4C69-A8D7-49668FA553B1}" destId="{59848004-D2D2-4F37-BA85-3D6A412FF6B2}" srcOrd="2" destOrd="0" presId="urn:microsoft.com/office/officeart/2005/8/layout/hierarchy4"/>
    <dgm:cxn modelId="{A2CBD608-12BC-4F6A-8228-A20EF28DF91F}" type="presParOf" srcId="{59848004-D2D2-4F37-BA85-3D6A412FF6B2}" destId="{E89A9C18-AB01-4E55-A65C-D9695040248A}" srcOrd="0" destOrd="0" presId="urn:microsoft.com/office/officeart/2005/8/layout/hierarchy4"/>
    <dgm:cxn modelId="{7359B166-A749-4586-AAED-03B3FAA5F884}" type="presParOf" srcId="{E89A9C18-AB01-4E55-A65C-D9695040248A}" destId="{27619605-CDEF-4403-9410-034632164E09}" srcOrd="0" destOrd="0" presId="urn:microsoft.com/office/officeart/2005/8/layout/hierarchy4"/>
    <dgm:cxn modelId="{E714FA29-FF3A-43AF-8C19-98540763A890}" type="presParOf" srcId="{E89A9C18-AB01-4E55-A65C-D9695040248A}" destId="{F0FF2222-B166-45C9-8DF9-07CF643DD2A4}" srcOrd="1" destOrd="0" presId="urn:microsoft.com/office/officeart/2005/8/layout/hierarchy4"/>
    <dgm:cxn modelId="{B7F73687-4174-4FBA-9636-20667DD67C52}" type="presParOf" srcId="{E89A9C18-AB01-4E55-A65C-D9695040248A}" destId="{21CF43C0-227A-4971-809C-20618D8C637B}" srcOrd="2" destOrd="0" presId="urn:microsoft.com/office/officeart/2005/8/layout/hierarchy4"/>
    <dgm:cxn modelId="{B404BA7B-6CC9-4E56-B558-AC5A3553E093}" type="presParOf" srcId="{21CF43C0-227A-4971-809C-20618D8C637B}" destId="{83BC7E60-19B9-4406-B44C-368190E21DAB}" srcOrd="0" destOrd="0" presId="urn:microsoft.com/office/officeart/2005/8/layout/hierarchy4"/>
    <dgm:cxn modelId="{E662D9E6-E87C-4214-82CE-D980B62A6184}" type="presParOf" srcId="{83BC7E60-19B9-4406-B44C-368190E21DAB}" destId="{DB8FF50E-1C6A-491E-BF93-1382AA40ADF8}" srcOrd="0" destOrd="0" presId="urn:microsoft.com/office/officeart/2005/8/layout/hierarchy4"/>
    <dgm:cxn modelId="{F3F4BFE1-27C1-407B-9C1C-00078EAA099F}" type="presParOf" srcId="{83BC7E60-19B9-4406-B44C-368190E21DAB}" destId="{71A37915-94C2-4592-B35D-D9445A775261}" srcOrd="1" destOrd="0" presId="urn:microsoft.com/office/officeart/2005/8/layout/hierarchy4"/>
    <dgm:cxn modelId="{03BBFE8F-4A8F-4F85-9FCD-C5B19692ABB1}" type="presParOf" srcId="{83BC7E60-19B9-4406-B44C-368190E21DAB}" destId="{0396CCD6-BFCB-48C8-9266-CA20B1D634CA}" srcOrd="2" destOrd="0" presId="urn:microsoft.com/office/officeart/2005/8/layout/hierarchy4"/>
    <dgm:cxn modelId="{E9830AF3-CBDB-4E12-B2D3-59BA9DC4116A}" type="presParOf" srcId="{0396CCD6-BFCB-48C8-9266-CA20B1D634CA}" destId="{EA97AADE-9B52-4B26-807F-645C83AD6745}" srcOrd="0" destOrd="0" presId="urn:microsoft.com/office/officeart/2005/8/layout/hierarchy4"/>
    <dgm:cxn modelId="{D804597C-30FE-42E0-9499-D6F8B7B0FF95}" type="presParOf" srcId="{EA97AADE-9B52-4B26-807F-645C83AD6745}" destId="{00BB2718-4CF3-4787-924E-E0507B21A5CA}" srcOrd="0" destOrd="0" presId="urn:microsoft.com/office/officeart/2005/8/layout/hierarchy4"/>
    <dgm:cxn modelId="{012D1DC5-1802-4DA3-910B-C903E7B0D49C}" type="presParOf" srcId="{EA97AADE-9B52-4B26-807F-645C83AD6745}" destId="{B5A323A2-0E03-492D-A1E1-60C887C035B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2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A17082D-AF90-468F-A4EE-80E9AF7AC9CB}" type="doc">
      <dgm:prSet loTypeId="urn:microsoft.com/office/officeart/2005/8/layout/list1" loCatId="list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A888A8AD-1B40-4466-BD14-6AAAD7350F1F}">
      <dgm:prSet phldrT="[텍스트]"/>
      <dgm:spPr/>
      <dgm:t>
        <a:bodyPr/>
        <a:lstStyle/>
        <a:p>
          <a:pPr latinLnBrk="1"/>
          <a:r>
            <a:rPr lang="en-US" altLang="ko-KR" dirty="0" smtClean="0"/>
            <a:t>Node ...</a:t>
          </a:r>
          <a:endParaRPr lang="ko-KR" altLang="en-US" dirty="0"/>
        </a:p>
      </dgm:t>
    </dgm:pt>
    <dgm:pt modelId="{206B6702-EC4F-4440-B721-9C8365FB1412}" type="parTrans" cxnId="{2A12E806-DD5C-43A1-A83C-FDC0EF39608E}">
      <dgm:prSet/>
      <dgm:spPr/>
      <dgm:t>
        <a:bodyPr/>
        <a:lstStyle/>
        <a:p>
          <a:pPr latinLnBrk="1"/>
          <a:endParaRPr lang="ko-KR" altLang="en-US"/>
        </a:p>
      </dgm:t>
    </dgm:pt>
    <dgm:pt modelId="{185333C6-1AF0-499C-95BD-EA9927D3F48C}" type="sibTrans" cxnId="{2A12E806-DD5C-43A1-A83C-FDC0EF39608E}">
      <dgm:prSet/>
      <dgm:spPr/>
      <dgm:t>
        <a:bodyPr/>
        <a:lstStyle/>
        <a:p>
          <a:pPr latinLnBrk="1"/>
          <a:endParaRPr lang="ko-KR" altLang="en-US"/>
        </a:p>
      </dgm:t>
    </dgm:pt>
    <dgm:pt modelId="{DD7B365F-3055-4ABC-8422-EAB8BA9DD8F8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A50F2FA2-8AEE-4A28-BBB3-6EC7D3AF0C82}" type="parTrans" cxnId="{2E4F204D-837C-46A1-96C2-727AB0693DBA}">
      <dgm:prSet/>
      <dgm:spPr/>
      <dgm:t>
        <a:bodyPr/>
        <a:lstStyle/>
        <a:p>
          <a:pPr latinLnBrk="1"/>
          <a:endParaRPr lang="ko-KR" altLang="en-US"/>
        </a:p>
      </dgm:t>
    </dgm:pt>
    <dgm:pt modelId="{754DF116-64B0-4CF5-9C03-12D2F48FB83F}" type="sibTrans" cxnId="{2E4F204D-837C-46A1-96C2-727AB0693DBA}">
      <dgm:prSet/>
      <dgm:spPr/>
      <dgm:t>
        <a:bodyPr/>
        <a:lstStyle/>
        <a:p>
          <a:pPr latinLnBrk="1"/>
          <a:endParaRPr lang="ko-KR" altLang="en-US"/>
        </a:p>
      </dgm:t>
    </dgm:pt>
    <dgm:pt modelId="{B4BCAD91-2D7E-4DC5-9F66-931B10D5D535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FA5FFC0C-F3C6-47CE-ADDF-CEAF7F19D811}" type="parTrans" cxnId="{BA2D526C-71BC-4DF8-B72D-4906C483D538}">
      <dgm:prSet/>
      <dgm:spPr/>
      <dgm:t>
        <a:bodyPr/>
        <a:lstStyle/>
        <a:p>
          <a:pPr latinLnBrk="1"/>
          <a:endParaRPr lang="ko-KR" altLang="en-US"/>
        </a:p>
      </dgm:t>
    </dgm:pt>
    <dgm:pt modelId="{E79057F3-A7C2-46AD-B923-4B79233251E5}" type="sibTrans" cxnId="{BA2D526C-71BC-4DF8-B72D-4906C483D538}">
      <dgm:prSet/>
      <dgm:spPr/>
      <dgm:t>
        <a:bodyPr/>
        <a:lstStyle/>
        <a:p>
          <a:pPr latinLnBrk="1"/>
          <a:endParaRPr lang="ko-KR" altLang="en-US"/>
        </a:p>
      </dgm:t>
    </dgm:pt>
    <dgm:pt modelId="{0F2DB53A-B5D4-4EBA-8099-8B8D4C143B1E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4F6869E8-58A7-4011-B994-F8C0B1A69F7C}" type="parTrans" cxnId="{AE98CC88-FF6C-4025-A542-4561514E5CEE}">
      <dgm:prSet/>
      <dgm:spPr/>
      <dgm:t>
        <a:bodyPr/>
        <a:lstStyle/>
        <a:p>
          <a:pPr latinLnBrk="1"/>
          <a:endParaRPr lang="ko-KR" altLang="en-US"/>
        </a:p>
      </dgm:t>
    </dgm:pt>
    <dgm:pt modelId="{10781EB6-510C-4959-B3C6-B13F8924111E}" type="sibTrans" cxnId="{AE98CC88-FF6C-4025-A542-4561514E5CEE}">
      <dgm:prSet/>
      <dgm:spPr/>
      <dgm:t>
        <a:bodyPr/>
        <a:lstStyle/>
        <a:p>
          <a:pPr latinLnBrk="1"/>
          <a:endParaRPr lang="ko-KR" altLang="en-US"/>
        </a:p>
      </dgm:t>
    </dgm:pt>
    <dgm:pt modelId="{1529644C-795C-491D-BDAE-864F0E4023EB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6A9451F5-968E-439B-8DB7-2E5E7E7B6FBD}" type="parTrans" cxnId="{8DBA6700-D34C-47FE-9FE0-3B85E40ECA2E}">
      <dgm:prSet/>
      <dgm:spPr/>
      <dgm:t>
        <a:bodyPr/>
        <a:lstStyle/>
        <a:p>
          <a:pPr latinLnBrk="1"/>
          <a:endParaRPr lang="ko-KR" altLang="en-US"/>
        </a:p>
      </dgm:t>
    </dgm:pt>
    <dgm:pt modelId="{2FFE5AD8-2DC0-4413-BFF0-B4C17ACF5D6B}" type="sibTrans" cxnId="{8DBA6700-D34C-47FE-9FE0-3B85E40ECA2E}">
      <dgm:prSet/>
      <dgm:spPr/>
      <dgm:t>
        <a:bodyPr/>
        <a:lstStyle/>
        <a:p>
          <a:pPr latinLnBrk="1"/>
          <a:endParaRPr lang="ko-KR" altLang="en-US"/>
        </a:p>
      </dgm:t>
    </dgm:pt>
    <dgm:pt modelId="{A0999A8D-514B-499B-BA51-CDED26781078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A8CE9240-CC3A-43E9-8D93-4418E9B4F118}" type="parTrans" cxnId="{6564893E-12FB-4FF2-A2B8-98734EFB7E58}">
      <dgm:prSet/>
      <dgm:spPr/>
      <dgm:t>
        <a:bodyPr/>
        <a:lstStyle/>
        <a:p>
          <a:pPr latinLnBrk="1"/>
          <a:endParaRPr lang="ko-KR" altLang="en-US"/>
        </a:p>
      </dgm:t>
    </dgm:pt>
    <dgm:pt modelId="{3BFB67E1-AA45-4CD9-B7F5-E50E683DBE2B}" type="sibTrans" cxnId="{6564893E-12FB-4FF2-A2B8-98734EFB7E58}">
      <dgm:prSet/>
      <dgm:spPr/>
      <dgm:t>
        <a:bodyPr/>
        <a:lstStyle/>
        <a:p>
          <a:pPr latinLnBrk="1"/>
          <a:endParaRPr lang="ko-KR" altLang="en-US"/>
        </a:p>
      </dgm:t>
    </dgm:pt>
    <dgm:pt modelId="{263A3F4C-0D69-41DA-B229-2724A7961C27}" type="pres">
      <dgm:prSet presAssocID="{0A17082D-AF90-468F-A4EE-80E9AF7AC9C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308D2B0-A408-43E0-8BB5-61935943BB39}" type="pres">
      <dgm:prSet presAssocID="{A888A8AD-1B40-4466-BD14-6AAAD7350F1F}" presName="parentLin" presStyleCnt="0"/>
      <dgm:spPr/>
    </dgm:pt>
    <dgm:pt modelId="{C23915A4-203B-404C-AC35-838F8DD5D6A4}" type="pres">
      <dgm:prSet presAssocID="{A888A8AD-1B40-4466-BD14-6AAAD7350F1F}" presName="parentLeftMargin" presStyleLbl="node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44CF3843-2252-4AB2-ADE4-EE6BEEF9DA9D}" type="pres">
      <dgm:prSet presAssocID="{A888A8AD-1B40-4466-BD14-6AAAD7350F1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498DD7D-3808-4E26-BEDB-58CC26838B5D}" type="pres">
      <dgm:prSet presAssocID="{A888A8AD-1B40-4466-BD14-6AAAD7350F1F}" presName="negativeSpace" presStyleCnt="0"/>
      <dgm:spPr/>
    </dgm:pt>
    <dgm:pt modelId="{527DB6DA-903D-4D5F-91F0-7B8D3474A840}" type="pres">
      <dgm:prSet presAssocID="{A888A8AD-1B40-4466-BD14-6AAAD7350F1F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6F844A66-B13B-4176-8EFD-DCD67D4566E5}" type="presOf" srcId="{A0999A8D-514B-499B-BA51-CDED26781078}" destId="{527DB6DA-903D-4D5F-91F0-7B8D3474A840}" srcOrd="0" destOrd="3" presId="urn:microsoft.com/office/officeart/2005/8/layout/list1"/>
    <dgm:cxn modelId="{6564893E-12FB-4FF2-A2B8-98734EFB7E58}" srcId="{A888A8AD-1B40-4466-BD14-6AAAD7350F1F}" destId="{A0999A8D-514B-499B-BA51-CDED26781078}" srcOrd="3" destOrd="0" parTransId="{A8CE9240-CC3A-43E9-8D93-4418E9B4F118}" sibTransId="{3BFB67E1-AA45-4CD9-B7F5-E50E683DBE2B}"/>
    <dgm:cxn modelId="{AE98CC88-FF6C-4025-A542-4561514E5CEE}" srcId="{A888A8AD-1B40-4466-BD14-6AAAD7350F1F}" destId="{0F2DB53A-B5D4-4EBA-8099-8B8D4C143B1E}" srcOrd="1" destOrd="0" parTransId="{4F6869E8-58A7-4011-B994-F8C0B1A69F7C}" sibTransId="{10781EB6-510C-4959-B3C6-B13F8924111E}"/>
    <dgm:cxn modelId="{BA2D526C-71BC-4DF8-B72D-4906C483D538}" srcId="{A888A8AD-1B40-4466-BD14-6AAAD7350F1F}" destId="{B4BCAD91-2D7E-4DC5-9F66-931B10D5D535}" srcOrd="0" destOrd="0" parTransId="{FA5FFC0C-F3C6-47CE-ADDF-CEAF7F19D811}" sibTransId="{E79057F3-A7C2-46AD-B923-4B79233251E5}"/>
    <dgm:cxn modelId="{2E4F204D-837C-46A1-96C2-727AB0693DBA}" srcId="{A888A8AD-1B40-4466-BD14-6AAAD7350F1F}" destId="{DD7B365F-3055-4ABC-8422-EAB8BA9DD8F8}" srcOrd="4" destOrd="0" parTransId="{A50F2FA2-8AEE-4A28-BBB3-6EC7D3AF0C82}" sibTransId="{754DF116-64B0-4CF5-9C03-12D2F48FB83F}"/>
    <dgm:cxn modelId="{BDDFD9E7-F4B1-4EF2-A165-541DDA3760C1}" type="presOf" srcId="{A888A8AD-1B40-4466-BD14-6AAAD7350F1F}" destId="{44CF3843-2252-4AB2-ADE4-EE6BEEF9DA9D}" srcOrd="1" destOrd="0" presId="urn:microsoft.com/office/officeart/2005/8/layout/list1"/>
    <dgm:cxn modelId="{3FAF6992-7B06-4D88-8FE1-95A5DBC1D93F}" type="presOf" srcId="{0F2DB53A-B5D4-4EBA-8099-8B8D4C143B1E}" destId="{527DB6DA-903D-4D5F-91F0-7B8D3474A840}" srcOrd="0" destOrd="1" presId="urn:microsoft.com/office/officeart/2005/8/layout/list1"/>
    <dgm:cxn modelId="{FF2FF023-1EC4-4EAE-AD6E-244915F4E13D}" type="presOf" srcId="{DD7B365F-3055-4ABC-8422-EAB8BA9DD8F8}" destId="{527DB6DA-903D-4D5F-91F0-7B8D3474A840}" srcOrd="0" destOrd="4" presId="urn:microsoft.com/office/officeart/2005/8/layout/list1"/>
    <dgm:cxn modelId="{72585ED1-C0ED-42F5-AB8F-492AB7B17E66}" type="presOf" srcId="{A888A8AD-1B40-4466-BD14-6AAAD7350F1F}" destId="{C23915A4-203B-404C-AC35-838F8DD5D6A4}" srcOrd="0" destOrd="0" presId="urn:microsoft.com/office/officeart/2005/8/layout/list1"/>
    <dgm:cxn modelId="{8DBA6700-D34C-47FE-9FE0-3B85E40ECA2E}" srcId="{A888A8AD-1B40-4466-BD14-6AAAD7350F1F}" destId="{1529644C-795C-491D-BDAE-864F0E4023EB}" srcOrd="2" destOrd="0" parTransId="{6A9451F5-968E-439B-8DB7-2E5E7E7B6FBD}" sibTransId="{2FFE5AD8-2DC0-4413-BFF0-B4C17ACF5D6B}"/>
    <dgm:cxn modelId="{2FF5C2F0-75FF-4744-80ED-435C4F67EB32}" type="presOf" srcId="{B4BCAD91-2D7E-4DC5-9F66-931B10D5D535}" destId="{527DB6DA-903D-4D5F-91F0-7B8D3474A840}" srcOrd="0" destOrd="0" presId="urn:microsoft.com/office/officeart/2005/8/layout/list1"/>
    <dgm:cxn modelId="{2A12E806-DD5C-43A1-A83C-FDC0EF39608E}" srcId="{0A17082D-AF90-468F-A4EE-80E9AF7AC9CB}" destId="{A888A8AD-1B40-4466-BD14-6AAAD7350F1F}" srcOrd="0" destOrd="0" parTransId="{206B6702-EC4F-4440-B721-9C8365FB1412}" sibTransId="{185333C6-1AF0-499C-95BD-EA9927D3F48C}"/>
    <dgm:cxn modelId="{CC92914D-EDC3-4C69-8964-8B84F8EBD9B4}" type="presOf" srcId="{1529644C-795C-491D-BDAE-864F0E4023EB}" destId="{527DB6DA-903D-4D5F-91F0-7B8D3474A840}" srcOrd="0" destOrd="2" presId="urn:microsoft.com/office/officeart/2005/8/layout/list1"/>
    <dgm:cxn modelId="{D31873CB-6A71-4AA8-8101-6F5F445AEEF6}" type="presOf" srcId="{0A17082D-AF90-468F-A4EE-80E9AF7AC9CB}" destId="{263A3F4C-0D69-41DA-B229-2724A7961C27}" srcOrd="0" destOrd="0" presId="urn:microsoft.com/office/officeart/2005/8/layout/list1"/>
    <dgm:cxn modelId="{EE4823B7-160B-47F0-A614-8C37FBC41EF4}" type="presParOf" srcId="{263A3F4C-0D69-41DA-B229-2724A7961C27}" destId="{0308D2B0-A408-43E0-8BB5-61935943BB39}" srcOrd="0" destOrd="0" presId="urn:microsoft.com/office/officeart/2005/8/layout/list1"/>
    <dgm:cxn modelId="{77C6C041-A132-4279-9BCF-C8CD8E697444}" type="presParOf" srcId="{0308D2B0-A408-43E0-8BB5-61935943BB39}" destId="{C23915A4-203B-404C-AC35-838F8DD5D6A4}" srcOrd="0" destOrd="0" presId="urn:microsoft.com/office/officeart/2005/8/layout/list1"/>
    <dgm:cxn modelId="{ABF674A0-31BE-44E1-AB75-B1686109039A}" type="presParOf" srcId="{0308D2B0-A408-43E0-8BB5-61935943BB39}" destId="{44CF3843-2252-4AB2-ADE4-EE6BEEF9DA9D}" srcOrd="1" destOrd="0" presId="urn:microsoft.com/office/officeart/2005/8/layout/list1"/>
    <dgm:cxn modelId="{4310875B-5FDE-4FE8-A5FE-FE166F6B2078}" type="presParOf" srcId="{263A3F4C-0D69-41DA-B229-2724A7961C27}" destId="{A498DD7D-3808-4E26-BEDB-58CC26838B5D}" srcOrd="1" destOrd="0" presId="urn:microsoft.com/office/officeart/2005/8/layout/list1"/>
    <dgm:cxn modelId="{3DED363F-2ED7-4A3A-8682-72C658397BED}" type="presParOf" srcId="{263A3F4C-0D69-41DA-B229-2724A7961C27}" destId="{527DB6DA-903D-4D5F-91F0-7B8D3474A84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2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DB257D6-D6DF-4E7C-B1A0-F0F05AD733FE}" type="doc">
      <dgm:prSet loTypeId="urn:microsoft.com/office/officeart/2005/8/layout/hierarchy4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EA5E721D-3826-4102-8473-2C5F3876BD63}">
      <dgm:prSet phldrT="[텍스트]"/>
      <dgm:spPr/>
      <dgm:t>
        <a:bodyPr/>
        <a:lstStyle/>
        <a:p>
          <a:pPr latinLnBrk="1"/>
          <a:r>
            <a:rPr lang="en-US" altLang="ko-KR" dirty="0" smtClean="0"/>
            <a:t>Observers</a:t>
          </a:r>
          <a:endParaRPr lang="ko-KR" altLang="en-US" dirty="0"/>
        </a:p>
      </dgm:t>
    </dgm:pt>
    <dgm:pt modelId="{A659D79B-4FA2-4754-9826-E6DF376B6766}" type="parTrans" cxnId="{6D3B2735-CFDA-4CDE-9AF5-28E41DC55E12}">
      <dgm:prSet/>
      <dgm:spPr/>
      <dgm:t>
        <a:bodyPr/>
        <a:lstStyle/>
        <a:p>
          <a:pPr latinLnBrk="1"/>
          <a:endParaRPr lang="ko-KR" altLang="en-US"/>
        </a:p>
      </dgm:t>
    </dgm:pt>
    <dgm:pt modelId="{92A21700-88A2-4A6C-9903-CA4FE1A1582F}" type="sibTrans" cxnId="{6D3B2735-CFDA-4CDE-9AF5-28E41DC55E12}">
      <dgm:prSet/>
      <dgm:spPr/>
      <dgm:t>
        <a:bodyPr/>
        <a:lstStyle/>
        <a:p>
          <a:pPr latinLnBrk="1"/>
          <a:endParaRPr lang="ko-KR" altLang="en-US"/>
        </a:p>
      </dgm:t>
    </dgm:pt>
    <dgm:pt modelId="{CC280718-A1CD-45E3-9E99-5D34E2EED432}">
      <dgm:prSet phldrT="[텍스트]"/>
      <dgm:spPr/>
      <dgm:t>
        <a:bodyPr/>
        <a:lstStyle/>
        <a:p>
          <a:pPr latinLnBrk="1"/>
          <a:r>
            <a:rPr lang="en-US" altLang="ko-KR" dirty="0" smtClean="0"/>
            <a:t>Percolator worker</a:t>
          </a:r>
          <a:endParaRPr lang="ko-KR" altLang="en-US" dirty="0"/>
        </a:p>
      </dgm:t>
    </dgm:pt>
    <dgm:pt modelId="{A2BD5304-4C7F-49B7-A32D-35C5B96E0605}" type="parTrans" cxnId="{AEDB0257-B569-4E1C-AC40-A692EAC805AF}">
      <dgm:prSet/>
      <dgm:spPr/>
      <dgm:t>
        <a:bodyPr/>
        <a:lstStyle/>
        <a:p>
          <a:pPr latinLnBrk="1"/>
          <a:endParaRPr lang="ko-KR" altLang="en-US"/>
        </a:p>
      </dgm:t>
    </dgm:pt>
    <dgm:pt modelId="{407B20B0-49AA-4464-85FC-77F5C03674E2}" type="sibTrans" cxnId="{AEDB0257-B569-4E1C-AC40-A692EAC805AF}">
      <dgm:prSet/>
      <dgm:spPr/>
      <dgm:t>
        <a:bodyPr/>
        <a:lstStyle/>
        <a:p>
          <a:pPr latinLnBrk="1"/>
          <a:endParaRPr lang="ko-KR" altLang="en-US"/>
        </a:p>
      </dgm:t>
    </dgm:pt>
    <dgm:pt modelId="{D7125D62-8727-4DDA-B73C-6A67092C2C31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Bigtable</a:t>
          </a:r>
          <a:r>
            <a:rPr lang="en-US" altLang="ko-KR" dirty="0" smtClean="0"/>
            <a:t> tablet server</a:t>
          </a:r>
          <a:endParaRPr lang="ko-KR" altLang="en-US" dirty="0"/>
        </a:p>
      </dgm:t>
    </dgm:pt>
    <dgm:pt modelId="{EC8F50C3-B7BF-4692-A7C3-C2ECB0E93B01}" type="parTrans" cxnId="{F8AA6753-8AA6-4428-88B0-4B90E627E3C4}">
      <dgm:prSet/>
      <dgm:spPr/>
      <dgm:t>
        <a:bodyPr/>
        <a:lstStyle/>
        <a:p>
          <a:pPr latinLnBrk="1"/>
          <a:endParaRPr lang="ko-KR" altLang="en-US"/>
        </a:p>
      </dgm:t>
    </dgm:pt>
    <dgm:pt modelId="{7FAB2864-91C3-4D6E-8D37-55591C28A40A}" type="sibTrans" cxnId="{F8AA6753-8AA6-4428-88B0-4B90E627E3C4}">
      <dgm:prSet/>
      <dgm:spPr/>
      <dgm:t>
        <a:bodyPr/>
        <a:lstStyle/>
        <a:p>
          <a:pPr latinLnBrk="1"/>
          <a:endParaRPr lang="ko-KR" altLang="en-US"/>
        </a:p>
      </dgm:t>
    </dgm:pt>
    <dgm:pt modelId="{9F04F95B-30CD-46A9-BEC3-A63BAF37707A}">
      <dgm:prSet phldrT="[텍스트]"/>
      <dgm:spPr/>
      <dgm:t>
        <a:bodyPr/>
        <a:lstStyle/>
        <a:p>
          <a:pPr latinLnBrk="1"/>
          <a:r>
            <a:rPr lang="en-US" altLang="ko-KR" dirty="0" smtClean="0"/>
            <a:t>GFS </a:t>
          </a:r>
          <a:r>
            <a:rPr lang="en-US" altLang="ko-KR" dirty="0" err="1" smtClean="0"/>
            <a:t>chunkserver</a:t>
          </a:r>
          <a:endParaRPr lang="ko-KR" altLang="en-US" dirty="0"/>
        </a:p>
      </dgm:t>
    </dgm:pt>
    <dgm:pt modelId="{338110F4-6231-4C16-873F-2B32AAFDACD2}" type="parTrans" cxnId="{02481F09-4696-42DC-8028-1B1DFA96B3E3}">
      <dgm:prSet/>
      <dgm:spPr/>
      <dgm:t>
        <a:bodyPr/>
        <a:lstStyle/>
        <a:p>
          <a:pPr latinLnBrk="1"/>
          <a:endParaRPr lang="ko-KR" altLang="en-US"/>
        </a:p>
      </dgm:t>
    </dgm:pt>
    <dgm:pt modelId="{3079E599-859E-4B16-B81F-D8AADFC64AF5}" type="sibTrans" cxnId="{02481F09-4696-42DC-8028-1B1DFA96B3E3}">
      <dgm:prSet/>
      <dgm:spPr/>
      <dgm:t>
        <a:bodyPr/>
        <a:lstStyle/>
        <a:p>
          <a:pPr latinLnBrk="1"/>
          <a:endParaRPr lang="ko-KR" altLang="en-US"/>
        </a:p>
      </dgm:t>
    </dgm:pt>
    <dgm:pt modelId="{9F35E566-167F-4AA0-A68E-A49FFC4CA319}" type="pres">
      <dgm:prSet presAssocID="{5DB257D6-D6DF-4E7C-B1A0-F0F05AD733FE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C4E7BFE-C465-4C69-A8D7-49668FA553B1}" type="pres">
      <dgm:prSet presAssocID="{EA5E721D-3826-4102-8473-2C5F3876BD63}" presName="vertOne" presStyleCnt="0"/>
      <dgm:spPr/>
    </dgm:pt>
    <dgm:pt modelId="{E9854B90-4BB9-45CD-A5B5-86C1AA9ACE60}" type="pres">
      <dgm:prSet presAssocID="{EA5E721D-3826-4102-8473-2C5F3876BD63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99CC8B3-2C9F-4BC3-82B4-0FA337FC22EA}" type="pres">
      <dgm:prSet presAssocID="{EA5E721D-3826-4102-8473-2C5F3876BD63}" presName="parTransOne" presStyleCnt="0"/>
      <dgm:spPr/>
    </dgm:pt>
    <dgm:pt modelId="{59848004-D2D2-4F37-BA85-3D6A412FF6B2}" type="pres">
      <dgm:prSet presAssocID="{EA5E721D-3826-4102-8473-2C5F3876BD63}" presName="horzOne" presStyleCnt="0"/>
      <dgm:spPr/>
    </dgm:pt>
    <dgm:pt modelId="{E89A9C18-AB01-4E55-A65C-D9695040248A}" type="pres">
      <dgm:prSet presAssocID="{CC280718-A1CD-45E3-9E99-5D34E2EED432}" presName="vertTwo" presStyleCnt="0"/>
      <dgm:spPr/>
    </dgm:pt>
    <dgm:pt modelId="{27619605-CDEF-4403-9410-034632164E09}" type="pres">
      <dgm:prSet presAssocID="{CC280718-A1CD-45E3-9E99-5D34E2EED432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0FF2222-B166-45C9-8DF9-07CF643DD2A4}" type="pres">
      <dgm:prSet presAssocID="{CC280718-A1CD-45E3-9E99-5D34E2EED432}" presName="parTransTwo" presStyleCnt="0"/>
      <dgm:spPr/>
    </dgm:pt>
    <dgm:pt modelId="{21CF43C0-227A-4971-809C-20618D8C637B}" type="pres">
      <dgm:prSet presAssocID="{CC280718-A1CD-45E3-9E99-5D34E2EED432}" presName="horzTwo" presStyleCnt="0"/>
      <dgm:spPr/>
    </dgm:pt>
    <dgm:pt modelId="{83BC7E60-19B9-4406-B44C-368190E21DAB}" type="pres">
      <dgm:prSet presAssocID="{D7125D62-8727-4DDA-B73C-6A67092C2C31}" presName="vertThree" presStyleCnt="0"/>
      <dgm:spPr/>
    </dgm:pt>
    <dgm:pt modelId="{DB8FF50E-1C6A-491E-BF93-1382AA40ADF8}" type="pres">
      <dgm:prSet presAssocID="{D7125D62-8727-4DDA-B73C-6A67092C2C31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1A37915-94C2-4592-B35D-D9445A775261}" type="pres">
      <dgm:prSet presAssocID="{D7125D62-8727-4DDA-B73C-6A67092C2C31}" presName="parTransThree" presStyleCnt="0"/>
      <dgm:spPr/>
    </dgm:pt>
    <dgm:pt modelId="{0396CCD6-BFCB-48C8-9266-CA20B1D634CA}" type="pres">
      <dgm:prSet presAssocID="{D7125D62-8727-4DDA-B73C-6A67092C2C31}" presName="horzThree" presStyleCnt="0"/>
      <dgm:spPr/>
    </dgm:pt>
    <dgm:pt modelId="{EA97AADE-9B52-4B26-807F-645C83AD6745}" type="pres">
      <dgm:prSet presAssocID="{9F04F95B-30CD-46A9-BEC3-A63BAF37707A}" presName="vertFour" presStyleCnt="0">
        <dgm:presLayoutVars>
          <dgm:chPref val="3"/>
        </dgm:presLayoutVars>
      </dgm:prSet>
      <dgm:spPr/>
    </dgm:pt>
    <dgm:pt modelId="{00BB2718-4CF3-4787-924E-E0507B21A5CA}" type="pres">
      <dgm:prSet presAssocID="{9F04F95B-30CD-46A9-BEC3-A63BAF37707A}" presName="txFour" presStyleLbl="node4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5A323A2-0E03-492D-A1E1-60C887C035BD}" type="pres">
      <dgm:prSet presAssocID="{9F04F95B-30CD-46A9-BEC3-A63BAF37707A}" presName="horzFour" presStyleCnt="0"/>
      <dgm:spPr/>
    </dgm:pt>
  </dgm:ptLst>
  <dgm:cxnLst>
    <dgm:cxn modelId="{AEDB0257-B569-4E1C-AC40-A692EAC805AF}" srcId="{EA5E721D-3826-4102-8473-2C5F3876BD63}" destId="{CC280718-A1CD-45E3-9E99-5D34E2EED432}" srcOrd="0" destOrd="0" parTransId="{A2BD5304-4C7F-49B7-A32D-35C5B96E0605}" sibTransId="{407B20B0-49AA-4464-85FC-77F5C03674E2}"/>
    <dgm:cxn modelId="{AAF02EF3-1294-42C9-87F5-00C4EC267D9A}" type="presOf" srcId="{EA5E721D-3826-4102-8473-2C5F3876BD63}" destId="{E9854B90-4BB9-45CD-A5B5-86C1AA9ACE60}" srcOrd="0" destOrd="0" presId="urn:microsoft.com/office/officeart/2005/8/layout/hierarchy4"/>
    <dgm:cxn modelId="{C530B148-789B-40DB-9005-6F4D0220DF45}" type="presOf" srcId="{CC280718-A1CD-45E3-9E99-5D34E2EED432}" destId="{27619605-CDEF-4403-9410-034632164E09}" srcOrd="0" destOrd="0" presId="urn:microsoft.com/office/officeart/2005/8/layout/hierarchy4"/>
    <dgm:cxn modelId="{6D3B2735-CFDA-4CDE-9AF5-28E41DC55E12}" srcId="{5DB257D6-D6DF-4E7C-B1A0-F0F05AD733FE}" destId="{EA5E721D-3826-4102-8473-2C5F3876BD63}" srcOrd="0" destOrd="0" parTransId="{A659D79B-4FA2-4754-9826-E6DF376B6766}" sibTransId="{92A21700-88A2-4A6C-9903-CA4FE1A1582F}"/>
    <dgm:cxn modelId="{ED148717-5597-4E7E-A3BA-2E0DF8463891}" type="presOf" srcId="{D7125D62-8727-4DDA-B73C-6A67092C2C31}" destId="{DB8FF50E-1C6A-491E-BF93-1382AA40ADF8}" srcOrd="0" destOrd="0" presId="urn:microsoft.com/office/officeart/2005/8/layout/hierarchy4"/>
    <dgm:cxn modelId="{F8AA6753-8AA6-4428-88B0-4B90E627E3C4}" srcId="{CC280718-A1CD-45E3-9E99-5D34E2EED432}" destId="{D7125D62-8727-4DDA-B73C-6A67092C2C31}" srcOrd="0" destOrd="0" parTransId="{EC8F50C3-B7BF-4692-A7C3-C2ECB0E93B01}" sibTransId="{7FAB2864-91C3-4D6E-8D37-55591C28A40A}"/>
    <dgm:cxn modelId="{F695D7F7-3856-4E13-BF46-EB52607CF2BE}" type="presOf" srcId="{9F04F95B-30CD-46A9-BEC3-A63BAF37707A}" destId="{00BB2718-4CF3-4787-924E-E0507B21A5CA}" srcOrd="0" destOrd="0" presId="urn:microsoft.com/office/officeart/2005/8/layout/hierarchy4"/>
    <dgm:cxn modelId="{D7372B20-E81B-4696-95CB-E5EA99915FE6}" type="presOf" srcId="{5DB257D6-D6DF-4E7C-B1A0-F0F05AD733FE}" destId="{9F35E566-167F-4AA0-A68E-A49FFC4CA319}" srcOrd="0" destOrd="0" presId="urn:microsoft.com/office/officeart/2005/8/layout/hierarchy4"/>
    <dgm:cxn modelId="{02481F09-4696-42DC-8028-1B1DFA96B3E3}" srcId="{D7125D62-8727-4DDA-B73C-6A67092C2C31}" destId="{9F04F95B-30CD-46A9-BEC3-A63BAF37707A}" srcOrd="0" destOrd="0" parTransId="{338110F4-6231-4C16-873F-2B32AAFDACD2}" sibTransId="{3079E599-859E-4B16-B81F-D8AADFC64AF5}"/>
    <dgm:cxn modelId="{35D7EAFA-BB54-47CA-AA0E-A27B5FB98BB5}" type="presParOf" srcId="{9F35E566-167F-4AA0-A68E-A49FFC4CA319}" destId="{CC4E7BFE-C465-4C69-A8D7-49668FA553B1}" srcOrd="0" destOrd="0" presId="urn:microsoft.com/office/officeart/2005/8/layout/hierarchy4"/>
    <dgm:cxn modelId="{3A8AF753-0873-4DEA-9967-3CD7C6EC3F73}" type="presParOf" srcId="{CC4E7BFE-C465-4C69-A8D7-49668FA553B1}" destId="{E9854B90-4BB9-45CD-A5B5-86C1AA9ACE60}" srcOrd="0" destOrd="0" presId="urn:microsoft.com/office/officeart/2005/8/layout/hierarchy4"/>
    <dgm:cxn modelId="{507DF4A7-72B8-42F9-97DB-1182FA2351E5}" type="presParOf" srcId="{CC4E7BFE-C465-4C69-A8D7-49668FA553B1}" destId="{299CC8B3-2C9F-4BC3-82B4-0FA337FC22EA}" srcOrd="1" destOrd="0" presId="urn:microsoft.com/office/officeart/2005/8/layout/hierarchy4"/>
    <dgm:cxn modelId="{7E969461-017C-4D61-B261-B28C058BBCAF}" type="presParOf" srcId="{CC4E7BFE-C465-4C69-A8D7-49668FA553B1}" destId="{59848004-D2D2-4F37-BA85-3D6A412FF6B2}" srcOrd="2" destOrd="0" presId="urn:microsoft.com/office/officeart/2005/8/layout/hierarchy4"/>
    <dgm:cxn modelId="{0EAF5660-C36D-4475-A66F-EA8301989137}" type="presParOf" srcId="{59848004-D2D2-4F37-BA85-3D6A412FF6B2}" destId="{E89A9C18-AB01-4E55-A65C-D9695040248A}" srcOrd="0" destOrd="0" presId="urn:microsoft.com/office/officeart/2005/8/layout/hierarchy4"/>
    <dgm:cxn modelId="{36A12254-9691-4C2B-A77E-669E779D2F81}" type="presParOf" srcId="{E89A9C18-AB01-4E55-A65C-D9695040248A}" destId="{27619605-CDEF-4403-9410-034632164E09}" srcOrd="0" destOrd="0" presId="urn:microsoft.com/office/officeart/2005/8/layout/hierarchy4"/>
    <dgm:cxn modelId="{A8058866-F4DE-4718-904A-4A61B5E9023F}" type="presParOf" srcId="{E89A9C18-AB01-4E55-A65C-D9695040248A}" destId="{F0FF2222-B166-45C9-8DF9-07CF643DD2A4}" srcOrd="1" destOrd="0" presId="urn:microsoft.com/office/officeart/2005/8/layout/hierarchy4"/>
    <dgm:cxn modelId="{BAD8B336-F6D3-43BA-A1DF-7100F8287FDC}" type="presParOf" srcId="{E89A9C18-AB01-4E55-A65C-D9695040248A}" destId="{21CF43C0-227A-4971-809C-20618D8C637B}" srcOrd="2" destOrd="0" presId="urn:microsoft.com/office/officeart/2005/8/layout/hierarchy4"/>
    <dgm:cxn modelId="{622C7030-B83C-41C1-8F80-A198C1375A31}" type="presParOf" srcId="{21CF43C0-227A-4971-809C-20618D8C637B}" destId="{83BC7E60-19B9-4406-B44C-368190E21DAB}" srcOrd="0" destOrd="0" presId="urn:microsoft.com/office/officeart/2005/8/layout/hierarchy4"/>
    <dgm:cxn modelId="{ADD61DED-0DFF-4096-95B2-D1CB209516E8}" type="presParOf" srcId="{83BC7E60-19B9-4406-B44C-368190E21DAB}" destId="{DB8FF50E-1C6A-491E-BF93-1382AA40ADF8}" srcOrd="0" destOrd="0" presId="urn:microsoft.com/office/officeart/2005/8/layout/hierarchy4"/>
    <dgm:cxn modelId="{7C1513BF-D893-45A5-991F-0D706F83E511}" type="presParOf" srcId="{83BC7E60-19B9-4406-B44C-368190E21DAB}" destId="{71A37915-94C2-4592-B35D-D9445A775261}" srcOrd="1" destOrd="0" presId="urn:microsoft.com/office/officeart/2005/8/layout/hierarchy4"/>
    <dgm:cxn modelId="{CF4F9E0D-8AAE-43DD-A993-86DEAC287360}" type="presParOf" srcId="{83BC7E60-19B9-4406-B44C-368190E21DAB}" destId="{0396CCD6-BFCB-48C8-9266-CA20B1D634CA}" srcOrd="2" destOrd="0" presId="urn:microsoft.com/office/officeart/2005/8/layout/hierarchy4"/>
    <dgm:cxn modelId="{58B55E29-B78E-41CE-8199-D43C29FFBEB2}" type="presParOf" srcId="{0396CCD6-BFCB-48C8-9266-CA20B1D634CA}" destId="{EA97AADE-9B52-4B26-807F-645C83AD6745}" srcOrd="0" destOrd="0" presId="urn:microsoft.com/office/officeart/2005/8/layout/hierarchy4"/>
    <dgm:cxn modelId="{1E8E6824-87C3-4B86-ADE7-DF6F22190FB2}" type="presParOf" srcId="{EA97AADE-9B52-4B26-807F-645C83AD6745}" destId="{00BB2718-4CF3-4787-924E-E0507B21A5CA}" srcOrd="0" destOrd="0" presId="urn:microsoft.com/office/officeart/2005/8/layout/hierarchy4"/>
    <dgm:cxn modelId="{E1F0A9EB-722E-4D13-A7B9-573006DDBE1E}" type="presParOf" srcId="{EA97AADE-9B52-4B26-807F-645C83AD6745}" destId="{B5A323A2-0E03-492D-A1E1-60C887C035B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3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A17082D-AF90-468F-A4EE-80E9AF7AC9CB}" type="doc">
      <dgm:prSet loTypeId="urn:microsoft.com/office/officeart/2005/8/layout/list1" loCatId="list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A888A8AD-1B40-4466-BD14-6AAAD7350F1F}">
      <dgm:prSet phldrT="[텍스트]"/>
      <dgm:spPr/>
      <dgm:t>
        <a:bodyPr/>
        <a:lstStyle/>
        <a:p>
          <a:pPr latinLnBrk="1"/>
          <a:r>
            <a:rPr lang="en-US" altLang="ko-KR" dirty="0" smtClean="0"/>
            <a:t>Timestamp oracle service</a:t>
          </a:r>
          <a:endParaRPr lang="ko-KR" altLang="en-US" dirty="0"/>
        </a:p>
      </dgm:t>
    </dgm:pt>
    <dgm:pt modelId="{206B6702-EC4F-4440-B721-9C8365FB1412}" type="parTrans" cxnId="{2A12E806-DD5C-43A1-A83C-FDC0EF39608E}">
      <dgm:prSet/>
      <dgm:spPr/>
      <dgm:t>
        <a:bodyPr/>
        <a:lstStyle/>
        <a:p>
          <a:pPr latinLnBrk="1"/>
          <a:endParaRPr lang="ko-KR" altLang="en-US"/>
        </a:p>
      </dgm:t>
    </dgm:pt>
    <dgm:pt modelId="{185333C6-1AF0-499C-95BD-EA9927D3F48C}" type="sibTrans" cxnId="{2A12E806-DD5C-43A1-A83C-FDC0EF39608E}">
      <dgm:prSet/>
      <dgm:spPr/>
      <dgm:t>
        <a:bodyPr/>
        <a:lstStyle/>
        <a:p>
          <a:pPr latinLnBrk="1"/>
          <a:endParaRPr lang="ko-KR" altLang="en-US"/>
        </a:p>
      </dgm:t>
    </dgm:pt>
    <dgm:pt modelId="{B4BCAD91-2D7E-4DC5-9F66-931B10D5D535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FA5FFC0C-F3C6-47CE-ADDF-CEAF7F19D811}" type="parTrans" cxnId="{BA2D526C-71BC-4DF8-B72D-4906C483D538}">
      <dgm:prSet/>
      <dgm:spPr/>
      <dgm:t>
        <a:bodyPr/>
        <a:lstStyle/>
        <a:p>
          <a:pPr latinLnBrk="1"/>
          <a:endParaRPr lang="ko-KR" altLang="en-US"/>
        </a:p>
      </dgm:t>
    </dgm:pt>
    <dgm:pt modelId="{E79057F3-A7C2-46AD-B923-4B79233251E5}" type="sibTrans" cxnId="{BA2D526C-71BC-4DF8-B72D-4906C483D538}">
      <dgm:prSet/>
      <dgm:spPr/>
      <dgm:t>
        <a:bodyPr/>
        <a:lstStyle/>
        <a:p>
          <a:pPr latinLnBrk="1"/>
          <a:endParaRPr lang="ko-KR" altLang="en-US"/>
        </a:p>
      </dgm:t>
    </dgm:pt>
    <dgm:pt modelId="{0F2DB53A-B5D4-4EBA-8099-8B8D4C143B1E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4F6869E8-58A7-4011-B994-F8C0B1A69F7C}" type="parTrans" cxnId="{AE98CC88-FF6C-4025-A542-4561514E5CEE}">
      <dgm:prSet/>
      <dgm:spPr/>
      <dgm:t>
        <a:bodyPr/>
        <a:lstStyle/>
        <a:p>
          <a:pPr latinLnBrk="1"/>
          <a:endParaRPr lang="ko-KR" altLang="en-US"/>
        </a:p>
      </dgm:t>
    </dgm:pt>
    <dgm:pt modelId="{10781EB6-510C-4959-B3C6-B13F8924111E}" type="sibTrans" cxnId="{AE98CC88-FF6C-4025-A542-4561514E5CEE}">
      <dgm:prSet/>
      <dgm:spPr/>
      <dgm:t>
        <a:bodyPr/>
        <a:lstStyle/>
        <a:p>
          <a:pPr latinLnBrk="1"/>
          <a:endParaRPr lang="ko-KR" altLang="en-US"/>
        </a:p>
      </dgm:t>
    </dgm:pt>
    <dgm:pt modelId="{1529644C-795C-491D-BDAE-864F0E4023EB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6A9451F5-968E-439B-8DB7-2E5E7E7B6FBD}" type="parTrans" cxnId="{8DBA6700-D34C-47FE-9FE0-3B85E40ECA2E}">
      <dgm:prSet/>
      <dgm:spPr/>
      <dgm:t>
        <a:bodyPr/>
        <a:lstStyle/>
        <a:p>
          <a:pPr latinLnBrk="1"/>
          <a:endParaRPr lang="ko-KR" altLang="en-US"/>
        </a:p>
      </dgm:t>
    </dgm:pt>
    <dgm:pt modelId="{2FFE5AD8-2DC0-4413-BFF0-B4C17ACF5D6B}" type="sibTrans" cxnId="{8DBA6700-D34C-47FE-9FE0-3B85E40ECA2E}">
      <dgm:prSet/>
      <dgm:spPr/>
      <dgm:t>
        <a:bodyPr/>
        <a:lstStyle/>
        <a:p>
          <a:pPr latinLnBrk="1"/>
          <a:endParaRPr lang="ko-KR" altLang="en-US"/>
        </a:p>
      </dgm:t>
    </dgm:pt>
    <dgm:pt modelId="{263A3F4C-0D69-41DA-B229-2724A7961C27}" type="pres">
      <dgm:prSet presAssocID="{0A17082D-AF90-468F-A4EE-80E9AF7AC9C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308D2B0-A408-43E0-8BB5-61935943BB39}" type="pres">
      <dgm:prSet presAssocID="{A888A8AD-1B40-4466-BD14-6AAAD7350F1F}" presName="parentLin" presStyleCnt="0"/>
      <dgm:spPr/>
    </dgm:pt>
    <dgm:pt modelId="{C23915A4-203B-404C-AC35-838F8DD5D6A4}" type="pres">
      <dgm:prSet presAssocID="{A888A8AD-1B40-4466-BD14-6AAAD7350F1F}" presName="parentLeftMargin" presStyleLbl="node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44CF3843-2252-4AB2-ADE4-EE6BEEF9DA9D}" type="pres">
      <dgm:prSet presAssocID="{A888A8AD-1B40-4466-BD14-6AAAD7350F1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498DD7D-3808-4E26-BEDB-58CC26838B5D}" type="pres">
      <dgm:prSet presAssocID="{A888A8AD-1B40-4466-BD14-6AAAD7350F1F}" presName="negativeSpace" presStyleCnt="0"/>
      <dgm:spPr/>
    </dgm:pt>
    <dgm:pt modelId="{527DB6DA-903D-4D5F-91F0-7B8D3474A840}" type="pres">
      <dgm:prSet presAssocID="{A888A8AD-1B40-4466-BD14-6AAAD7350F1F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9D7A2BF-EDFD-4365-99CD-4F7C7C11986D}" type="presOf" srcId="{B4BCAD91-2D7E-4DC5-9F66-931B10D5D535}" destId="{527DB6DA-903D-4D5F-91F0-7B8D3474A840}" srcOrd="0" destOrd="0" presId="urn:microsoft.com/office/officeart/2005/8/layout/list1"/>
    <dgm:cxn modelId="{C41EBBE5-804F-4C04-9263-8E1E9376D0F8}" type="presOf" srcId="{1529644C-795C-491D-BDAE-864F0E4023EB}" destId="{527DB6DA-903D-4D5F-91F0-7B8D3474A840}" srcOrd="0" destOrd="2" presId="urn:microsoft.com/office/officeart/2005/8/layout/list1"/>
    <dgm:cxn modelId="{44BC297F-F639-43E3-9FCA-5E598455C073}" type="presOf" srcId="{A888A8AD-1B40-4466-BD14-6AAAD7350F1F}" destId="{44CF3843-2252-4AB2-ADE4-EE6BEEF9DA9D}" srcOrd="1" destOrd="0" presId="urn:microsoft.com/office/officeart/2005/8/layout/list1"/>
    <dgm:cxn modelId="{AE98CC88-FF6C-4025-A542-4561514E5CEE}" srcId="{A888A8AD-1B40-4466-BD14-6AAAD7350F1F}" destId="{0F2DB53A-B5D4-4EBA-8099-8B8D4C143B1E}" srcOrd="1" destOrd="0" parTransId="{4F6869E8-58A7-4011-B994-F8C0B1A69F7C}" sibTransId="{10781EB6-510C-4959-B3C6-B13F8924111E}"/>
    <dgm:cxn modelId="{8D8A6063-1A0B-4173-A3CC-69B54A8E4B0F}" type="presOf" srcId="{0A17082D-AF90-468F-A4EE-80E9AF7AC9CB}" destId="{263A3F4C-0D69-41DA-B229-2724A7961C27}" srcOrd="0" destOrd="0" presId="urn:microsoft.com/office/officeart/2005/8/layout/list1"/>
    <dgm:cxn modelId="{BA2D526C-71BC-4DF8-B72D-4906C483D538}" srcId="{A888A8AD-1B40-4466-BD14-6AAAD7350F1F}" destId="{B4BCAD91-2D7E-4DC5-9F66-931B10D5D535}" srcOrd="0" destOrd="0" parTransId="{FA5FFC0C-F3C6-47CE-ADDF-CEAF7F19D811}" sibTransId="{E79057F3-A7C2-46AD-B923-4B79233251E5}"/>
    <dgm:cxn modelId="{7BDC393F-6E4E-410A-B0BF-F925C8687232}" type="presOf" srcId="{0F2DB53A-B5D4-4EBA-8099-8B8D4C143B1E}" destId="{527DB6DA-903D-4D5F-91F0-7B8D3474A840}" srcOrd="0" destOrd="1" presId="urn:microsoft.com/office/officeart/2005/8/layout/list1"/>
    <dgm:cxn modelId="{8DBA6700-D34C-47FE-9FE0-3B85E40ECA2E}" srcId="{A888A8AD-1B40-4466-BD14-6AAAD7350F1F}" destId="{1529644C-795C-491D-BDAE-864F0E4023EB}" srcOrd="2" destOrd="0" parTransId="{6A9451F5-968E-439B-8DB7-2E5E7E7B6FBD}" sibTransId="{2FFE5AD8-2DC0-4413-BFF0-B4C17ACF5D6B}"/>
    <dgm:cxn modelId="{FE5B72A4-D944-4A55-98D1-BF7F4A55086D}" type="presOf" srcId="{A888A8AD-1B40-4466-BD14-6AAAD7350F1F}" destId="{C23915A4-203B-404C-AC35-838F8DD5D6A4}" srcOrd="0" destOrd="0" presId="urn:microsoft.com/office/officeart/2005/8/layout/list1"/>
    <dgm:cxn modelId="{2A12E806-DD5C-43A1-A83C-FDC0EF39608E}" srcId="{0A17082D-AF90-468F-A4EE-80E9AF7AC9CB}" destId="{A888A8AD-1B40-4466-BD14-6AAAD7350F1F}" srcOrd="0" destOrd="0" parTransId="{206B6702-EC4F-4440-B721-9C8365FB1412}" sibTransId="{185333C6-1AF0-499C-95BD-EA9927D3F48C}"/>
    <dgm:cxn modelId="{8C4791CA-45F8-4AAF-AC30-358D6518E98F}" type="presParOf" srcId="{263A3F4C-0D69-41DA-B229-2724A7961C27}" destId="{0308D2B0-A408-43E0-8BB5-61935943BB39}" srcOrd="0" destOrd="0" presId="urn:microsoft.com/office/officeart/2005/8/layout/list1"/>
    <dgm:cxn modelId="{8F247382-4077-45AF-9031-94D797417E8E}" type="presParOf" srcId="{0308D2B0-A408-43E0-8BB5-61935943BB39}" destId="{C23915A4-203B-404C-AC35-838F8DD5D6A4}" srcOrd="0" destOrd="0" presId="urn:microsoft.com/office/officeart/2005/8/layout/list1"/>
    <dgm:cxn modelId="{FF1276A3-77AA-4968-AF9A-FA1E3097BBD2}" type="presParOf" srcId="{0308D2B0-A408-43E0-8BB5-61935943BB39}" destId="{44CF3843-2252-4AB2-ADE4-EE6BEEF9DA9D}" srcOrd="1" destOrd="0" presId="urn:microsoft.com/office/officeart/2005/8/layout/list1"/>
    <dgm:cxn modelId="{EC631C10-A066-41A1-850E-ED67E69854C0}" type="presParOf" srcId="{263A3F4C-0D69-41DA-B229-2724A7961C27}" destId="{A498DD7D-3808-4E26-BEDB-58CC26838B5D}" srcOrd="1" destOrd="0" presId="urn:microsoft.com/office/officeart/2005/8/layout/list1"/>
    <dgm:cxn modelId="{F90FF1B8-C82A-4723-8882-9C47A4F8C7DB}" type="presParOf" srcId="{263A3F4C-0D69-41DA-B229-2724A7961C27}" destId="{527DB6DA-903D-4D5F-91F0-7B8D3474A84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3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A17082D-AF90-468F-A4EE-80E9AF7AC9CB}" type="doc">
      <dgm:prSet loTypeId="urn:microsoft.com/office/officeart/2005/8/layout/list1" loCatId="list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A888A8AD-1B40-4466-BD14-6AAAD7350F1F}">
      <dgm:prSet phldrT="[텍스트]"/>
      <dgm:spPr/>
      <dgm:t>
        <a:bodyPr/>
        <a:lstStyle/>
        <a:p>
          <a:pPr latinLnBrk="1"/>
          <a:r>
            <a:rPr lang="en-US" altLang="ko-KR" dirty="0" smtClean="0"/>
            <a:t>Lightweight lock service</a:t>
          </a:r>
          <a:endParaRPr lang="ko-KR" altLang="en-US" dirty="0"/>
        </a:p>
      </dgm:t>
    </dgm:pt>
    <dgm:pt modelId="{206B6702-EC4F-4440-B721-9C8365FB1412}" type="parTrans" cxnId="{2A12E806-DD5C-43A1-A83C-FDC0EF39608E}">
      <dgm:prSet/>
      <dgm:spPr/>
      <dgm:t>
        <a:bodyPr/>
        <a:lstStyle/>
        <a:p>
          <a:pPr latinLnBrk="1"/>
          <a:endParaRPr lang="ko-KR" altLang="en-US"/>
        </a:p>
      </dgm:t>
    </dgm:pt>
    <dgm:pt modelId="{185333C6-1AF0-499C-95BD-EA9927D3F48C}" type="sibTrans" cxnId="{2A12E806-DD5C-43A1-A83C-FDC0EF39608E}">
      <dgm:prSet/>
      <dgm:spPr/>
      <dgm:t>
        <a:bodyPr/>
        <a:lstStyle/>
        <a:p>
          <a:pPr latinLnBrk="1"/>
          <a:endParaRPr lang="ko-KR" altLang="en-US"/>
        </a:p>
      </dgm:t>
    </dgm:pt>
    <dgm:pt modelId="{B4BCAD91-2D7E-4DC5-9F66-931B10D5D535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FA5FFC0C-F3C6-47CE-ADDF-CEAF7F19D811}" type="parTrans" cxnId="{BA2D526C-71BC-4DF8-B72D-4906C483D538}">
      <dgm:prSet/>
      <dgm:spPr/>
      <dgm:t>
        <a:bodyPr/>
        <a:lstStyle/>
        <a:p>
          <a:pPr latinLnBrk="1"/>
          <a:endParaRPr lang="ko-KR" altLang="en-US"/>
        </a:p>
      </dgm:t>
    </dgm:pt>
    <dgm:pt modelId="{E79057F3-A7C2-46AD-B923-4B79233251E5}" type="sibTrans" cxnId="{BA2D526C-71BC-4DF8-B72D-4906C483D538}">
      <dgm:prSet/>
      <dgm:spPr/>
      <dgm:t>
        <a:bodyPr/>
        <a:lstStyle/>
        <a:p>
          <a:pPr latinLnBrk="1"/>
          <a:endParaRPr lang="ko-KR" altLang="en-US"/>
        </a:p>
      </dgm:t>
    </dgm:pt>
    <dgm:pt modelId="{0F2DB53A-B5D4-4EBA-8099-8B8D4C143B1E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4F6869E8-58A7-4011-B994-F8C0B1A69F7C}" type="parTrans" cxnId="{AE98CC88-FF6C-4025-A542-4561514E5CEE}">
      <dgm:prSet/>
      <dgm:spPr/>
      <dgm:t>
        <a:bodyPr/>
        <a:lstStyle/>
        <a:p>
          <a:pPr latinLnBrk="1"/>
          <a:endParaRPr lang="ko-KR" altLang="en-US"/>
        </a:p>
      </dgm:t>
    </dgm:pt>
    <dgm:pt modelId="{10781EB6-510C-4959-B3C6-B13F8924111E}" type="sibTrans" cxnId="{AE98CC88-FF6C-4025-A542-4561514E5CEE}">
      <dgm:prSet/>
      <dgm:spPr/>
      <dgm:t>
        <a:bodyPr/>
        <a:lstStyle/>
        <a:p>
          <a:pPr latinLnBrk="1"/>
          <a:endParaRPr lang="ko-KR" altLang="en-US"/>
        </a:p>
      </dgm:t>
    </dgm:pt>
    <dgm:pt modelId="{1529644C-795C-491D-BDAE-864F0E4023EB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6A9451F5-968E-439B-8DB7-2E5E7E7B6FBD}" type="parTrans" cxnId="{8DBA6700-D34C-47FE-9FE0-3B85E40ECA2E}">
      <dgm:prSet/>
      <dgm:spPr/>
      <dgm:t>
        <a:bodyPr/>
        <a:lstStyle/>
        <a:p>
          <a:pPr latinLnBrk="1"/>
          <a:endParaRPr lang="ko-KR" altLang="en-US"/>
        </a:p>
      </dgm:t>
    </dgm:pt>
    <dgm:pt modelId="{2FFE5AD8-2DC0-4413-BFF0-B4C17ACF5D6B}" type="sibTrans" cxnId="{8DBA6700-D34C-47FE-9FE0-3B85E40ECA2E}">
      <dgm:prSet/>
      <dgm:spPr/>
      <dgm:t>
        <a:bodyPr/>
        <a:lstStyle/>
        <a:p>
          <a:pPr latinLnBrk="1"/>
          <a:endParaRPr lang="ko-KR" altLang="en-US"/>
        </a:p>
      </dgm:t>
    </dgm:pt>
    <dgm:pt modelId="{263A3F4C-0D69-41DA-B229-2724A7961C27}" type="pres">
      <dgm:prSet presAssocID="{0A17082D-AF90-468F-A4EE-80E9AF7AC9C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308D2B0-A408-43E0-8BB5-61935943BB39}" type="pres">
      <dgm:prSet presAssocID="{A888A8AD-1B40-4466-BD14-6AAAD7350F1F}" presName="parentLin" presStyleCnt="0"/>
      <dgm:spPr/>
    </dgm:pt>
    <dgm:pt modelId="{C23915A4-203B-404C-AC35-838F8DD5D6A4}" type="pres">
      <dgm:prSet presAssocID="{A888A8AD-1B40-4466-BD14-6AAAD7350F1F}" presName="parentLeftMargin" presStyleLbl="node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44CF3843-2252-4AB2-ADE4-EE6BEEF9DA9D}" type="pres">
      <dgm:prSet presAssocID="{A888A8AD-1B40-4466-BD14-6AAAD7350F1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498DD7D-3808-4E26-BEDB-58CC26838B5D}" type="pres">
      <dgm:prSet presAssocID="{A888A8AD-1B40-4466-BD14-6AAAD7350F1F}" presName="negativeSpace" presStyleCnt="0"/>
      <dgm:spPr/>
    </dgm:pt>
    <dgm:pt modelId="{527DB6DA-903D-4D5F-91F0-7B8D3474A840}" type="pres">
      <dgm:prSet presAssocID="{A888A8AD-1B40-4466-BD14-6AAAD7350F1F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618AEE9-613E-426A-8ED1-D5950CC0435C}" type="presOf" srcId="{0F2DB53A-B5D4-4EBA-8099-8B8D4C143B1E}" destId="{527DB6DA-903D-4D5F-91F0-7B8D3474A840}" srcOrd="0" destOrd="1" presId="urn:microsoft.com/office/officeart/2005/8/layout/list1"/>
    <dgm:cxn modelId="{AE98CC88-FF6C-4025-A542-4561514E5CEE}" srcId="{A888A8AD-1B40-4466-BD14-6AAAD7350F1F}" destId="{0F2DB53A-B5D4-4EBA-8099-8B8D4C143B1E}" srcOrd="1" destOrd="0" parTransId="{4F6869E8-58A7-4011-B994-F8C0B1A69F7C}" sibTransId="{10781EB6-510C-4959-B3C6-B13F8924111E}"/>
    <dgm:cxn modelId="{BA2D526C-71BC-4DF8-B72D-4906C483D538}" srcId="{A888A8AD-1B40-4466-BD14-6AAAD7350F1F}" destId="{B4BCAD91-2D7E-4DC5-9F66-931B10D5D535}" srcOrd="0" destOrd="0" parTransId="{FA5FFC0C-F3C6-47CE-ADDF-CEAF7F19D811}" sibTransId="{E79057F3-A7C2-46AD-B923-4B79233251E5}"/>
    <dgm:cxn modelId="{78F3DB18-C151-485B-838B-FAEED6658233}" type="presOf" srcId="{B4BCAD91-2D7E-4DC5-9F66-931B10D5D535}" destId="{527DB6DA-903D-4D5F-91F0-7B8D3474A840}" srcOrd="0" destOrd="0" presId="urn:microsoft.com/office/officeart/2005/8/layout/list1"/>
    <dgm:cxn modelId="{A0AA7D73-1CF3-4056-B89B-27AA5CDD94CA}" type="presOf" srcId="{A888A8AD-1B40-4466-BD14-6AAAD7350F1F}" destId="{C23915A4-203B-404C-AC35-838F8DD5D6A4}" srcOrd="0" destOrd="0" presId="urn:microsoft.com/office/officeart/2005/8/layout/list1"/>
    <dgm:cxn modelId="{8DBA6700-D34C-47FE-9FE0-3B85E40ECA2E}" srcId="{A888A8AD-1B40-4466-BD14-6AAAD7350F1F}" destId="{1529644C-795C-491D-BDAE-864F0E4023EB}" srcOrd="2" destOrd="0" parTransId="{6A9451F5-968E-439B-8DB7-2E5E7E7B6FBD}" sibTransId="{2FFE5AD8-2DC0-4413-BFF0-B4C17ACF5D6B}"/>
    <dgm:cxn modelId="{5DB83160-8D71-479B-9753-0E16923BE652}" type="presOf" srcId="{0A17082D-AF90-468F-A4EE-80E9AF7AC9CB}" destId="{263A3F4C-0D69-41DA-B229-2724A7961C27}" srcOrd="0" destOrd="0" presId="urn:microsoft.com/office/officeart/2005/8/layout/list1"/>
    <dgm:cxn modelId="{DFE41F29-FCF4-4173-BD40-3465867B5B55}" type="presOf" srcId="{1529644C-795C-491D-BDAE-864F0E4023EB}" destId="{527DB6DA-903D-4D5F-91F0-7B8D3474A840}" srcOrd="0" destOrd="2" presId="urn:microsoft.com/office/officeart/2005/8/layout/list1"/>
    <dgm:cxn modelId="{2A12E806-DD5C-43A1-A83C-FDC0EF39608E}" srcId="{0A17082D-AF90-468F-A4EE-80E9AF7AC9CB}" destId="{A888A8AD-1B40-4466-BD14-6AAAD7350F1F}" srcOrd="0" destOrd="0" parTransId="{206B6702-EC4F-4440-B721-9C8365FB1412}" sibTransId="{185333C6-1AF0-499C-95BD-EA9927D3F48C}"/>
    <dgm:cxn modelId="{4E73519C-1E1A-41C7-A13C-575A5A53434F}" type="presOf" srcId="{A888A8AD-1B40-4466-BD14-6AAAD7350F1F}" destId="{44CF3843-2252-4AB2-ADE4-EE6BEEF9DA9D}" srcOrd="1" destOrd="0" presId="urn:microsoft.com/office/officeart/2005/8/layout/list1"/>
    <dgm:cxn modelId="{DD2BFE8A-4836-4E9F-991D-ED16682DAA7E}" type="presParOf" srcId="{263A3F4C-0D69-41DA-B229-2724A7961C27}" destId="{0308D2B0-A408-43E0-8BB5-61935943BB39}" srcOrd="0" destOrd="0" presId="urn:microsoft.com/office/officeart/2005/8/layout/list1"/>
    <dgm:cxn modelId="{012E01EA-27C0-4616-8DF5-F5E01E13526D}" type="presParOf" srcId="{0308D2B0-A408-43E0-8BB5-61935943BB39}" destId="{C23915A4-203B-404C-AC35-838F8DD5D6A4}" srcOrd="0" destOrd="0" presId="urn:microsoft.com/office/officeart/2005/8/layout/list1"/>
    <dgm:cxn modelId="{7D2A5432-E6A1-482D-A1A1-1B0CB4471B1F}" type="presParOf" srcId="{0308D2B0-A408-43E0-8BB5-61935943BB39}" destId="{44CF3843-2252-4AB2-ADE4-EE6BEEF9DA9D}" srcOrd="1" destOrd="0" presId="urn:microsoft.com/office/officeart/2005/8/layout/list1"/>
    <dgm:cxn modelId="{E56DE346-9FDE-491F-8E09-CFD8989C72D1}" type="presParOf" srcId="{263A3F4C-0D69-41DA-B229-2724A7961C27}" destId="{A498DD7D-3808-4E26-BEDB-58CC26838B5D}" srcOrd="1" destOrd="0" presId="urn:microsoft.com/office/officeart/2005/8/layout/list1"/>
    <dgm:cxn modelId="{F5324498-AA7B-429E-A455-E7448C593C30}" type="presParOf" srcId="{263A3F4C-0D69-41DA-B229-2724A7961C27}" destId="{527DB6DA-903D-4D5F-91F0-7B8D3474A84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4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9854B90-4BB9-45CD-A5B5-86C1AA9ACE60}">
      <dsp:nvSpPr>
        <dsp:cNvPr id="0" name=""/>
        <dsp:cNvSpPr/>
      </dsp:nvSpPr>
      <dsp:spPr>
        <a:xfrm>
          <a:off x="2976" y="656"/>
          <a:ext cx="6090046" cy="9554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200" kern="1200" dirty="0" smtClean="0"/>
            <a:t>Observers</a:t>
          </a:r>
          <a:endParaRPr lang="ko-KR" altLang="en-US" sz="3200" kern="1200" dirty="0"/>
        </a:p>
      </dsp:txBody>
      <dsp:txXfrm>
        <a:off x="2976" y="656"/>
        <a:ext cx="6090046" cy="955476"/>
      </dsp:txXfrm>
    </dsp:sp>
    <dsp:sp modelId="{27619605-CDEF-4403-9410-034632164E09}">
      <dsp:nvSpPr>
        <dsp:cNvPr id="0" name=""/>
        <dsp:cNvSpPr/>
      </dsp:nvSpPr>
      <dsp:spPr>
        <a:xfrm>
          <a:off x="2976" y="1036393"/>
          <a:ext cx="6090046" cy="9554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200" kern="1200" dirty="0" smtClean="0"/>
            <a:t>Percolator worker</a:t>
          </a:r>
          <a:endParaRPr lang="ko-KR" altLang="en-US" sz="3200" kern="1200" dirty="0"/>
        </a:p>
      </dsp:txBody>
      <dsp:txXfrm>
        <a:off x="2976" y="1036393"/>
        <a:ext cx="6090046" cy="955476"/>
      </dsp:txXfrm>
    </dsp:sp>
    <dsp:sp modelId="{DB8FF50E-1C6A-491E-BF93-1382AA40ADF8}">
      <dsp:nvSpPr>
        <dsp:cNvPr id="0" name=""/>
        <dsp:cNvSpPr/>
      </dsp:nvSpPr>
      <dsp:spPr>
        <a:xfrm>
          <a:off x="2976" y="2072130"/>
          <a:ext cx="6090046" cy="9554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200" kern="1200" dirty="0" err="1" smtClean="0"/>
            <a:t>Bigtable</a:t>
          </a:r>
          <a:r>
            <a:rPr lang="en-US" altLang="ko-KR" sz="3200" kern="1200" dirty="0" smtClean="0"/>
            <a:t> tablet server</a:t>
          </a:r>
          <a:endParaRPr lang="ko-KR" altLang="en-US" sz="3200" kern="1200" dirty="0"/>
        </a:p>
      </dsp:txBody>
      <dsp:txXfrm>
        <a:off x="2976" y="2072130"/>
        <a:ext cx="6090046" cy="955476"/>
      </dsp:txXfrm>
    </dsp:sp>
    <dsp:sp modelId="{00BB2718-4CF3-4787-924E-E0507B21A5CA}">
      <dsp:nvSpPr>
        <dsp:cNvPr id="0" name=""/>
        <dsp:cNvSpPr/>
      </dsp:nvSpPr>
      <dsp:spPr>
        <a:xfrm>
          <a:off x="2976" y="3107866"/>
          <a:ext cx="6090046" cy="9554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200" kern="1200" dirty="0" smtClean="0"/>
            <a:t>GFS </a:t>
          </a:r>
          <a:r>
            <a:rPr lang="en-US" altLang="ko-KR" sz="3200" kern="1200" dirty="0" err="1" smtClean="0"/>
            <a:t>chunkserver</a:t>
          </a:r>
          <a:endParaRPr lang="ko-KR" altLang="en-US" sz="3200" kern="1200" dirty="0"/>
        </a:p>
      </dsp:txBody>
      <dsp:txXfrm>
        <a:off x="2976" y="3107866"/>
        <a:ext cx="6090046" cy="955476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9854B90-4BB9-45CD-A5B5-86C1AA9ACE60}">
      <dsp:nvSpPr>
        <dsp:cNvPr id="0" name=""/>
        <dsp:cNvSpPr/>
      </dsp:nvSpPr>
      <dsp:spPr>
        <a:xfrm>
          <a:off x="1547" y="341"/>
          <a:ext cx="3165257" cy="4966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Observers</a:t>
          </a:r>
          <a:endParaRPr lang="ko-KR" altLang="en-US" sz="1600" kern="1200" dirty="0"/>
        </a:p>
      </dsp:txBody>
      <dsp:txXfrm>
        <a:off x="1547" y="341"/>
        <a:ext cx="3165257" cy="496601"/>
      </dsp:txXfrm>
    </dsp:sp>
    <dsp:sp modelId="{27619605-CDEF-4403-9410-034632164E09}">
      <dsp:nvSpPr>
        <dsp:cNvPr id="0" name=""/>
        <dsp:cNvSpPr/>
      </dsp:nvSpPr>
      <dsp:spPr>
        <a:xfrm>
          <a:off x="1547" y="538657"/>
          <a:ext cx="3165257" cy="4966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Percolator worker</a:t>
          </a:r>
          <a:endParaRPr lang="ko-KR" altLang="en-US" sz="1600" kern="1200" dirty="0"/>
        </a:p>
      </dsp:txBody>
      <dsp:txXfrm>
        <a:off x="1547" y="538657"/>
        <a:ext cx="3165257" cy="496601"/>
      </dsp:txXfrm>
    </dsp:sp>
    <dsp:sp modelId="{DB8FF50E-1C6A-491E-BF93-1382AA40ADF8}">
      <dsp:nvSpPr>
        <dsp:cNvPr id="0" name=""/>
        <dsp:cNvSpPr/>
      </dsp:nvSpPr>
      <dsp:spPr>
        <a:xfrm>
          <a:off x="1547" y="1076974"/>
          <a:ext cx="3165257" cy="4966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err="1" smtClean="0"/>
            <a:t>Bigtable</a:t>
          </a:r>
          <a:r>
            <a:rPr lang="en-US" altLang="ko-KR" sz="1600" kern="1200" dirty="0" smtClean="0"/>
            <a:t> tablet server</a:t>
          </a:r>
          <a:endParaRPr lang="ko-KR" altLang="en-US" sz="1600" kern="1200" dirty="0"/>
        </a:p>
      </dsp:txBody>
      <dsp:txXfrm>
        <a:off x="1547" y="1076974"/>
        <a:ext cx="3165257" cy="496601"/>
      </dsp:txXfrm>
    </dsp:sp>
    <dsp:sp modelId="{00BB2718-4CF3-4787-924E-E0507B21A5CA}">
      <dsp:nvSpPr>
        <dsp:cNvPr id="0" name=""/>
        <dsp:cNvSpPr/>
      </dsp:nvSpPr>
      <dsp:spPr>
        <a:xfrm>
          <a:off x="1547" y="1615290"/>
          <a:ext cx="3165257" cy="4966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GFS </a:t>
          </a:r>
          <a:r>
            <a:rPr lang="en-US" altLang="ko-KR" sz="1600" kern="1200" dirty="0" err="1" smtClean="0"/>
            <a:t>chunkserver</a:t>
          </a:r>
          <a:endParaRPr lang="ko-KR" altLang="en-US" sz="1600" kern="1200" dirty="0"/>
        </a:p>
      </dsp:txBody>
      <dsp:txXfrm>
        <a:off x="1547" y="1615290"/>
        <a:ext cx="3165257" cy="496601"/>
      </dsp:txXfrm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9854B90-4BB9-45CD-A5B5-86C1AA9ACE60}">
      <dsp:nvSpPr>
        <dsp:cNvPr id="0" name=""/>
        <dsp:cNvSpPr/>
      </dsp:nvSpPr>
      <dsp:spPr>
        <a:xfrm>
          <a:off x="1547" y="341"/>
          <a:ext cx="3165257" cy="4966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Observers</a:t>
          </a:r>
          <a:endParaRPr lang="ko-KR" altLang="en-US" sz="1600" kern="1200" dirty="0"/>
        </a:p>
      </dsp:txBody>
      <dsp:txXfrm>
        <a:off x="1547" y="341"/>
        <a:ext cx="3165257" cy="496601"/>
      </dsp:txXfrm>
    </dsp:sp>
    <dsp:sp modelId="{27619605-CDEF-4403-9410-034632164E09}">
      <dsp:nvSpPr>
        <dsp:cNvPr id="0" name=""/>
        <dsp:cNvSpPr/>
      </dsp:nvSpPr>
      <dsp:spPr>
        <a:xfrm>
          <a:off x="1547" y="538657"/>
          <a:ext cx="3165257" cy="4966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Percolator worker</a:t>
          </a:r>
          <a:endParaRPr lang="ko-KR" altLang="en-US" sz="1600" kern="1200" dirty="0"/>
        </a:p>
      </dsp:txBody>
      <dsp:txXfrm>
        <a:off x="1547" y="538657"/>
        <a:ext cx="3165257" cy="496601"/>
      </dsp:txXfrm>
    </dsp:sp>
    <dsp:sp modelId="{DB8FF50E-1C6A-491E-BF93-1382AA40ADF8}">
      <dsp:nvSpPr>
        <dsp:cNvPr id="0" name=""/>
        <dsp:cNvSpPr/>
      </dsp:nvSpPr>
      <dsp:spPr>
        <a:xfrm>
          <a:off x="1547" y="1076974"/>
          <a:ext cx="3165257" cy="4966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err="1" smtClean="0"/>
            <a:t>Bigtable</a:t>
          </a:r>
          <a:r>
            <a:rPr lang="en-US" altLang="ko-KR" sz="1600" kern="1200" dirty="0" smtClean="0"/>
            <a:t> tablet server</a:t>
          </a:r>
          <a:endParaRPr lang="ko-KR" altLang="en-US" sz="1600" kern="1200" dirty="0"/>
        </a:p>
      </dsp:txBody>
      <dsp:txXfrm>
        <a:off x="1547" y="1076974"/>
        <a:ext cx="3165257" cy="496601"/>
      </dsp:txXfrm>
    </dsp:sp>
    <dsp:sp modelId="{00BB2718-4CF3-4787-924E-E0507B21A5CA}">
      <dsp:nvSpPr>
        <dsp:cNvPr id="0" name=""/>
        <dsp:cNvSpPr/>
      </dsp:nvSpPr>
      <dsp:spPr>
        <a:xfrm>
          <a:off x="1547" y="1615290"/>
          <a:ext cx="3165257" cy="4966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GFS </a:t>
          </a:r>
          <a:r>
            <a:rPr lang="en-US" altLang="ko-KR" sz="1600" kern="1200" dirty="0" err="1" smtClean="0"/>
            <a:t>chunkserver</a:t>
          </a:r>
          <a:endParaRPr lang="ko-KR" altLang="en-US" sz="1600" kern="1200" dirty="0"/>
        </a:p>
      </dsp:txBody>
      <dsp:txXfrm>
        <a:off x="1547" y="1615290"/>
        <a:ext cx="3165257" cy="496601"/>
      </dsp:txXfrm>
    </dsp:sp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9854B90-4BB9-45CD-A5B5-86C1AA9ACE60}">
      <dsp:nvSpPr>
        <dsp:cNvPr id="0" name=""/>
        <dsp:cNvSpPr/>
      </dsp:nvSpPr>
      <dsp:spPr>
        <a:xfrm>
          <a:off x="1547" y="341"/>
          <a:ext cx="3165257" cy="4966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Observers</a:t>
          </a:r>
          <a:endParaRPr lang="ko-KR" altLang="en-US" sz="1600" kern="1200" dirty="0"/>
        </a:p>
      </dsp:txBody>
      <dsp:txXfrm>
        <a:off x="1547" y="341"/>
        <a:ext cx="3165257" cy="496601"/>
      </dsp:txXfrm>
    </dsp:sp>
    <dsp:sp modelId="{27619605-CDEF-4403-9410-034632164E09}">
      <dsp:nvSpPr>
        <dsp:cNvPr id="0" name=""/>
        <dsp:cNvSpPr/>
      </dsp:nvSpPr>
      <dsp:spPr>
        <a:xfrm>
          <a:off x="1547" y="538657"/>
          <a:ext cx="3165257" cy="4966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Percolator worker</a:t>
          </a:r>
          <a:endParaRPr lang="ko-KR" altLang="en-US" sz="1600" kern="1200" dirty="0"/>
        </a:p>
      </dsp:txBody>
      <dsp:txXfrm>
        <a:off x="1547" y="538657"/>
        <a:ext cx="3165257" cy="496601"/>
      </dsp:txXfrm>
    </dsp:sp>
    <dsp:sp modelId="{DB8FF50E-1C6A-491E-BF93-1382AA40ADF8}">
      <dsp:nvSpPr>
        <dsp:cNvPr id="0" name=""/>
        <dsp:cNvSpPr/>
      </dsp:nvSpPr>
      <dsp:spPr>
        <a:xfrm>
          <a:off x="1547" y="1076974"/>
          <a:ext cx="3165257" cy="4966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err="1" smtClean="0"/>
            <a:t>Bigtable</a:t>
          </a:r>
          <a:r>
            <a:rPr lang="en-US" altLang="ko-KR" sz="1600" kern="1200" dirty="0" smtClean="0"/>
            <a:t> tablet server</a:t>
          </a:r>
          <a:endParaRPr lang="ko-KR" altLang="en-US" sz="1600" kern="1200" dirty="0"/>
        </a:p>
      </dsp:txBody>
      <dsp:txXfrm>
        <a:off x="1547" y="1076974"/>
        <a:ext cx="3165257" cy="496601"/>
      </dsp:txXfrm>
    </dsp:sp>
    <dsp:sp modelId="{00BB2718-4CF3-4787-924E-E0507B21A5CA}">
      <dsp:nvSpPr>
        <dsp:cNvPr id="0" name=""/>
        <dsp:cNvSpPr/>
      </dsp:nvSpPr>
      <dsp:spPr>
        <a:xfrm>
          <a:off x="1547" y="1615290"/>
          <a:ext cx="3165257" cy="4966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GFS </a:t>
          </a:r>
          <a:r>
            <a:rPr lang="en-US" altLang="ko-KR" sz="1600" kern="1200" dirty="0" err="1" smtClean="0"/>
            <a:t>chunkserver</a:t>
          </a:r>
          <a:endParaRPr lang="ko-KR" altLang="en-US" sz="1600" kern="1200" dirty="0"/>
        </a:p>
      </dsp:txBody>
      <dsp:txXfrm>
        <a:off x="1547" y="1615290"/>
        <a:ext cx="3165257" cy="496601"/>
      </dsp:txXfrm>
    </dsp:sp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9854B90-4BB9-45CD-A5B5-86C1AA9ACE60}">
      <dsp:nvSpPr>
        <dsp:cNvPr id="0" name=""/>
        <dsp:cNvSpPr/>
      </dsp:nvSpPr>
      <dsp:spPr>
        <a:xfrm>
          <a:off x="1547" y="341"/>
          <a:ext cx="3165257" cy="4966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Observers</a:t>
          </a:r>
          <a:endParaRPr lang="ko-KR" altLang="en-US" sz="1600" kern="1200" dirty="0"/>
        </a:p>
      </dsp:txBody>
      <dsp:txXfrm>
        <a:off x="1547" y="341"/>
        <a:ext cx="3165257" cy="496601"/>
      </dsp:txXfrm>
    </dsp:sp>
    <dsp:sp modelId="{27619605-CDEF-4403-9410-034632164E09}">
      <dsp:nvSpPr>
        <dsp:cNvPr id="0" name=""/>
        <dsp:cNvSpPr/>
      </dsp:nvSpPr>
      <dsp:spPr>
        <a:xfrm>
          <a:off x="1547" y="538657"/>
          <a:ext cx="3165257" cy="4966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Percolator worker</a:t>
          </a:r>
          <a:endParaRPr lang="ko-KR" altLang="en-US" sz="1600" kern="1200" dirty="0"/>
        </a:p>
      </dsp:txBody>
      <dsp:txXfrm>
        <a:off x="1547" y="538657"/>
        <a:ext cx="3165257" cy="496601"/>
      </dsp:txXfrm>
    </dsp:sp>
    <dsp:sp modelId="{DB8FF50E-1C6A-491E-BF93-1382AA40ADF8}">
      <dsp:nvSpPr>
        <dsp:cNvPr id="0" name=""/>
        <dsp:cNvSpPr/>
      </dsp:nvSpPr>
      <dsp:spPr>
        <a:xfrm>
          <a:off x="1547" y="1076974"/>
          <a:ext cx="3165257" cy="4966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err="1" smtClean="0"/>
            <a:t>Bigtable</a:t>
          </a:r>
          <a:r>
            <a:rPr lang="en-US" altLang="ko-KR" sz="1600" kern="1200" dirty="0" smtClean="0"/>
            <a:t> tablet server</a:t>
          </a:r>
          <a:endParaRPr lang="ko-KR" altLang="en-US" sz="1600" kern="1200" dirty="0"/>
        </a:p>
      </dsp:txBody>
      <dsp:txXfrm>
        <a:off x="1547" y="1076974"/>
        <a:ext cx="3165257" cy="496601"/>
      </dsp:txXfrm>
    </dsp:sp>
    <dsp:sp modelId="{00BB2718-4CF3-4787-924E-E0507B21A5CA}">
      <dsp:nvSpPr>
        <dsp:cNvPr id="0" name=""/>
        <dsp:cNvSpPr/>
      </dsp:nvSpPr>
      <dsp:spPr>
        <a:xfrm>
          <a:off x="1547" y="1615290"/>
          <a:ext cx="3165257" cy="4966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GFS </a:t>
          </a:r>
          <a:r>
            <a:rPr lang="en-US" altLang="ko-KR" sz="1600" kern="1200" dirty="0" err="1" smtClean="0"/>
            <a:t>chunkserver</a:t>
          </a:r>
          <a:endParaRPr lang="ko-KR" altLang="en-US" sz="1600" kern="1200" dirty="0"/>
        </a:p>
      </dsp:txBody>
      <dsp:txXfrm>
        <a:off x="1547" y="1615290"/>
        <a:ext cx="3165257" cy="496601"/>
      </dsp:txXfrm>
    </dsp:sp>
  </dsp:spTree>
</dsp:drawing>
</file>

<file path=ppt/diagrams/drawing1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27DB6DA-903D-4D5F-91F0-7B8D3474A840}">
      <dsp:nvSpPr>
        <dsp:cNvPr id="0" name=""/>
        <dsp:cNvSpPr/>
      </dsp:nvSpPr>
      <dsp:spPr>
        <a:xfrm>
          <a:off x="0" y="247755"/>
          <a:ext cx="4032448" cy="1512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12963" tIns="333248" rIns="312963" bIns="113792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600" kern="1200" dirty="0"/>
        </a:p>
      </dsp:txBody>
      <dsp:txXfrm>
        <a:off x="0" y="247755"/>
        <a:ext cx="4032448" cy="1512000"/>
      </dsp:txXfrm>
    </dsp:sp>
    <dsp:sp modelId="{44CF3843-2252-4AB2-ADE4-EE6BEEF9DA9D}">
      <dsp:nvSpPr>
        <dsp:cNvPr id="0" name=""/>
        <dsp:cNvSpPr/>
      </dsp:nvSpPr>
      <dsp:spPr>
        <a:xfrm>
          <a:off x="201622" y="11595"/>
          <a:ext cx="2822713" cy="4723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92" tIns="0" rIns="106692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Timestamp oracle service</a:t>
          </a:r>
          <a:endParaRPr lang="ko-KR" altLang="en-US" sz="1600" kern="1200" dirty="0"/>
        </a:p>
      </dsp:txBody>
      <dsp:txXfrm>
        <a:off x="201622" y="11595"/>
        <a:ext cx="2822713" cy="472320"/>
      </dsp:txXfrm>
    </dsp:sp>
  </dsp:spTree>
</dsp:drawing>
</file>

<file path=ppt/diagrams/drawing1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27DB6DA-903D-4D5F-91F0-7B8D3474A840}">
      <dsp:nvSpPr>
        <dsp:cNvPr id="0" name=""/>
        <dsp:cNvSpPr/>
      </dsp:nvSpPr>
      <dsp:spPr>
        <a:xfrm>
          <a:off x="0" y="247755"/>
          <a:ext cx="4032448" cy="1512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12963" tIns="333248" rIns="312963" bIns="113792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600" kern="1200" dirty="0"/>
        </a:p>
      </dsp:txBody>
      <dsp:txXfrm>
        <a:off x="0" y="247755"/>
        <a:ext cx="4032448" cy="1512000"/>
      </dsp:txXfrm>
    </dsp:sp>
    <dsp:sp modelId="{44CF3843-2252-4AB2-ADE4-EE6BEEF9DA9D}">
      <dsp:nvSpPr>
        <dsp:cNvPr id="0" name=""/>
        <dsp:cNvSpPr/>
      </dsp:nvSpPr>
      <dsp:spPr>
        <a:xfrm>
          <a:off x="201622" y="11595"/>
          <a:ext cx="2822713" cy="4723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92" tIns="0" rIns="106692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Lightweight lock service</a:t>
          </a:r>
          <a:endParaRPr lang="ko-KR" altLang="en-US" sz="1600" kern="1200" dirty="0"/>
        </a:p>
      </dsp:txBody>
      <dsp:txXfrm>
        <a:off x="201622" y="11595"/>
        <a:ext cx="2822713" cy="472320"/>
      </dsp:txXfrm>
    </dsp:sp>
  </dsp:spTree>
</dsp:drawing>
</file>

<file path=ppt/diagrams/drawing1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9E6A737-6185-4F04-90CD-0AB10E5D352A}">
      <dsp:nvSpPr>
        <dsp:cNvPr id="0" name=""/>
        <dsp:cNvSpPr/>
      </dsp:nvSpPr>
      <dsp:spPr>
        <a:xfrm>
          <a:off x="1465" y="386738"/>
          <a:ext cx="1942123" cy="1942123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/>
            <a:t>Transactions</a:t>
          </a:r>
          <a:endParaRPr lang="ko-KR" altLang="en-US" sz="1800" kern="1200" dirty="0"/>
        </a:p>
      </dsp:txBody>
      <dsp:txXfrm>
        <a:off x="1465" y="386738"/>
        <a:ext cx="1942123" cy="1942123"/>
      </dsp:txXfrm>
    </dsp:sp>
    <dsp:sp modelId="{01236A72-2E84-4AC9-8116-058A466F3A19}">
      <dsp:nvSpPr>
        <dsp:cNvPr id="0" name=""/>
        <dsp:cNvSpPr/>
      </dsp:nvSpPr>
      <dsp:spPr>
        <a:xfrm>
          <a:off x="2101289" y="794584"/>
          <a:ext cx="1126431" cy="1126431"/>
        </a:xfrm>
        <a:prstGeom prst="mathPlus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300" kern="1200"/>
        </a:p>
      </dsp:txBody>
      <dsp:txXfrm>
        <a:off x="2101289" y="794584"/>
        <a:ext cx="1126431" cy="1126431"/>
      </dsp:txXfrm>
    </dsp:sp>
    <dsp:sp modelId="{4F883F75-37B0-4B39-839F-7025F6A145BB}">
      <dsp:nvSpPr>
        <dsp:cNvPr id="0" name=""/>
        <dsp:cNvSpPr/>
      </dsp:nvSpPr>
      <dsp:spPr>
        <a:xfrm>
          <a:off x="3385422" y="386738"/>
          <a:ext cx="1942123" cy="1942123"/>
        </a:xfrm>
        <a:prstGeom prst="ellipse">
          <a:avLst/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shade val="51000"/>
                <a:satMod val="130000"/>
              </a:schemeClr>
            </a:gs>
            <a:gs pos="80000">
              <a:schemeClr val="accent2">
                <a:hueOff val="2340759"/>
                <a:satOff val="-2919"/>
                <a:lumOff val="686"/>
                <a:alphaOff val="0"/>
                <a:shade val="93000"/>
                <a:satMod val="13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/>
            <a:t>Observers</a:t>
          </a:r>
          <a:endParaRPr lang="ko-KR" altLang="en-US" sz="1800" kern="1200" dirty="0"/>
        </a:p>
      </dsp:txBody>
      <dsp:txXfrm>
        <a:off x="3385422" y="386738"/>
        <a:ext cx="1942123" cy="1942123"/>
      </dsp:txXfrm>
    </dsp:sp>
    <dsp:sp modelId="{DE916EB1-3355-4DD6-83C5-934C16E11884}">
      <dsp:nvSpPr>
        <dsp:cNvPr id="0" name=""/>
        <dsp:cNvSpPr/>
      </dsp:nvSpPr>
      <dsp:spPr>
        <a:xfrm>
          <a:off x="5485246" y="794584"/>
          <a:ext cx="1126431" cy="1126431"/>
        </a:xfrm>
        <a:prstGeom prst="mathEqual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500" kern="1200"/>
        </a:p>
      </dsp:txBody>
      <dsp:txXfrm>
        <a:off x="5485246" y="794584"/>
        <a:ext cx="1126431" cy="1126431"/>
      </dsp:txXfrm>
    </dsp:sp>
    <dsp:sp modelId="{69002B78-5EE9-4EC4-BB00-0DF2EC2A9429}">
      <dsp:nvSpPr>
        <dsp:cNvPr id="0" name=""/>
        <dsp:cNvSpPr/>
      </dsp:nvSpPr>
      <dsp:spPr>
        <a:xfrm>
          <a:off x="6769378" y="386738"/>
          <a:ext cx="1942123" cy="1942123"/>
        </a:xfrm>
        <a:prstGeom prst="ellipse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/>
            <a:t>Percolator</a:t>
          </a:r>
          <a:endParaRPr lang="ko-KR" altLang="en-US" sz="1800" kern="1200" dirty="0"/>
        </a:p>
      </dsp:txBody>
      <dsp:txXfrm>
        <a:off x="6769378" y="386738"/>
        <a:ext cx="1942123" cy="1942123"/>
      </dsp:txXfrm>
    </dsp:sp>
  </dsp:spTree>
</dsp:drawing>
</file>

<file path=ppt/diagrams/drawing1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9854B90-4BB9-45CD-A5B5-86C1AA9ACE60}">
      <dsp:nvSpPr>
        <dsp:cNvPr id="0" name=""/>
        <dsp:cNvSpPr/>
      </dsp:nvSpPr>
      <dsp:spPr>
        <a:xfrm>
          <a:off x="914" y="188"/>
          <a:ext cx="1870379" cy="40117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dirty="0" smtClean="0"/>
            <a:t>Observers</a:t>
          </a:r>
          <a:endParaRPr lang="ko-KR" altLang="en-US" sz="1300" kern="1200" dirty="0"/>
        </a:p>
      </dsp:txBody>
      <dsp:txXfrm>
        <a:off x="914" y="188"/>
        <a:ext cx="1870379" cy="401177"/>
      </dsp:txXfrm>
    </dsp:sp>
    <dsp:sp modelId="{27619605-CDEF-4403-9410-034632164E09}">
      <dsp:nvSpPr>
        <dsp:cNvPr id="0" name=""/>
        <dsp:cNvSpPr/>
      </dsp:nvSpPr>
      <dsp:spPr>
        <a:xfrm>
          <a:off x="914" y="426399"/>
          <a:ext cx="1870379" cy="40117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dirty="0" smtClean="0"/>
            <a:t>Percolator worker</a:t>
          </a:r>
          <a:endParaRPr lang="ko-KR" altLang="en-US" sz="1300" kern="1200" dirty="0"/>
        </a:p>
      </dsp:txBody>
      <dsp:txXfrm>
        <a:off x="914" y="426399"/>
        <a:ext cx="1870379" cy="401177"/>
      </dsp:txXfrm>
    </dsp:sp>
    <dsp:sp modelId="{DB8FF50E-1C6A-491E-BF93-1382AA40ADF8}">
      <dsp:nvSpPr>
        <dsp:cNvPr id="0" name=""/>
        <dsp:cNvSpPr/>
      </dsp:nvSpPr>
      <dsp:spPr>
        <a:xfrm>
          <a:off x="914" y="852609"/>
          <a:ext cx="1870379" cy="4011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dirty="0" err="1" smtClean="0"/>
            <a:t>Bigtable</a:t>
          </a:r>
          <a:r>
            <a:rPr lang="en-US" altLang="ko-KR" sz="1300" kern="1200" dirty="0" smtClean="0"/>
            <a:t> tablet server</a:t>
          </a:r>
          <a:endParaRPr lang="ko-KR" altLang="en-US" sz="1300" kern="1200" dirty="0"/>
        </a:p>
      </dsp:txBody>
      <dsp:txXfrm>
        <a:off x="914" y="852609"/>
        <a:ext cx="1870379" cy="401177"/>
      </dsp:txXfrm>
    </dsp:sp>
    <dsp:sp modelId="{00BB2718-4CF3-4787-924E-E0507B21A5CA}">
      <dsp:nvSpPr>
        <dsp:cNvPr id="0" name=""/>
        <dsp:cNvSpPr/>
      </dsp:nvSpPr>
      <dsp:spPr>
        <a:xfrm>
          <a:off x="914" y="1278820"/>
          <a:ext cx="1870379" cy="40117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dirty="0" smtClean="0"/>
            <a:t>GFS </a:t>
          </a:r>
          <a:r>
            <a:rPr lang="en-US" altLang="ko-KR" sz="1300" kern="1200" dirty="0" err="1" smtClean="0"/>
            <a:t>chunkserver</a:t>
          </a:r>
          <a:endParaRPr lang="ko-KR" altLang="en-US" sz="1300" kern="1200" dirty="0"/>
        </a:p>
      </dsp:txBody>
      <dsp:txXfrm>
        <a:off x="914" y="1278820"/>
        <a:ext cx="1870379" cy="401177"/>
      </dsp:txXfrm>
    </dsp:sp>
  </dsp:spTree>
</dsp:drawing>
</file>

<file path=ppt/diagrams/drawing1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9854B90-4BB9-45CD-A5B5-86C1AA9ACE60}">
      <dsp:nvSpPr>
        <dsp:cNvPr id="0" name=""/>
        <dsp:cNvSpPr/>
      </dsp:nvSpPr>
      <dsp:spPr>
        <a:xfrm>
          <a:off x="1547" y="341"/>
          <a:ext cx="3165257" cy="4966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Observers</a:t>
          </a:r>
          <a:endParaRPr lang="ko-KR" altLang="en-US" sz="1600" kern="1200" dirty="0"/>
        </a:p>
      </dsp:txBody>
      <dsp:txXfrm>
        <a:off x="1547" y="341"/>
        <a:ext cx="3165257" cy="496601"/>
      </dsp:txXfrm>
    </dsp:sp>
    <dsp:sp modelId="{27619605-CDEF-4403-9410-034632164E09}">
      <dsp:nvSpPr>
        <dsp:cNvPr id="0" name=""/>
        <dsp:cNvSpPr/>
      </dsp:nvSpPr>
      <dsp:spPr>
        <a:xfrm>
          <a:off x="1547" y="538657"/>
          <a:ext cx="3165257" cy="4966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Percolator worker</a:t>
          </a:r>
          <a:endParaRPr lang="ko-KR" altLang="en-US" sz="1600" kern="1200" dirty="0"/>
        </a:p>
      </dsp:txBody>
      <dsp:txXfrm>
        <a:off x="1547" y="538657"/>
        <a:ext cx="3165257" cy="496601"/>
      </dsp:txXfrm>
    </dsp:sp>
    <dsp:sp modelId="{DB8FF50E-1C6A-491E-BF93-1382AA40ADF8}">
      <dsp:nvSpPr>
        <dsp:cNvPr id="0" name=""/>
        <dsp:cNvSpPr/>
      </dsp:nvSpPr>
      <dsp:spPr>
        <a:xfrm>
          <a:off x="1547" y="1076974"/>
          <a:ext cx="3165257" cy="4966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err="1" smtClean="0"/>
            <a:t>Bigtable</a:t>
          </a:r>
          <a:r>
            <a:rPr lang="en-US" altLang="ko-KR" sz="1600" kern="1200" dirty="0" smtClean="0"/>
            <a:t> tablet server</a:t>
          </a:r>
          <a:endParaRPr lang="ko-KR" altLang="en-US" sz="1600" kern="1200" dirty="0"/>
        </a:p>
      </dsp:txBody>
      <dsp:txXfrm>
        <a:off x="1547" y="1076974"/>
        <a:ext cx="3165257" cy="496601"/>
      </dsp:txXfrm>
    </dsp:sp>
    <dsp:sp modelId="{00BB2718-4CF3-4787-924E-E0507B21A5CA}">
      <dsp:nvSpPr>
        <dsp:cNvPr id="0" name=""/>
        <dsp:cNvSpPr/>
      </dsp:nvSpPr>
      <dsp:spPr>
        <a:xfrm>
          <a:off x="1547" y="1615290"/>
          <a:ext cx="3165257" cy="4966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GFS </a:t>
          </a:r>
          <a:r>
            <a:rPr lang="en-US" altLang="ko-KR" sz="1600" kern="1200" dirty="0" err="1" smtClean="0"/>
            <a:t>chunkserver</a:t>
          </a:r>
          <a:endParaRPr lang="ko-KR" altLang="en-US" sz="1600" kern="1200" dirty="0"/>
        </a:p>
      </dsp:txBody>
      <dsp:txXfrm>
        <a:off x="1547" y="1615290"/>
        <a:ext cx="3165257" cy="496601"/>
      </dsp:txXfrm>
    </dsp:sp>
  </dsp:spTree>
</dsp:drawing>
</file>

<file path=ppt/diagrams/drawing1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27DB6DA-903D-4D5F-91F0-7B8D3474A840}">
      <dsp:nvSpPr>
        <dsp:cNvPr id="0" name=""/>
        <dsp:cNvSpPr/>
      </dsp:nvSpPr>
      <dsp:spPr>
        <a:xfrm>
          <a:off x="0" y="283155"/>
          <a:ext cx="6192688" cy="3213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80621" tIns="354076" rIns="480621" bIns="120904" numCol="1" spcCol="1270" anchor="t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700" kern="1200" dirty="0"/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700" kern="1200" dirty="0"/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700" kern="1200" dirty="0"/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700" kern="1200" dirty="0"/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700" kern="1200" dirty="0"/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700" kern="1200" dirty="0"/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700" kern="1200" dirty="0"/>
        </a:p>
      </dsp:txBody>
      <dsp:txXfrm>
        <a:off x="0" y="283155"/>
        <a:ext cx="6192688" cy="3213000"/>
      </dsp:txXfrm>
    </dsp:sp>
    <dsp:sp modelId="{44CF3843-2252-4AB2-ADE4-EE6BEEF9DA9D}">
      <dsp:nvSpPr>
        <dsp:cNvPr id="0" name=""/>
        <dsp:cNvSpPr/>
      </dsp:nvSpPr>
      <dsp:spPr>
        <a:xfrm>
          <a:off x="309634" y="32235"/>
          <a:ext cx="4334881" cy="50184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848" tIns="0" rIns="163848" bIns="0" numCol="1" spcCol="1270" anchor="ctr" anchorCtr="0">
          <a:noAutofit/>
        </a:bodyPr>
        <a:lstStyle/>
        <a:p>
          <a:pPr lvl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dirty="0" smtClean="0"/>
            <a:t>A Percolator application</a:t>
          </a:r>
          <a:endParaRPr lang="ko-KR" altLang="en-US" sz="1700" kern="1200" dirty="0"/>
        </a:p>
      </dsp:txBody>
      <dsp:txXfrm>
        <a:off x="309634" y="32235"/>
        <a:ext cx="4334881" cy="50184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27DB6DA-903D-4D5F-91F0-7B8D3474A840}">
      <dsp:nvSpPr>
        <dsp:cNvPr id="0" name=""/>
        <dsp:cNvSpPr/>
      </dsp:nvSpPr>
      <dsp:spPr>
        <a:xfrm>
          <a:off x="0" y="252107"/>
          <a:ext cx="2664295" cy="2268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6779" tIns="333248" rIns="206779" bIns="113792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600" kern="1200" dirty="0"/>
        </a:p>
      </dsp:txBody>
      <dsp:txXfrm>
        <a:off x="0" y="252107"/>
        <a:ext cx="2664295" cy="2268000"/>
      </dsp:txXfrm>
    </dsp:sp>
    <dsp:sp modelId="{44CF3843-2252-4AB2-ADE4-EE6BEEF9DA9D}">
      <dsp:nvSpPr>
        <dsp:cNvPr id="0" name=""/>
        <dsp:cNvSpPr/>
      </dsp:nvSpPr>
      <dsp:spPr>
        <a:xfrm>
          <a:off x="133214" y="15947"/>
          <a:ext cx="1865007" cy="4723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0493" tIns="0" rIns="70493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Node 1</a:t>
          </a:r>
          <a:endParaRPr lang="ko-KR" altLang="en-US" sz="1600" kern="1200" dirty="0"/>
        </a:p>
      </dsp:txBody>
      <dsp:txXfrm>
        <a:off x="133214" y="15947"/>
        <a:ext cx="1865007" cy="472320"/>
      </dsp:txXfrm>
    </dsp:sp>
  </dsp:spTree>
</dsp:drawing>
</file>

<file path=ppt/diagrams/drawing2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1552D7E-64C4-4B0D-A0F6-46F45D1ECB1C}">
      <dsp:nvSpPr>
        <dsp:cNvPr id="0" name=""/>
        <dsp:cNvSpPr/>
      </dsp:nvSpPr>
      <dsp:spPr>
        <a:xfrm>
          <a:off x="360908" y="1017639"/>
          <a:ext cx="1414258" cy="7071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/>
            <a:t>Observer 1</a:t>
          </a:r>
          <a:endParaRPr lang="ko-KR" altLang="en-US" sz="2100" kern="1200" dirty="0"/>
        </a:p>
      </dsp:txBody>
      <dsp:txXfrm>
        <a:off x="360908" y="1017639"/>
        <a:ext cx="1414258" cy="707129"/>
      </dsp:txXfrm>
    </dsp:sp>
    <dsp:sp modelId="{F6417169-4605-491A-BFEA-AC0751A74FC9}">
      <dsp:nvSpPr>
        <dsp:cNvPr id="0" name=""/>
        <dsp:cNvSpPr/>
      </dsp:nvSpPr>
      <dsp:spPr>
        <a:xfrm rot="18770822">
          <a:off x="1642086" y="1039008"/>
          <a:ext cx="831863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831863" y="27246"/>
              </a:lnTo>
            </a:path>
          </a:pathLst>
        </a:custGeom>
        <a:noFill/>
        <a:ln w="38100" cap="flat" cmpd="sng" algn="ctr">
          <a:solidFill>
            <a:schemeClr val="accent1"/>
          </a:solidFill>
          <a:prstDash val="solid"/>
          <a:tailEnd type="arrow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 rot="18770822">
        <a:off x="2037222" y="1045457"/>
        <a:ext cx="41593" cy="41593"/>
      </dsp:txXfrm>
    </dsp:sp>
    <dsp:sp modelId="{C7879F2E-6138-414C-A8E2-1E2070B5D855}">
      <dsp:nvSpPr>
        <dsp:cNvPr id="0" name=""/>
        <dsp:cNvSpPr/>
      </dsp:nvSpPr>
      <dsp:spPr>
        <a:xfrm>
          <a:off x="2340870" y="407739"/>
          <a:ext cx="1414258" cy="7071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/>
            <a:t>Observer 2</a:t>
          </a:r>
          <a:endParaRPr lang="ko-KR" altLang="en-US" sz="2100" kern="1200" dirty="0"/>
        </a:p>
      </dsp:txBody>
      <dsp:txXfrm>
        <a:off x="2340870" y="407739"/>
        <a:ext cx="1414258" cy="707129"/>
      </dsp:txXfrm>
    </dsp:sp>
    <dsp:sp modelId="{2B21DBD7-E94B-4824-8EA1-AF08FA7A610F}">
      <dsp:nvSpPr>
        <dsp:cNvPr id="0" name=""/>
        <dsp:cNvSpPr/>
      </dsp:nvSpPr>
      <dsp:spPr>
        <a:xfrm rot="19457599">
          <a:off x="3689648" y="530758"/>
          <a:ext cx="696665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696665" y="27246"/>
              </a:lnTo>
            </a:path>
          </a:pathLst>
        </a:custGeom>
        <a:noFill/>
        <a:ln w="38100" cap="flat" cmpd="sng" algn="ctr">
          <a:solidFill>
            <a:schemeClr val="accent1"/>
          </a:solidFill>
          <a:prstDash val="solid"/>
          <a:tailEnd type="arrow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 rot="19457599">
        <a:off x="4020564" y="540588"/>
        <a:ext cx="34833" cy="34833"/>
      </dsp:txXfrm>
    </dsp:sp>
    <dsp:sp modelId="{C8092773-5C2E-492E-84AD-EC9A239B72C6}">
      <dsp:nvSpPr>
        <dsp:cNvPr id="0" name=""/>
        <dsp:cNvSpPr/>
      </dsp:nvSpPr>
      <dsp:spPr>
        <a:xfrm>
          <a:off x="4320832" y="1140"/>
          <a:ext cx="1414258" cy="7071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/>
            <a:t>Observer 4</a:t>
          </a:r>
          <a:endParaRPr lang="ko-KR" altLang="en-US" sz="2100" kern="1200" dirty="0"/>
        </a:p>
      </dsp:txBody>
      <dsp:txXfrm>
        <a:off x="4320832" y="1140"/>
        <a:ext cx="1414258" cy="707129"/>
      </dsp:txXfrm>
    </dsp:sp>
    <dsp:sp modelId="{51AF39DD-6D09-4210-B4C8-5CC83A87C2AA}">
      <dsp:nvSpPr>
        <dsp:cNvPr id="0" name=""/>
        <dsp:cNvSpPr/>
      </dsp:nvSpPr>
      <dsp:spPr>
        <a:xfrm rot="2142401">
          <a:off x="3689648" y="937358"/>
          <a:ext cx="696665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696665" y="27246"/>
              </a:lnTo>
            </a:path>
          </a:pathLst>
        </a:custGeom>
        <a:noFill/>
        <a:ln w="38100" cap="flat" cmpd="sng" algn="ctr">
          <a:solidFill>
            <a:schemeClr val="accent1"/>
          </a:solidFill>
          <a:prstDash val="solid"/>
          <a:tailEnd type="arrow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 rot="2142401">
        <a:off x="4020564" y="947187"/>
        <a:ext cx="34833" cy="34833"/>
      </dsp:txXfrm>
    </dsp:sp>
    <dsp:sp modelId="{39D6BC53-8CE6-4BD9-96EA-74C896FC306F}">
      <dsp:nvSpPr>
        <dsp:cNvPr id="0" name=""/>
        <dsp:cNvSpPr/>
      </dsp:nvSpPr>
      <dsp:spPr>
        <a:xfrm>
          <a:off x="4320832" y="814339"/>
          <a:ext cx="1414258" cy="7071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/>
            <a:t>Observer 5</a:t>
          </a:r>
          <a:endParaRPr lang="ko-KR" altLang="en-US" sz="2100" kern="1200" dirty="0"/>
        </a:p>
      </dsp:txBody>
      <dsp:txXfrm>
        <a:off x="4320832" y="814339"/>
        <a:ext cx="1414258" cy="707129"/>
      </dsp:txXfrm>
    </dsp:sp>
    <dsp:sp modelId="{83A8885A-907A-4C64-8683-00999AEAF244}">
      <dsp:nvSpPr>
        <dsp:cNvPr id="0" name=""/>
        <dsp:cNvSpPr/>
      </dsp:nvSpPr>
      <dsp:spPr>
        <a:xfrm rot="2829178">
          <a:off x="1642086" y="1648907"/>
          <a:ext cx="831863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831863" y="27246"/>
              </a:lnTo>
            </a:path>
          </a:pathLst>
        </a:custGeom>
        <a:noFill/>
        <a:ln w="38100" cap="flat" cmpd="sng" algn="ctr">
          <a:solidFill>
            <a:schemeClr val="accent1"/>
          </a:solidFill>
          <a:prstDash val="solid"/>
          <a:tailEnd type="arrow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 rot="2829178">
        <a:off x="2037222" y="1655356"/>
        <a:ext cx="41593" cy="41593"/>
      </dsp:txXfrm>
    </dsp:sp>
    <dsp:sp modelId="{7F307BED-5A22-4739-8A38-A5C2C30EF4BD}">
      <dsp:nvSpPr>
        <dsp:cNvPr id="0" name=""/>
        <dsp:cNvSpPr/>
      </dsp:nvSpPr>
      <dsp:spPr>
        <a:xfrm>
          <a:off x="2340870" y="1627538"/>
          <a:ext cx="1414258" cy="7071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/>
            <a:t>Observer 3</a:t>
          </a:r>
          <a:endParaRPr lang="ko-KR" altLang="en-US" sz="2100" kern="1200" dirty="0"/>
        </a:p>
      </dsp:txBody>
      <dsp:txXfrm>
        <a:off x="2340870" y="1627538"/>
        <a:ext cx="1414258" cy="707129"/>
      </dsp:txXfrm>
    </dsp:sp>
    <dsp:sp modelId="{F8ADD1F9-422E-45C0-90AB-EC8532208482}">
      <dsp:nvSpPr>
        <dsp:cNvPr id="0" name=""/>
        <dsp:cNvSpPr/>
      </dsp:nvSpPr>
      <dsp:spPr>
        <a:xfrm>
          <a:off x="3755129" y="1953856"/>
          <a:ext cx="565703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565703" y="27246"/>
              </a:lnTo>
            </a:path>
          </a:pathLst>
        </a:custGeom>
        <a:noFill/>
        <a:ln w="38100" cap="flat" cmpd="sng" algn="ctr">
          <a:solidFill>
            <a:schemeClr val="accent1"/>
          </a:solidFill>
          <a:prstDash val="solid"/>
          <a:tailEnd type="arrow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023838" y="1966960"/>
        <a:ext cx="28285" cy="28285"/>
      </dsp:txXfrm>
    </dsp:sp>
    <dsp:sp modelId="{65A2A2B2-26C3-4022-8694-BD3264039299}">
      <dsp:nvSpPr>
        <dsp:cNvPr id="0" name=""/>
        <dsp:cNvSpPr/>
      </dsp:nvSpPr>
      <dsp:spPr>
        <a:xfrm>
          <a:off x="4320832" y="1627538"/>
          <a:ext cx="1414258" cy="7071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/>
            <a:t>Observer 6</a:t>
          </a:r>
          <a:endParaRPr lang="ko-KR" altLang="en-US" sz="2100" kern="1200" dirty="0"/>
        </a:p>
      </dsp:txBody>
      <dsp:txXfrm>
        <a:off x="4320832" y="1627538"/>
        <a:ext cx="1414258" cy="707129"/>
      </dsp:txXfrm>
    </dsp:sp>
  </dsp:spTree>
</dsp:drawing>
</file>

<file path=ppt/diagrams/drawing2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27DB6DA-903D-4D5F-91F0-7B8D3474A840}">
      <dsp:nvSpPr>
        <dsp:cNvPr id="0" name=""/>
        <dsp:cNvSpPr/>
      </dsp:nvSpPr>
      <dsp:spPr>
        <a:xfrm>
          <a:off x="0" y="286586"/>
          <a:ext cx="6912768" cy="17955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6508" tIns="395732" rIns="536508" bIns="135128" numCol="1" spcCol="1270" anchor="t" anchorCtr="0">
          <a:noAutofit/>
        </a:bodyPr>
        <a:lstStyle/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900" kern="1200" dirty="0"/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900" kern="1200" dirty="0"/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900" kern="1200" dirty="0"/>
        </a:p>
      </dsp:txBody>
      <dsp:txXfrm>
        <a:off x="0" y="286586"/>
        <a:ext cx="6912768" cy="1795500"/>
      </dsp:txXfrm>
    </dsp:sp>
    <dsp:sp modelId="{44CF3843-2252-4AB2-ADE4-EE6BEEF9DA9D}">
      <dsp:nvSpPr>
        <dsp:cNvPr id="0" name=""/>
        <dsp:cNvSpPr/>
      </dsp:nvSpPr>
      <dsp:spPr>
        <a:xfrm>
          <a:off x="345638" y="6145"/>
          <a:ext cx="4838937" cy="56088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2900" tIns="0" rIns="182900" bIns="0" numCol="1" spcCol="1270" anchor="ctr" anchorCtr="0">
          <a:noAutofit/>
        </a:bodyPr>
        <a:lstStyle/>
        <a:p>
          <a:pPr lvl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 smtClean="0"/>
            <a:t>Google’s new indexing system</a:t>
          </a:r>
          <a:endParaRPr lang="ko-KR" altLang="en-US" sz="1900" kern="1200" dirty="0"/>
        </a:p>
      </dsp:txBody>
      <dsp:txXfrm>
        <a:off x="345638" y="6145"/>
        <a:ext cx="4838937" cy="560880"/>
      </dsp:txXfrm>
    </dsp:sp>
  </dsp:spTree>
</dsp:drawing>
</file>

<file path=ppt/diagrams/drawing2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1552D7E-64C4-4B0D-A0F6-46F45D1ECB1C}">
      <dsp:nvSpPr>
        <dsp:cNvPr id="0" name=""/>
        <dsp:cNvSpPr/>
      </dsp:nvSpPr>
      <dsp:spPr>
        <a:xfrm>
          <a:off x="1184" y="767007"/>
          <a:ext cx="1603586" cy="8017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Document Processor (parse, extract links, etc.)</a:t>
          </a:r>
          <a:endParaRPr lang="ko-KR" altLang="en-US" sz="1200" kern="1200" dirty="0"/>
        </a:p>
      </dsp:txBody>
      <dsp:txXfrm>
        <a:off x="1184" y="767007"/>
        <a:ext cx="1603586" cy="801793"/>
      </dsp:txXfrm>
    </dsp:sp>
    <dsp:sp modelId="{F6417169-4605-491A-BFEA-AC0751A74FC9}">
      <dsp:nvSpPr>
        <dsp:cNvPr id="0" name=""/>
        <dsp:cNvSpPr/>
      </dsp:nvSpPr>
      <dsp:spPr>
        <a:xfrm>
          <a:off x="1604771" y="1137010"/>
          <a:ext cx="641434" cy="61787"/>
        </a:xfrm>
        <a:custGeom>
          <a:avLst/>
          <a:gdLst/>
          <a:ahLst/>
          <a:cxnLst/>
          <a:rect l="0" t="0" r="0" b="0"/>
          <a:pathLst>
            <a:path>
              <a:moveTo>
                <a:pt x="0" y="30893"/>
              </a:moveTo>
              <a:lnTo>
                <a:pt x="641434" y="30893"/>
              </a:lnTo>
            </a:path>
          </a:pathLst>
        </a:custGeom>
        <a:noFill/>
        <a:ln w="38100" cap="flat" cmpd="sng" algn="ctr">
          <a:solidFill>
            <a:schemeClr val="accent1"/>
          </a:solidFill>
          <a:prstDash val="solid"/>
          <a:tailEnd type="arrow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1909453" y="1151868"/>
        <a:ext cx="32071" cy="32071"/>
      </dsp:txXfrm>
    </dsp:sp>
    <dsp:sp modelId="{C7879F2E-6138-414C-A8E2-1E2070B5D855}">
      <dsp:nvSpPr>
        <dsp:cNvPr id="0" name=""/>
        <dsp:cNvSpPr/>
      </dsp:nvSpPr>
      <dsp:spPr>
        <a:xfrm>
          <a:off x="2246206" y="767007"/>
          <a:ext cx="1603586" cy="8017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Clustering</a:t>
          </a:r>
          <a:endParaRPr lang="ko-KR" altLang="en-US" sz="1200" kern="1200" dirty="0"/>
        </a:p>
      </dsp:txBody>
      <dsp:txXfrm>
        <a:off x="2246206" y="767007"/>
        <a:ext cx="1603586" cy="801793"/>
      </dsp:txXfrm>
    </dsp:sp>
    <dsp:sp modelId="{2B21DBD7-E94B-4824-8EA1-AF08FA7A610F}">
      <dsp:nvSpPr>
        <dsp:cNvPr id="0" name=""/>
        <dsp:cNvSpPr/>
      </dsp:nvSpPr>
      <dsp:spPr>
        <a:xfrm>
          <a:off x="3849793" y="1137010"/>
          <a:ext cx="641434" cy="61787"/>
        </a:xfrm>
        <a:custGeom>
          <a:avLst/>
          <a:gdLst/>
          <a:ahLst/>
          <a:cxnLst/>
          <a:rect l="0" t="0" r="0" b="0"/>
          <a:pathLst>
            <a:path>
              <a:moveTo>
                <a:pt x="0" y="30893"/>
              </a:moveTo>
              <a:lnTo>
                <a:pt x="641434" y="30893"/>
              </a:lnTo>
            </a:path>
          </a:pathLst>
        </a:custGeom>
        <a:noFill/>
        <a:ln w="38100" cap="flat" cmpd="sng" algn="ctr">
          <a:solidFill>
            <a:schemeClr val="accent1"/>
          </a:solidFill>
          <a:prstDash val="solid"/>
          <a:tailEnd type="arrow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154474" y="1151868"/>
        <a:ext cx="32071" cy="32071"/>
      </dsp:txXfrm>
    </dsp:sp>
    <dsp:sp modelId="{C8092773-5C2E-492E-84AD-EC9A239B72C6}">
      <dsp:nvSpPr>
        <dsp:cNvPr id="0" name=""/>
        <dsp:cNvSpPr/>
      </dsp:nvSpPr>
      <dsp:spPr>
        <a:xfrm>
          <a:off x="4491228" y="767007"/>
          <a:ext cx="1603586" cy="8017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Exporter</a:t>
          </a:r>
          <a:endParaRPr lang="ko-KR" altLang="en-US" sz="1200" kern="1200" dirty="0"/>
        </a:p>
      </dsp:txBody>
      <dsp:txXfrm>
        <a:off x="4491228" y="767007"/>
        <a:ext cx="1603586" cy="801793"/>
      </dsp:txXfrm>
    </dsp:sp>
  </dsp:spTree>
</dsp:drawing>
</file>

<file path=ppt/diagrams/drawing2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9854B90-4BB9-45CD-A5B5-86C1AA9ACE60}">
      <dsp:nvSpPr>
        <dsp:cNvPr id="0" name=""/>
        <dsp:cNvSpPr/>
      </dsp:nvSpPr>
      <dsp:spPr>
        <a:xfrm>
          <a:off x="1547" y="341"/>
          <a:ext cx="3165257" cy="4966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Observers</a:t>
          </a:r>
          <a:endParaRPr lang="ko-KR" altLang="en-US" sz="1600" kern="1200" dirty="0"/>
        </a:p>
      </dsp:txBody>
      <dsp:txXfrm>
        <a:off x="1547" y="341"/>
        <a:ext cx="3165257" cy="496601"/>
      </dsp:txXfrm>
    </dsp:sp>
    <dsp:sp modelId="{27619605-CDEF-4403-9410-034632164E09}">
      <dsp:nvSpPr>
        <dsp:cNvPr id="0" name=""/>
        <dsp:cNvSpPr/>
      </dsp:nvSpPr>
      <dsp:spPr>
        <a:xfrm>
          <a:off x="1547" y="538657"/>
          <a:ext cx="3165257" cy="4966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Percolator worker</a:t>
          </a:r>
          <a:endParaRPr lang="ko-KR" altLang="en-US" sz="1600" kern="1200" dirty="0"/>
        </a:p>
      </dsp:txBody>
      <dsp:txXfrm>
        <a:off x="1547" y="538657"/>
        <a:ext cx="3165257" cy="496601"/>
      </dsp:txXfrm>
    </dsp:sp>
    <dsp:sp modelId="{DB8FF50E-1C6A-491E-BF93-1382AA40ADF8}">
      <dsp:nvSpPr>
        <dsp:cNvPr id="0" name=""/>
        <dsp:cNvSpPr/>
      </dsp:nvSpPr>
      <dsp:spPr>
        <a:xfrm>
          <a:off x="1547" y="1076974"/>
          <a:ext cx="3165257" cy="4966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err="1" smtClean="0"/>
            <a:t>Bigtable</a:t>
          </a:r>
          <a:r>
            <a:rPr lang="en-US" altLang="ko-KR" sz="1600" kern="1200" dirty="0" smtClean="0"/>
            <a:t> tablet server</a:t>
          </a:r>
          <a:endParaRPr lang="ko-KR" altLang="en-US" sz="1600" kern="1200" dirty="0"/>
        </a:p>
      </dsp:txBody>
      <dsp:txXfrm>
        <a:off x="1547" y="1076974"/>
        <a:ext cx="3165257" cy="496601"/>
      </dsp:txXfrm>
    </dsp:sp>
    <dsp:sp modelId="{00BB2718-4CF3-4787-924E-E0507B21A5CA}">
      <dsp:nvSpPr>
        <dsp:cNvPr id="0" name=""/>
        <dsp:cNvSpPr/>
      </dsp:nvSpPr>
      <dsp:spPr>
        <a:xfrm>
          <a:off x="1547" y="1615290"/>
          <a:ext cx="3165257" cy="4966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GFS </a:t>
          </a:r>
          <a:r>
            <a:rPr lang="en-US" altLang="ko-KR" sz="1600" kern="1200" dirty="0" err="1" smtClean="0"/>
            <a:t>chunkserver</a:t>
          </a:r>
          <a:endParaRPr lang="ko-KR" altLang="en-US" sz="1600" kern="1200" dirty="0"/>
        </a:p>
      </dsp:txBody>
      <dsp:txXfrm>
        <a:off x="1547" y="1615290"/>
        <a:ext cx="3165257" cy="496601"/>
      </dsp:txXfrm>
    </dsp:sp>
  </dsp:spTree>
</dsp:drawing>
</file>

<file path=ppt/diagrams/drawing2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27DB6DA-903D-4D5F-91F0-7B8D3474A840}">
      <dsp:nvSpPr>
        <dsp:cNvPr id="0" name=""/>
        <dsp:cNvSpPr/>
      </dsp:nvSpPr>
      <dsp:spPr>
        <a:xfrm>
          <a:off x="0" y="247755"/>
          <a:ext cx="4032448" cy="1512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12963" tIns="333248" rIns="312963" bIns="113792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600" kern="1200" dirty="0"/>
        </a:p>
      </dsp:txBody>
      <dsp:txXfrm>
        <a:off x="0" y="247755"/>
        <a:ext cx="4032448" cy="1512000"/>
      </dsp:txXfrm>
    </dsp:sp>
    <dsp:sp modelId="{44CF3843-2252-4AB2-ADE4-EE6BEEF9DA9D}">
      <dsp:nvSpPr>
        <dsp:cNvPr id="0" name=""/>
        <dsp:cNvSpPr/>
      </dsp:nvSpPr>
      <dsp:spPr>
        <a:xfrm>
          <a:off x="201622" y="11595"/>
          <a:ext cx="2822713" cy="4723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92" tIns="0" rIns="106692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Timestamp oracle service</a:t>
          </a:r>
          <a:endParaRPr lang="ko-KR" altLang="en-US" sz="1600" kern="1200" dirty="0"/>
        </a:p>
      </dsp:txBody>
      <dsp:txXfrm>
        <a:off x="201622" y="11595"/>
        <a:ext cx="2822713" cy="472320"/>
      </dsp:txXfrm>
    </dsp:sp>
  </dsp:spTree>
</dsp:drawing>
</file>

<file path=ppt/diagrams/drawing2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27DB6DA-903D-4D5F-91F0-7B8D3474A840}">
      <dsp:nvSpPr>
        <dsp:cNvPr id="0" name=""/>
        <dsp:cNvSpPr/>
      </dsp:nvSpPr>
      <dsp:spPr>
        <a:xfrm>
          <a:off x="0" y="247755"/>
          <a:ext cx="4032448" cy="1512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12963" tIns="333248" rIns="312963" bIns="113792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600" kern="1200" dirty="0"/>
        </a:p>
      </dsp:txBody>
      <dsp:txXfrm>
        <a:off x="0" y="247755"/>
        <a:ext cx="4032448" cy="1512000"/>
      </dsp:txXfrm>
    </dsp:sp>
    <dsp:sp modelId="{44CF3843-2252-4AB2-ADE4-EE6BEEF9DA9D}">
      <dsp:nvSpPr>
        <dsp:cNvPr id="0" name=""/>
        <dsp:cNvSpPr/>
      </dsp:nvSpPr>
      <dsp:spPr>
        <a:xfrm>
          <a:off x="201622" y="11595"/>
          <a:ext cx="2822713" cy="4723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92" tIns="0" rIns="106692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Lightweight lock service</a:t>
          </a:r>
          <a:endParaRPr lang="ko-KR" altLang="en-US" sz="1600" kern="1200" dirty="0"/>
        </a:p>
      </dsp:txBody>
      <dsp:txXfrm>
        <a:off x="201622" y="11595"/>
        <a:ext cx="2822713" cy="472320"/>
      </dsp:txXfrm>
    </dsp:sp>
  </dsp:spTree>
</dsp:drawing>
</file>

<file path=ppt/diagrams/drawing2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9E6A737-6185-4F04-90CD-0AB10E5D352A}">
      <dsp:nvSpPr>
        <dsp:cNvPr id="0" name=""/>
        <dsp:cNvSpPr/>
      </dsp:nvSpPr>
      <dsp:spPr>
        <a:xfrm>
          <a:off x="1465" y="386738"/>
          <a:ext cx="1942123" cy="1942123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/>
            <a:t>Transactions</a:t>
          </a:r>
          <a:endParaRPr lang="ko-KR" altLang="en-US" sz="1800" kern="1200" dirty="0"/>
        </a:p>
      </dsp:txBody>
      <dsp:txXfrm>
        <a:off x="1465" y="386738"/>
        <a:ext cx="1942123" cy="1942123"/>
      </dsp:txXfrm>
    </dsp:sp>
    <dsp:sp modelId="{01236A72-2E84-4AC9-8116-058A466F3A19}">
      <dsp:nvSpPr>
        <dsp:cNvPr id="0" name=""/>
        <dsp:cNvSpPr/>
      </dsp:nvSpPr>
      <dsp:spPr>
        <a:xfrm>
          <a:off x="2101289" y="794584"/>
          <a:ext cx="1126431" cy="1126431"/>
        </a:xfrm>
        <a:prstGeom prst="mathPlus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300" kern="1200"/>
        </a:p>
      </dsp:txBody>
      <dsp:txXfrm>
        <a:off x="2101289" y="794584"/>
        <a:ext cx="1126431" cy="1126431"/>
      </dsp:txXfrm>
    </dsp:sp>
    <dsp:sp modelId="{4F883F75-37B0-4B39-839F-7025F6A145BB}">
      <dsp:nvSpPr>
        <dsp:cNvPr id="0" name=""/>
        <dsp:cNvSpPr/>
      </dsp:nvSpPr>
      <dsp:spPr>
        <a:xfrm>
          <a:off x="3385422" y="386738"/>
          <a:ext cx="1942123" cy="1942123"/>
        </a:xfrm>
        <a:prstGeom prst="ellipse">
          <a:avLst/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shade val="51000"/>
                <a:satMod val="130000"/>
              </a:schemeClr>
            </a:gs>
            <a:gs pos="80000">
              <a:schemeClr val="accent2">
                <a:hueOff val="2340759"/>
                <a:satOff val="-2919"/>
                <a:lumOff val="686"/>
                <a:alphaOff val="0"/>
                <a:shade val="93000"/>
                <a:satMod val="13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/>
            <a:t>Observers</a:t>
          </a:r>
          <a:endParaRPr lang="ko-KR" altLang="en-US" sz="1800" kern="1200" dirty="0"/>
        </a:p>
      </dsp:txBody>
      <dsp:txXfrm>
        <a:off x="3385422" y="386738"/>
        <a:ext cx="1942123" cy="1942123"/>
      </dsp:txXfrm>
    </dsp:sp>
    <dsp:sp modelId="{DE916EB1-3355-4DD6-83C5-934C16E11884}">
      <dsp:nvSpPr>
        <dsp:cNvPr id="0" name=""/>
        <dsp:cNvSpPr/>
      </dsp:nvSpPr>
      <dsp:spPr>
        <a:xfrm>
          <a:off x="5485246" y="794584"/>
          <a:ext cx="1126431" cy="1126431"/>
        </a:xfrm>
        <a:prstGeom prst="mathEqual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500" kern="1200"/>
        </a:p>
      </dsp:txBody>
      <dsp:txXfrm>
        <a:off x="5485246" y="794584"/>
        <a:ext cx="1126431" cy="1126431"/>
      </dsp:txXfrm>
    </dsp:sp>
    <dsp:sp modelId="{69002B78-5EE9-4EC4-BB00-0DF2EC2A9429}">
      <dsp:nvSpPr>
        <dsp:cNvPr id="0" name=""/>
        <dsp:cNvSpPr/>
      </dsp:nvSpPr>
      <dsp:spPr>
        <a:xfrm>
          <a:off x="6769378" y="386738"/>
          <a:ext cx="1942123" cy="1942123"/>
        </a:xfrm>
        <a:prstGeom prst="ellipse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/>
            <a:t>Percolator</a:t>
          </a:r>
          <a:endParaRPr lang="ko-KR" altLang="en-US" sz="1800" kern="1200" dirty="0"/>
        </a:p>
      </dsp:txBody>
      <dsp:txXfrm>
        <a:off x="6769378" y="386738"/>
        <a:ext cx="1942123" cy="1942123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9854B90-4BB9-45CD-A5B5-86C1AA9ACE60}">
      <dsp:nvSpPr>
        <dsp:cNvPr id="0" name=""/>
        <dsp:cNvSpPr/>
      </dsp:nvSpPr>
      <dsp:spPr>
        <a:xfrm>
          <a:off x="1121" y="799"/>
          <a:ext cx="2294428" cy="4009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dirty="0" smtClean="0"/>
            <a:t>Observers</a:t>
          </a:r>
          <a:endParaRPr lang="ko-KR" altLang="en-US" sz="1300" kern="1200" dirty="0"/>
        </a:p>
      </dsp:txBody>
      <dsp:txXfrm>
        <a:off x="1121" y="799"/>
        <a:ext cx="2294428" cy="400963"/>
      </dsp:txXfrm>
    </dsp:sp>
    <dsp:sp modelId="{27619605-CDEF-4403-9410-034632164E09}">
      <dsp:nvSpPr>
        <dsp:cNvPr id="0" name=""/>
        <dsp:cNvSpPr/>
      </dsp:nvSpPr>
      <dsp:spPr>
        <a:xfrm>
          <a:off x="1121" y="432158"/>
          <a:ext cx="2294428" cy="4009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dirty="0" smtClean="0"/>
            <a:t>Percolator worker</a:t>
          </a:r>
          <a:endParaRPr lang="ko-KR" altLang="en-US" sz="1300" kern="1200" dirty="0"/>
        </a:p>
      </dsp:txBody>
      <dsp:txXfrm>
        <a:off x="1121" y="432158"/>
        <a:ext cx="2294428" cy="400963"/>
      </dsp:txXfrm>
    </dsp:sp>
    <dsp:sp modelId="{DB8FF50E-1C6A-491E-BF93-1382AA40ADF8}">
      <dsp:nvSpPr>
        <dsp:cNvPr id="0" name=""/>
        <dsp:cNvSpPr/>
      </dsp:nvSpPr>
      <dsp:spPr>
        <a:xfrm>
          <a:off x="1121" y="863517"/>
          <a:ext cx="2294428" cy="4009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dirty="0" err="1" smtClean="0"/>
            <a:t>Bigtable</a:t>
          </a:r>
          <a:r>
            <a:rPr lang="en-US" altLang="ko-KR" sz="1300" kern="1200" dirty="0" smtClean="0"/>
            <a:t> tablet server</a:t>
          </a:r>
          <a:endParaRPr lang="ko-KR" altLang="en-US" sz="1300" kern="1200" dirty="0"/>
        </a:p>
      </dsp:txBody>
      <dsp:txXfrm>
        <a:off x="1121" y="863517"/>
        <a:ext cx="2294428" cy="400963"/>
      </dsp:txXfrm>
    </dsp:sp>
    <dsp:sp modelId="{00BB2718-4CF3-4787-924E-E0507B21A5CA}">
      <dsp:nvSpPr>
        <dsp:cNvPr id="0" name=""/>
        <dsp:cNvSpPr/>
      </dsp:nvSpPr>
      <dsp:spPr>
        <a:xfrm>
          <a:off x="1121" y="1294876"/>
          <a:ext cx="2294428" cy="4009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dirty="0" smtClean="0"/>
            <a:t>GFS </a:t>
          </a:r>
          <a:r>
            <a:rPr lang="en-US" altLang="ko-KR" sz="1300" kern="1200" dirty="0" err="1" smtClean="0"/>
            <a:t>chunkserver</a:t>
          </a:r>
          <a:endParaRPr lang="ko-KR" altLang="en-US" sz="1300" kern="1200" dirty="0"/>
        </a:p>
      </dsp:txBody>
      <dsp:txXfrm>
        <a:off x="1121" y="1294876"/>
        <a:ext cx="2294428" cy="400963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27DB6DA-903D-4D5F-91F0-7B8D3474A840}">
      <dsp:nvSpPr>
        <dsp:cNvPr id="0" name=""/>
        <dsp:cNvSpPr/>
      </dsp:nvSpPr>
      <dsp:spPr>
        <a:xfrm>
          <a:off x="0" y="252107"/>
          <a:ext cx="2664295" cy="2268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6779" tIns="333248" rIns="206779" bIns="113792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600" kern="1200" dirty="0"/>
        </a:p>
      </dsp:txBody>
      <dsp:txXfrm>
        <a:off x="0" y="252107"/>
        <a:ext cx="2664295" cy="2268000"/>
      </dsp:txXfrm>
    </dsp:sp>
    <dsp:sp modelId="{44CF3843-2252-4AB2-ADE4-EE6BEEF9DA9D}">
      <dsp:nvSpPr>
        <dsp:cNvPr id="0" name=""/>
        <dsp:cNvSpPr/>
      </dsp:nvSpPr>
      <dsp:spPr>
        <a:xfrm>
          <a:off x="133214" y="15947"/>
          <a:ext cx="1865007" cy="4723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0493" tIns="0" rIns="70493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Node 2</a:t>
          </a:r>
          <a:endParaRPr lang="ko-KR" altLang="en-US" sz="1600" kern="1200" dirty="0"/>
        </a:p>
      </dsp:txBody>
      <dsp:txXfrm>
        <a:off x="133214" y="15947"/>
        <a:ext cx="1865007" cy="472320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9854B90-4BB9-45CD-A5B5-86C1AA9ACE60}">
      <dsp:nvSpPr>
        <dsp:cNvPr id="0" name=""/>
        <dsp:cNvSpPr/>
      </dsp:nvSpPr>
      <dsp:spPr>
        <a:xfrm>
          <a:off x="1121" y="799"/>
          <a:ext cx="2294428" cy="4009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dirty="0" smtClean="0"/>
            <a:t>Observers</a:t>
          </a:r>
          <a:endParaRPr lang="ko-KR" altLang="en-US" sz="1300" kern="1200" dirty="0"/>
        </a:p>
      </dsp:txBody>
      <dsp:txXfrm>
        <a:off x="1121" y="799"/>
        <a:ext cx="2294428" cy="400963"/>
      </dsp:txXfrm>
    </dsp:sp>
    <dsp:sp modelId="{27619605-CDEF-4403-9410-034632164E09}">
      <dsp:nvSpPr>
        <dsp:cNvPr id="0" name=""/>
        <dsp:cNvSpPr/>
      </dsp:nvSpPr>
      <dsp:spPr>
        <a:xfrm>
          <a:off x="1121" y="432158"/>
          <a:ext cx="2294428" cy="4009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dirty="0" smtClean="0"/>
            <a:t>Percolator worker</a:t>
          </a:r>
          <a:endParaRPr lang="ko-KR" altLang="en-US" sz="1300" kern="1200" dirty="0"/>
        </a:p>
      </dsp:txBody>
      <dsp:txXfrm>
        <a:off x="1121" y="432158"/>
        <a:ext cx="2294428" cy="400963"/>
      </dsp:txXfrm>
    </dsp:sp>
    <dsp:sp modelId="{DB8FF50E-1C6A-491E-BF93-1382AA40ADF8}">
      <dsp:nvSpPr>
        <dsp:cNvPr id="0" name=""/>
        <dsp:cNvSpPr/>
      </dsp:nvSpPr>
      <dsp:spPr>
        <a:xfrm>
          <a:off x="1121" y="863517"/>
          <a:ext cx="2294428" cy="4009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dirty="0" err="1" smtClean="0"/>
            <a:t>Bigtable</a:t>
          </a:r>
          <a:r>
            <a:rPr lang="en-US" altLang="ko-KR" sz="1300" kern="1200" dirty="0" smtClean="0"/>
            <a:t> tablet server</a:t>
          </a:r>
          <a:endParaRPr lang="ko-KR" altLang="en-US" sz="1300" kern="1200" dirty="0"/>
        </a:p>
      </dsp:txBody>
      <dsp:txXfrm>
        <a:off x="1121" y="863517"/>
        <a:ext cx="2294428" cy="400963"/>
      </dsp:txXfrm>
    </dsp:sp>
    <dsp:sp modelId="{00BB2718-4CF3-4787-924E-E0507B21A5CA}">
      <dsp:nvSpPr>
        <dsp:cNvPr id="0" name=""/>
        <dsp:cNvSpPr/>
      </dsp:nvSpPr>
      <dsp:spPr>
        <a:xfrm>
          <a:off x="1121" y="1294876"/>
          <a:ext cx="2294428" cy="4009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dirty="0" smtClean="0"/>
            <a:t>GFS </a:t>
          </a:r>
          <a:r>
            <a:rPr lang="en-US" altLang="ko-KR" sz="1300" kern="1200" dirty="0" err="1" smtClean="0"/>
            <a:t>chunkserver</a:t>
          </a:r>
          <a:endParaRPr lang="ko-KR" altLang="en-US" sz="1300" kern="1200" dirty="0"/>
        </a:p>
      </dsp:txBody>
      <dsp:txXfrm>
        <a:off x="1121" y="1294876"/>
        <a:ext cx="2294428" cy="400963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27DB6DA-903D-4D5F-91F0-7B8D3474A840}">
      <dsp:nvSpPr>
        <dsp:cNvPr id="0" name=""/>
        <dsp:cNvSpPr/>
      </dsp:nvSpPr>
      <dsp:spPr>
        <a:xfrm>
          <a:off x="0" y="252107"/>
          <a:ext cx="2664295" cy="2268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6779" tIns="333248" rIns="206779" bIns="113792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600" kern="1200" dirty="0"/>
        </a:p>
      </dsp:txBody>
      <dsp:txXfrm>
        <a:off x="0" y="252107"/>
        <a:ext cx="2664295" cy="2268000"/>
      </dsp:txXfrm>
    </dsp:sp>
    <dsp:sp modelId="{44CF3843-2252-4AB2-ADE4-EE6BEEF9DA9D}">
      <dsp:nvSpPr>
        <dsp:cNvPr id="0" name=""/>
        <dsp:cNvSpPr/>
      </dsp:nvSpPr>
      <dsp:spPr>
        <a:xfrm>
          <a:off x="133214" y="15947"/>
          <a:ext cx="1865007" cy="4723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0493" tIns="0" rIns="70493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Node ...</a:t>
          </a:r>
          <a:endParaRPr lang="ko-KR" altLang="en-US" sz="1600" kern="1200" dirty="0"/>
        </a:p>
      </dsp:txBody>
      <dsp:txXfrm>
        <a:off x="133214" y="15947"/>
        <a:ext cx="1865007" cy="472320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9854B90-4BB9-45CD-A5B5-86C1AA9ACE60}">
      <dsp:nvSpPr>
        <dsp:cNvPr id="0" name=""/>
        <dsp:cNvSpPr/>
      </dsp:nvSpPr>
      <dsp:spPr>
        <a:xfrm>
          <a:off x="1121" y="799"/>
          <a:ext cx="2294428" cy="4009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dirty="0" smtClean="0"/>
            <a:t>Observers</a:t>
          </a:r>
          <a:endParaRPr lang="ko-KR" altLang="en-US" sz="1300" kern="1200" dirty="0"/>
        </a:p>
      </dsp:txBody>
      <dsp:txXfrm>
        <a:off x="1121" y="799"/>
        <a:ext cx="2294428" cy="400963"/>
      </dsp:txXfrm>
    </dsp:sp>
    <dsp:sp modelId="{27619605-CDEF-4403-9410-034632164E09}">
      <dsp:nvSpPr>
        <dsp:cNvPr id="0" name=""/>
        <dsp:cNvSpPr/>
      </dsp:nvSpPr>
      <dsp:spPr>
        <a:xfrm>
          <a:off x="1121" y="432158"/>
          <a:ext cx="2294428" cy="4009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dirty="0" smtClean="0"/>
            <a:t>Percolator worker</a:t>
          </a:r>
          <a:endParaRPr lang="ko-KR" altLang="en-US" sz="1300" kern="1200" dirty="0"/>
        </a:p>
      </dsp:txBody>
      <dsp:txXfrm>
        <a:off x="1121" y="432158"/>
        <a:ext cx="2294428" cy="400963"/>
      </dsp:txXfrm>
    </dsp:sp>
    <dsp:sp modelId="{DB8FF50E-1C6A-491E-BF93-1382AA40ADF8}">
      <dsp:nvSpPr>
        <dsp:cNvPr id="0" name=""/>
        <dsp:cNvSpPr/>
      </dsp:nvSpPr>
      <dsp:spPr>
        <a:xfrm>
          <a:off x="1121" y="863517"/>
          <a:ext cx="2294428" cy="4009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dirty="0" err="1" smtClean="0"/>
            <a:t>Bigtable</a:t>
          </a:r>
          <a:r>
            <a:rPr lang="en-US" altLang="ko-KR" sz="1300" kern="1200" dirty="0" smtClean="0"/>
            <a:t> tablet server</a:t>
          </a:r>
          <a:endParaRPr lang="ko-KR" altLang="en-US" sz="1300" kern="1200" dirty="0"/>
        </a:p>
      </dsp:txBody>
      <dsp:txXfrm>
        <a:off x="1121" y="863517"/>
        <a:ext cx="2294428" cy="400963"/>
      </dsp:txXfrm>
    </dsp:sp>
    <dsp:sp modelId="{00BB2718-4CF3-4787-924E-E0507B21A5CA}">
      <dsp:nvSpPr>
        <dsp:cNvPr id="0" name=""/>
        <dsp:cNvSpPr/>
      </dsp:nvSpPr>
      <dsp:spPr>
        <a:xfrm>
          <a:off x="1121" y="1294876"/>
          <a:ext cx="2294428" cy="4009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dirty="0" smtClean="0"/>
            <a:t>GFS </a:t>
          </a:r>
          <a:r>
            <a:rPr lang="en-US" altLang="ko-KR" sz="1300" kern="1200" dirty="0" err="1" smtClean="0"/>
            <a:t>chunkserver</a:t>
          </a:r>
          <a:endParaRPr lang="ko-KR" altLang="en-US" sz="1300" kern="1200" dirty="0"/>
        </a:p>
      </dsp:txBody>
      <dsp:txXfrm>
        <a:off x="1121" y="1294876"/>
        <a:ext cx="2294428" cy="400963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27DB6DA-903D-4D5F-91F0-7B8D3474A840}">
      <dsp:nvSpPr>
        <dsp:cNvPr id="0" name=""/>
        <dsp:cNvSpPr/>
      </dsp:nvSpPr>
      <dsp:spPr>
        <a:xfrm>
          <a:off x="0" y="247755"/>
          <a:ext cx="4032448" cy="1512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12963" tIns="333248" rIns="312963" bIns="113792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600" kern="1200" dirty="0"/>
        </a:p>
      </dsp:txBody>
      <dsp:txXfrm>
        <a:off x="0" y="247755"/>
        <a:ext cx="4032448" cy="1512000"/>
      </dsp:txXfrm>
    </dsp:sp>
    <dsp:sp modelId="{44CF3843-2252-4AB2-ADE4-EE6BEEF9DA9D}">
      <dsp:nvSpPr>
        <dsp:cNvPr id="0" name=""/>
        <dsp:cNvSpPr/>
      </dsp:nvSpPr>
      <dsp:spPr>
        <a:xfrm>
          <a:off x="201622" y="11595"/>
          <a:ext cx="2822713" cy="4723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92" tIns="0" rIns="106692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Timestamp oracle service</a:t>
          </a:r>
          <a:endParaRPr lang="ko-KR" altLang="en-US" sz="1600" kern="1200" dirty="0"/>
        </a:p>
      </dsp:txBody>
      <dsp:txXfrm>
        <a:off x="201622" y="11595"/>
        <a:ext cx="2822713" cy="472320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27DB6DA-903D-4D5F-91F0-7B8D3474A840}">
      <dsp:nvSpPr>
        <dsp:cNvPr id="0" name=""/>
        <dsp:cNvSpPr/>
      </dsp:nvSpPr>
      <dsp:spPr>
        <a:xfrm>
          <a:off x="0" y="247755"/>
          <a:ext cx="4032448" cy="1512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12963" tIns="333248" rIns="312963" bIns="113792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600" kern="1200" dirty="0"/>
        </a:p>
      </dsp:txBody>
      <dsp:txXfrm>
        <a:off x="0" y="247755"/>
        <a:ext cx="4032448" cy="1512000"/>
      </dsp:txXfrm>
    </dsp:sp>
    <dsp:sp modelId="{44CF3843-2252-4AB2-ADE4-EE6BEEF9DA9D}">
      <dsp:nvSpPr>
        <dsp:cNvPr id="0" name=""/>
        <dsp:cNvSpPr/>
      </dsp:nvSpPr>
      <dsp:spPr>
        <a:xfrm>
          <a:off x="201622" y="11595"/>
          <a:ext cx="2822713" cy="4723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92" tIns="0" rIns="106692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Lightweight lock service</a:t>
          </a:r>
          <a:endParaRPr lang="ko-KR" altLang="en-US" sz="1600" kern="1200" dirty="0"/>
        </a:p>
      </dsp:txBody>
      <dsp:txXfrm>
        <a:off x="201622" y="11595"/>
        <a:ext cx="2822713" cy="4723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CB361-3D4A-4F34-B15F-E155E4F637E1}" type="datetimeFigureOut">
              <a:rPr lang="ko-KR" altLang="en-US" smtClean="0"/>
              <a:pPr/>
              <a:t>2012-02-15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85ECF-8581-44AE-9CEB-464E4EBC46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557039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16F53-3723-4E20-8B48-55D705579F0E}" type="datetimeFigureOut">
              <a:rPr lang="ko-KR" altLang="en-US" smtClean="0"/>
              <a:pPr/>
              <a:t>2012-02-15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915CE-DEBD-4A47-BF96-224F81E542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35026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14438" y="214313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E1F218CC-981A-4E1A-BC31-F6D8E5B0BA02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7C969-CD8F-4690-B14C-22777E8EDB27}" type="slidenum">
              <a:rPr lang="ko-KR" altLang="en-US" smtClean="0"/>
              <a:pPr/>
              <a:t>72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 descr="IDB-bluelogo(shadow)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353464" y="6286520"/>
            <a:ext cx="719130" cy="488053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Corbel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Corbe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Corbel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800" kern="1200">
          <a:solidFill>
            <a:schemeClr val="tx1"/>
          </a:solidFill>
          <a:latin typeface="Corbel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//upload.wikimedia.org/wikipedia/commons/6/69/PageRank-hi-res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//upload.wikimedia.org/wikipedia/commons/6/69/PageRank-hi-res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//upload.wikimedia.org/wikipedia/commons/6/69/PageRank-hi-res.p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//upload.wikimedia.org/wikipedia/commons/6/69/PageRank-hi-res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18" Type="http://schemas.openxmlformats.org/officeDocument/2006/relationships/diagramLayout" Target="../diagrams/layout5.xml"/><Relationship Id="rId26" Type="http://schemas.microsoft.com/office/2007/relationships/diagramDrawing" Target="../diagrams/drawing6.xml"/><Relationship Id="rId39" Type="http://schemas.openxmlformats.org/officeDocument/2006/relationships/diagramQuickStyle" Target="../diagrams/quickStyle9.xml"/><Relationship Id="rId3" Type="http://schemas.openxmlformats.org/officeDocument/2006/relationships/diagramLayout" Target="../diagrams/layout2.xml"/><Relationship Id="rId21" Type="http://schemas.microsoft.com/office/2007/relationships/diagramDrawing" Target="../diagrams/drawing5.xml"/><Relationship Id="rId34" Type="http://schemas.openxmlformats.org/officeDocument/2006/relationships/diagramQuickStyle" Target="../diagrams/quickStyle8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17" Type="http://schemas.openxmlformats.org/officeDocument/2006/relationships/diagramData" Target="../diagrams/data5.xml"/><Relationship Id="rId25" Type="http://schemas.openxmlformats.org/officeDocument/2006/relationships/diagramColors" Target="../diagrams/colors6.xml"/><Relationship Id="rId33" Type="http://schemas.openxmlformats.org/officeDocument/2006/relationships/diagramLayout" Target="../diagrams/layout8.xml"/><Relationship Id="rId38" Type="http://schemas.openxmlformats.org/officeDocument/2006/relationships/diagramLayout" Target="../diagrams/layout9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20" Type="http://schemas.openxmlformats.org/officeDocument/2006/relationships/diagramColors" Target="../diagrams/colors5.xml"/><Relationship Id="rId29" Type="http://schemas.openxmlformats.org/officeDocument/2006/relationships/diagramQuickStyle" Target="../diagrams/quickStyle7.xml"/><Relationship Id="rId41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24" Type="http://schemas.openxmlformats.org/officeDocument/2006/relationships/diagramQuickStyle" Target="../diagrams/quickStyle6.xml"/><Relationship Id="rId32" Type="http://schemas.openxmlformats.org/officeDocument/2006/relationships/diagramData" Target="../diagrams/data8.xml"/><Relationship Id="rId37" Type="http://schemas.openxmlformats.org/officeDocument/2006/relationships/diagramData" Target="../diagrams/data9.xml"/><Relationship Id="rId40" Type="http://schemas.openxmlformats.org/officeDocument/2006/relationships/diagramColors" Target="../diagrams/colors9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23" Type="http://schemas.openxmlformats.org/officeDocument/2006/relationships/diagramLayout" Target="../diagrams/layout6.xml"/><Relationship Id="rId28" Type="http://schemas.openxmlformats.org/officeDocument/2006/relationships/diagramLayout" Target="../diagrams/layout7.xml"/><Relationship Id="rId36" Type="http://schemas.microsoft.com/office/2007/relationships/diagramDrawing" Target="../diagrams/drawing8.xml"/><Relationship Id="rId10" Type="http://schemas.openxmlformats.org/officeDocument/2006/relationships/diagramColors" Target="../diagrams/colors3.xml"/><Relationship Id="rId19" Type="http://schemas.openxmlformats.org/officeDocument/2006/relationships/diagramQuickStyle" Target="../diagrams/quickStyle5.xml"/><Relationship Id="rId31" Type="http://schemas.microsoft.com/office/2007/relationships/diagramDrawing" Target="../diagrams/drawing7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Relationship Id="rId22" Type="http://schemas.openxmlformats.org/officeDocument/2006/relationships/diagramData" Target="../diagrams/data6.xml"/><Relationship Id="rId27" Type="http://schemas.openxmlformats.org/officeDocument/2006/relationships/diagramData" Target="../diagrams/data7.xml"/><Relationship Id="rId30" Type="http://schemas.openxmlformats.org/officeDocument/2006/relationships/diagramColors" Target="../diagrams/colors7.xml"/><Relationship Id="rId35" Type="http://schemas.openxmlformats.org/officeDocument/2006/relationships/diagramColors" Target="../diagrams/colors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3" Type="http://schemas.openxmlformats.org/officeDocument/2006/relationships/diagramLayout" Target="../diagrams/layout14.xml"/><Relationship Id="rId7" Type="http://schemas.openxmlformats.org/officeDocument/2006/relationships/diagramData" Target="../diagrams/data15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11" Type="http://schemas.microsoft.com/office/2007/relationships/diagramDrawing" Target="../diagrams/drawing15.xml"/><Relationship Id="rId5" Type="http://schemas.openxmlformats.org/officeDocument/2006/relationships/diagramColors" Target="../diagrams/colors14.xml"/><Relationship Id="rId10" Type="http://schemas.openxmlformats.org/officeDocument/2006/relationships/diagramColors" Target="../diagrams/colors15.xml"/><Relationship Id="rId4" Type="http://schemas.openxmlformats.org/officeDocument/2006/relationships/diagramQuickStyle" Target="../diagrams/quickStyle14.xml"/><Relationship Id="rId9" Type="http://schemas.openxmlformats.org/officeDocument/2006/relationships/diagramQuickStyle" Target="../diagrams/quickStyle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0.xml"/><Relationship Id="rId3" Type="http://schemas.openxmlformats.org/officeDocument/2006/relationships/diagramLayout" Target="../diagrams/layout19.xml"/><Relationship Id="rId7" Type="http://schemas.openxmlformats.org/officeDocument/2006/relationships/diagramData" Target="../diagrams/data20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11" Type="http://schemas.microsoft.com/office/2007/relationships/diagramDrawing" Target="../diagrams/drawing20.xml"/><Relationship Id="rId5" Type="http://schemas.openxmlformats.org/officeDocument/2006/relationships/diagramColors" Target="../diagrams/colors19.xml"/><Relationship Id="rId10" Type="http://schemas.openxmlformats.org/officeDocument/2006/relationships/diagramColors" Target="../diagrams/colors20.xml"/><Relationship Id="rId4" Type="http://schemas.openxmlformats.org/officeDocument/2006/relationships/diagramQuickStyle" Target="../diagrams/quickStyle19.xml"/><Relationship Id="rId9" Type="http://schemas.openxmlformats.org/officeDocument/2006/relationships/diagramQuickStyle" Target="../diagrams/quickStyle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File:PageRanks-Example.svg" TargetMode="External"/><Relationship Id="rId5" Type="http://schemas.openxmlformats.org/officeDocument/2006/relationships/image" Target="../media/image11.png"/><Relationship Id="rId4" Type="http://schemas.openxmlformats.org/officeDocument/2006/relationships/hyperlink" Target="//upload.wikimedia.org/wikipedia/commons/6/69/PageRank-hi-res.png" TargetMode="Externa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2.xml"/><Relationship Id="rId13" Type="http://schemas.openxmlformats.org/officeDocument/2006/relationships/diagramLayout" Target="../diagrams/layout23.xml"/><Relationship Id="rId3" Type="http://schemas.openxmlformats.org/officeDocument/2006/relationships/diagramLayout" Target="../diagrams/layout21.xml"/><Relationship Id="rId7" Type="http://schemas.openxmlformats.org/officeDocument/2006/relationships/diagramData" Target="../diagrams/data22.xml"/><Relationship Id="rId12" Type="http://schemas.openxmlformats.org/officeDocument/2006/relationships/diagramData" Target="../diagrams/data23.xml"/><Relationship Id="rId2" Type="http://schemas.openxmlformats.org/officeDocument/2006/relationships/diagramData" Target="../diagrams/data21.xml"/><Relationship Id="rId16" Type="http://schemas.microsoft.com/office/2007/relationships/diagramDrawing" Target="../diagrams/drawing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11" Type="http://schemas.microsoft.com/office/2007/relationships/diagramDrawing" Target="../diagrams/drawing22.xml"/><Relationship Id="rId5" Type="http://schemas.openxmlformats.org/officeDocument/2006/relationships/diagramColors" Target="../diagrams/colors21.xml"/><Relationship Id="rId15" Type="http://schemas.openxmlformats.org/officeDocument/2006/relationships/diagramColors" Target="../diagrams/colors23.xml"/><Relationship Id="rId10" Type="http://schemas.openxmlformats.org/officeDocument/2006/relationships/diagramColors" Target="../diagrams/colors22.xml"/><Relationship Id="rId4" Type="http://schemas.openxmlformats.org/officeDocument/2006/relationships/diagramQuickStyle" Target="../diagrams/quickStyle21.xml"/><Relationship Id="rId9" Type="http://schemas.openxmlformats.org/officeDocument/2006/relationships/diagramQuickStyle" Target="../diagrams/quickStyle22.xml"/><Relationship Id="rId14" Type="http://schemas.openxmlformats.org/officeDocument/2006/relationships/diagramQuickStyle" Target="../diagrams/quickStyle2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5.xml"/><Relationship Id="rId3" Type="http://schemas.openxmlformats.org/officeDocument/2006/relationships/diagramLayout" Target="../diagrams/layout24.xml"/><Relationship Id="rId7" Type="http://schemas.openxmlformats.org/officeDocument/2006/relationships/diagramData" Target="../diagrams/data25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11" Type="http://schemas.microsoft.com/office/2007/relationships/diagramDrawing" Target="../diagrams/drawing25.xml"/><Relationship Id="rId5" Type="http://schemas.openxmlformats.org/officeDocument/2006/relationships/diagramColors" Target="../diagrams/colors24.xml"/><Relationship Id="rId10" Type="http://schemas.openxmlformats.org/officeDocument/2006/relationships/diagramColors" Target="../diagrams/colors25.xml"/><Relationship Id="rId4" Type="http://schemas.openxmlformats.org/officeDocument/2006/relationships/diagramQuickStyle" Target="../diagrams/quickStyle24.xml"/><Relationship Id="rId9" Type="http://schemas.openxmlformats.org/officeDocument/2006/relationships/diagramQuickStyle" Target="../diagrams/quickStyle2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//upload.wikimedia.org/wikipedia/commons/6/69/PageRank-hi-res.png" TargetMode="Externa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//upload.wikimedia.org/wikipedia/commons/6/69/PageRank-hi-res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//upload.wikimedia.org/wikipedia/commons/6/69/PageRank-hi-res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3200" dirty="0" smtClean="0"/>
              <a:t>Large-scale Incremental Processing</a:t>
            </a:r>
            <a:br>
              <a:rPr lang="en-US" altLang="ko-KR" sz="3200" dirty="0" smtClean="0"/>
            </a:br>
            <a:r>
              <a:rPr lang="en-US" altLang="ko-KR" sz="3200" dirty="0" smtClean="0"/>
              <a:t>Using Distributed Transactions and Notifications</a:t>
            </a:r>
            <a:endParaRPr lang="ko-KR" altLang="en-US" sz="3200" dirty="0"/>
          </a:p>
        </p:txBody>
      </p:sp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692938" y="3571876"/>
            <a:ext cx="7839501" cy="285752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Daniel 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Peng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and Frank 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Dabek</a:t>
            </a:r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Google, Inc.</a:t>
            </a:r>
          </a:p>
          <a:p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OSDI 2010</a:t>
            </a:r>
          </a:p>
          <a:p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15 Feb 2012</a:t>
            </a:r>
          </a:p>
          <a:p>
            <a:pPr algn="r"/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Presentation @ IDB Lab. Seminar</a:t>
            </a:r>
          </a:p>
          <a:p>
            <a:pPr algn="r"/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Presented by 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Jee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-bum Park</a:t>
            </a:r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Now, consider how to update that index after </a:t>
            </a:r>
            <a:r>
              <a:rPr lang="en-US" altLang="ko-KR" b="1" dirty="0" err="1" smtClean="0"/>
              <a:t>recrawling</a:t>
            </a:r>
            <a:r>
              <a:rPr lang="en-US" altLang="ko-KR" dirty="0" smtClean="0"/>
              <a:t> some small portion of the web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Is it okay to run the </a:t>
            </a:r>
            <a:r>
              <a:rPr lang="en-US" altLang="ko-KR" dirty="0" err="1" smtClean="0"/>
              <a:t>MapReduces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over just new pages?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Nope, there are links between the</a:t>
            </a:r>
            <a:br>
              <a:rPr lang="en-US" altLang="ko-KR" dirty="0" smtClean="0"/>
            </a:br>
            <a:r>
              <a:rPr lang="en-US" altLang="ko-KR" dirty="0" smtClean="0"/>
              <a:t>new pages and the rest of the web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14" name="Picture 6" descr="File:PageRank-hi-res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56856" y="1700808"/>
            <a:ext cx="4451648" cy="3205188"/>
          </a:xfrm>
          <a:prstGeom prst="rect">
            <a:avLst/>
          </a:prstGeom>
          <a:noFill/>
        </p:spPr>
      </p:pic>
      <p:sp>
        <p:nvSpPr>
          <p:cNvPr id="15" name="원호 14"/>
          <p:cNvSpPr/>
          <p:nvPr/>
        </p:nvSpPr>
        <p:spPr>
          <a:xfrm>
            <a:off x="4872880" y="2276872"/>
            <a:ext cx="504056" cy="936104"/>
          </a:xfrm>
          <a:prstGeom prst="arc">
            <a:avLst>
              <a:gd name="adj1" fmla="val 10661248"/>
              <a:gd name="adj2" fmla="val 16301865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3928" y="1700808"/>
            <a:ext cx="51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직선 화살표 연결선 16"/>
          <p:cNvCxnSpPr/>
          <p:nvPr/>
        </p:nvCxnSpPr>
        <p:spPr>
          <a:xfrm>
            <a:off x="4355976" y="1988840"/>
            <a:ext cx="792088" cy="14401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자유형 9"/>
          <p:cNvSpPr/>
          <p:nvPr/>
        </p:nvSpPr>
        <p:spPr>
          <a:xfrm>
            <a:off x="3723588" y="1555423"/>
            <a:ext cx="1500452" cy="1692135"/>
          </a:xfrm>
          <a:custGeom>
            <a:avLst/>
            <a:gdLst>
              <a:gd name="connsiteX0" fmla="*/ 1404593 w 1500452"/>
              <a:gd name="connsiteY0" fmla="*/ 235670 h 1692135"/>
              <a:gd name="connsiteX1" fmla="*/ 1376313 w 1500452"/>
              <a:gd name="connsiteY1" fmla="*/ 216816 h 1692135"/>
              <a:gd name="connsiteX2" fmla="*/ 1348033 w 1500452"/>
              <a:gd name="connsiteY2" fmla="*/ 207389 h 1692135"/>
              <a:gd name="connsiteX3" fmla="*/ 1291472 w 1500452"/>
              <a:gd name="connsiteY3" fmla="*/ 169682 h 1692135"/>
              <a:gd name="connsiteX4" fmla="*/ 1225484 w 1500452"/>
              <a:gd name="connsiteY4" fmla="*/ 141402 h 1692135"/>
              <a:gd name="connsiteX5" fmla="*/ 1150070 w 1500452"/>
              <a:gd name="connsiteY5" fmla="*/ 94268 h 1692135"/>
              <a:gd name="connsiteX6" fmla="*/ 1112363 w 1500452"/>
              <a:gd name="connsiteY6" fmla="*/ 84841 h 1692135"/>
              <a:gd name="connsiteX7" fmla="*/ 1008668 w 1500452"/>
              <a:gd name="connsiteY7" fmla="*/ 56561 h 1692135"/>
              <a:gd name="connsiteX8" fmla="*/ 980387 w 1500452"/>
              <a:gd name="connsiteY8" fmla="*/ 47134 h 1692135"/>
              <a:gd name="connsiteX9" fmla="*/ 772998 w 1500452"/>
              <a:gd name="connsiteY9" fmla="*/ 37707 h 1692135"/>
              <a:gd name="connsiteX10" fmla="*/ 659876 w 1500452"/>
              <a:gd name="connsiteY10" fmla="*/ 28280 h 1692135"/>
              <a:gd name="connsiteX11" fmla="*/ 546754 w 1500452"/>
              <a:gd name="connsiteY11" fmla="*/ 9426 h 1692135"/>
              <a:gd name="connsiteX12" fmla="*/ 471340 w 1500452"/>
              <a:gd name="connsiteY12" fmla="*/ 0 h 1692135"/>
              <a:gd name="connsiteX13" fmla="*/ 358218 w 1500452"/>
              <a:gd name="connsiteY13" fmla="*/ 9426 h 1692135"/>
              <a:gd name="connsiteX14" fmla="*/ 245097 w 1500452"/>
              <a:gd name="connsiteY14" fmla="*/ 28280 h 1692135"/>
              <a:gd name="connsiteX15" fmla="*/ 179109 w 1500452"/>
              <a:gd name="connsiteY15" fmla="*/ 47134 h 1692135"/>
              <a:gd name="connsiteX16" fmla="*/ 56560 w 1500452"/>
              <a:gd name="connsiteY16" fmla="*/ 150829 h 1692135"/>
              <a:gd name="connsiteX17" fmla="*/ 18853 w 1500452"/>
              <a:gd name="connsiteY17" fmla="*/ 207389 h 1692135"/>
              <a:gd name="connsiteX18" fmla="*/ 0 w 1500452"/>
              <a:gd name="connsiteY18" fmla="*/ 273377 h 1692135"/>
              <a:gd name="connsiteX19" fmla="*/ 28280 w 1500452"/>
              <a:gd name="connsiteY19" fmla="*/ 414779 h 1692135"/>
              <a:gd name="connsiteX20" fmla="*/ 56560 w 1500452"/>
              <a:gd name="connsiteY20" fmla="*/ 452486 h 1692135"/>
              <a:gd name="connsiteX21" fmla="*/ 75414 w 1500452"/>
              <a:gd name="connsiteY21" fmla="*/ 480767 h 1692135"/>
              <a:gd name="connsiteX22" fmla="*/ 131975 w 1500452"/>
              <a:gd name="connsiteY22" fmla="*/ 527901 h 1692135"/>
              <a:gd name="connsiteX23" fmla="*/ 188536 w 1500452"/>
              <a:gd name="connsiteY23" fmla="*/ 593888 h 1692135"/>
              <a:gd name="connsiteX24" fmla="*/ 216816 w 1500452"/>
              <a:gd name="connsiteY24" fmla="*/ 603315 h 1692135"/>
              <a:gd name="connsiteX25" fmla="*/ 273377 w 1500452"/>
              <a:gd name="connsiteY25" fmla="*/ 641022 h 1692135"/>
              <a:gd name="connsiteX26" fmla="*/ 320511 w 1500452"/>
              <a:gd name="connsiteY26" fmla="*/ 650449 h 1692135"/>
              <a:gd name="connsiteX27" fmla="*/ 348791 w 1500452"/>
              <a:gd name="connsiteY27" fmla="*/ 659876 h 1692135"/>
              <a:gd name="connsiteX28" fmla="*/ 405352 w 1500452"/>
              <a:gd name="connsiteY28" fmla="*/ 707010 h 1692135"/>
              <a:gd name="connsiteX29" fmla="*/ 461913 w 1500452"/>
              <a:gd name="connsiteY29" fmla="*/ 744717 h 1692135"/>
              <a:gd name="connsiteX30" fmla="*/ 546754 w 1500452"/>
              <a:gd name="connsiteY30" fmla="*/ 754144 h 1692135"/>
              <a:gd name="connsiteX31" fmla="*/ 593888 w 1500452"/>
              <a:gd name="connsiteY31" fmla="*/ 763571 h 1692135"/>
              <a:gd name="connsiteX32" fmla="*/ 631596 w 1500452"/>
              <a:gd name="connsiteY32" fmla="*/ 772998 h 1692135"/>
              <a:gd name="connsiteX33" fmla="*/ 725864 w 1500452"/>
              <a:gd name="connsiteY33" fmla="*/ 782424 h 1692135"/>
              <a:gd name="connsiteX34" fmla="*/ 763571 w 1500452"/>
              <a:gd name="connsiteY34" fmla="*/ 791851 h 1692135"/>
              <a:gd name="connsiteX35" fmla="*/ 933253 w 1500452"/>
              <a:gd name="connsiteY35" fmla="*/ 810705 h 1692135"/>
              <a:gd name="connsiteX36" fmla="*/ 952107 w 1500452"/>
              <a:gd name="connsiteY36" fmla="*/ 838985 h 1692135"/>
              <a:gd name="connsiteX37" fmla="*/ 970960 w 1500452"/>
              <a:gd name="connsiteY37" fmla="*/ 895546 h 1692135"/>
              <a:gd name="connsiteX38" fmla="*/ 980387 w 1500452"/>
              <a:gd name="connsiteY38" fmla="*/ 989814 h 1692135"/>
              <a:gd name="connsiteX39" fmla="*/ 952107 w 1500452"/>
              <a:gd name="connsiteY39" fmla="*/ 1131216 h 1692135"/>
              <a:gd name="connsiteX40" fmla="*/ 933253 w 1500452"/>
              <a:gd name="connsiteY40" fmla="*/ 1159497 h 1692135"/>
              <a:gd name="connsiteX41" fmla="*/ 895546 w 1500452"/>
              <a:gd name="connsiteY41" fmla="*/ 1216057 h 1692135"/>
              <a:gd name="connsiteX42" fmla="*/ 867266 w 1500452"/>
              <a:gd name="connsiteY42" fmla="*/ 1272618 h 1692135"/>
              <a:gd name="connsiteX43" fmla="*/ 820132 w 1500452"/>
              <a:gd name="connsiteY43" fmla="*/ 1329179 h 1692135"/>
              <a:gd name="connsiteX44" fmla="*/ 801278 w 1500452"/>
              <a:gd name="connsiteY44" fmla="*/ 1395167 h 1692135"/>
              <a:gd name="connsiteX45" fmla="*/ 791851 w 1500452"/>
              <a:gd name="connsiteY45" fmla="*/ 1480008 h 1692135"/>
              <a:gd name="connsiteX46" fmla="*/ 801278 w 1500452"/>
              <a:gd name="connsiteY46" fmla="*/ 1593130 h 1692135"/>
              <a:gd name="connsiteX47" fmla="*/ 904973 w 1500452"/>
              <a:gd name="connsiteY47" fmla="*/ 1640264 h 1692135"/>
              <a:gd name="connsiteX48" fmla="*/ 1102936 w 1500452"/>
              <a:gd name="connsiteY48" fmla="*/ 1649690 h 1692135"/>
              <a:gd name="connsiteX49" fmla="*/ 1234911 w 1500452"/>
              <a:gd name="connsiteY49" fmla="*/ 1687398 h 1692135"/>
              <a:gd name="connsiteX50" fmla="*/ 1357459 w 1500452"/>
              <a:gd name="connsiteY50" fmla="*/ 1677971 h 1692135"/>
              <a:gd name="connsiteX51" fmla="*/ 1414020 w 1500452"/>
              <a:gd name="connsiteY51" fmla="*/ 1621410 h 1692135"/>
              <a:gd name="connsiteX52" fmla="*/ 1432874 w 1500452"/>
              <a:gd name="connsiteY52" fmla="*/ 1564849 h 1692135"/>
              <a:gd name="connsiteX53" fmla="*/ 1442301 w 1500452"/>
              <a:gd name="connsiteY53" fmla="*/ 923826 h 1692135"/>
              <a:gd name="connsiteX54" fmla="*/ 1451727 w 1500452"/>
              <a:gd name="connsiteY54" fmla="*/ 895546 h 1692135"/>
              <a:gd name="connsiteX55" fmla="*/ 1442301 w 1500452"/>
              <a:gd name="connsiteY55" fmla="*/ 301657 h 1692135"/>
              <a:gd name="connsiteX56" fmla="*/ 1414020 w 1500452"/>
              <a:gd name="connsiteY56" fmla="*/ 245097 h 1692135"/>
              <a:gd name="connsiteX57" fmla="*/ 1404593 w 1500452"/>
              <a:gd name="connsiteY57" fmla="*/ 235670 h 1692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500452" h="1692135">
                <a:moveTo>
                  <a:pt x="1404593" y="235670"/>
                </a:moveTo>
                <a:cubicBezTo>
                  <a:pt x="1398309" y="230957"/>
                  <a:pt x="1386446" y="221883"/>
                  <a:pt x="1376313" y="216816"/>
                </a:cubicBezTo>
                <a:cubicBezTo>
                  <a:pt x="1367425" y="212372"/>
                  <a:pt x="1356719" y="212215"/>
                  <a:pt x="1348033" y="207389"/>
                </a:cubicBezTo>
                <a:cubicBezTo>
                  <a:pt x="1328225" y="196385"/>
                  <a:pt x="1310326" y="182251"/>
                  <a:pt x="1291472" y="169682"/>
                </a:cubicBezTo>
                <a:cubicBezTo>
                  <a:pt x="1268176" y="154151"/>
                  <a:pt x="1250621" y="149781"/>
                  <a:pt x="1225484" y="141402"/>
                </a:cubicBezTo>
                <a:cubicBezTo>
                  <a:pt x="1206562" y="128787"/>
                  <a:pt x="1167131" y="101851"/>
                  <a:pt x="1150070" y="94268"/>
                </a:cubicBezTo>
                <a:cubicBezTo>
                  <a:pt x="1138231" y="89006"/>
                  <a:pt x="1124772" y="88564"/>
                  <a:pt x="1112363" y="84841"/>
                </a:cubicBezTo>
                <a:cubicBezTo>
                  <a:pt x="910158" y="24178"/>
                  <a:pt x="1180456" y="99506"/>
                  <a:pt x="1008668" y="56561"/>
                </a:cubicBezTo>
                <a:cubicBezTo>
                  <a:pt x="999028" y="54151"/>
                  <a:pt x="990292" y="47926"/>
                  <a:pt x="980387" y="47134"/>
                </a:cubicBezTo>
                <a:cubicBezTo>
                  <a:pt x="911406" y="41615"/>
                  <a:pt x="842080" y="41771"/>
                  <a:pt x="772998" y="37707"/>
                </a:cubicBezTo>
                <a:cubicBezTo>
                  <a:pt x="735225" y="35485"/>
                  <a:pt x="697583" y="31422"/>
                  <a:pt x="659876" y="28280"/>
                </a:cubicBezTo>
                <a:cubicBezTo>
                  <a:pt x="603600" y="9521"/>
                  <a:pt x="644340" y="20906"/>
                  <a:pt x="546754" y="9426"/>
                </a:cubicBezTo>
                <a:lnTo>
                  <a:pt x="471340" y="0"/>
                </a:lnTo>
                <a:cubicBezTo>
                  <a:pt x="433633" y="3142"/>
                  <a:pt x="395848" y="5465"/>
                  <a:pt x="358218" y="9426"/>
                </a:cubicBezTo>
                <a:cubicBezTo>
                  <a:pt x="320839" y="13360"/>
                  <a:pt x="281951" y="20090"/>
                  <a:pt x="245097" y="28280"/>
                </a:cubicBezTo>
                <a:cubicBezTo>
                  <a:pt x="236960" y="30088"/>
                  <a:pt x="189608" y="41301"/>
                  <a:pt x="179109" y="47134"/>
                </a:cubicBezTo>
                <a:cubicBezTo>
                  <a:pt x="137990" y="69978"/>
                  <a:pt x="81839" y="112911"/>
                  <a:pt x="56560" y="150829"/>
                </a:cubicBezTo>
                <a:lnTo>
                  <a:pt x="18853" y="207389"/>
                </a:lnTo>
                <a:cubicBezTo>
                  <a:pt x="14407" y="220727"/>
                  <a:pt x="0" y="261537"/>
                  <a:pt x="0" y="273377"/>
                </a:cubicBezTo>
                <a:cubicBezTo>
                  <a:pt x="0" y="307350"/>
                  <a:pt x="13540" y="382351"/>
                  <a:pt x="28280" y="414779"/>
                </a:cubicBezTo>
                <a:cubicBezTo>
                  <a:pt x="34781" y="429082"/>
                  <a:pt x="47428" y="439701"/>
                  <a:pt x="56560" y="452486"/>
                </a:cubicBezTo>
                <a:cubicBezTo>
                  <a:pt x="63145" y="461705"/>
                  <a:pt x="67403" y="472756"/>
                  <a:pt x="75414" y="480767"/>
                </a:cubicBezTo>
                <a:cubicBezTo>
                  <a:pt x="162693" y="568046"/>
                  <a:pt x="39310" y="419791"/>
                  <a:pt x="131975" y="527901"/>
                </a:cubicBezTo>
                <a:cubicBezTo>
                  <a:pt x="149403" y="548233"/>
                  <a:pt x="165141" y="578292"/>
                  <a:pt x="188536" y="593888"/>
                </a:cubicBezTo>
                <a:cubicBezTo>
                  <a:pt x="196804" y="599400"/>
                  <a:pt x="208130" y="598489"/>
                  <a:pt x="216816" y="603315"/>
                </a:cubicBezTo>
                <a:cubicBezTo>
                  <a:pt x="236624" y="614319"/>
                  <a:pt x="254523" y="628453"/>
                  <a:pt x="273377" y="641022"/>
                </a:cubicBezTo>
                <a:cubicBezTo>
                  <a:pt x="286709" y="649910"/>
                  <a:pt x="304967" y="646563"/>
                  <a:pt x="320511" y="650449"/>
                </a:cubicBezTo>
                <a:cubicBezTo>
                  <a:pt x="330151" y="652859"/>
                  <a:pt x="339903" y="655432"/>
                  <a:pt x="348791" y="659876"/>
                </a:cubicBezTo>
                <a:cubicBezTo>
                  <a:pt x="389217" y="680089"/>
                  <a:pt x="367823" y="677821"/>
                  <a:pt x="405352" y="707010"/>
                </a:cubicBezTo>
                <a:cubicBezTo>
                  <a:pt x="423238" y="720921"/>
                  <a:pt x="439392" y="742215"/>
                  <a:pt x="461913" y="744717"/>
                </a:cubicBezTo>
                <a:cubicBezTo>
                  <a:pt x="490193" y="747859"/>
                  <a:pt x="518586" y="750120"/>
                  <a:pt x="546754" y="754144"/>
                </a:cubicBezTo>
                <a:cubicBezTo>
                  <a:pt x="562615" y="756410"/>
                  <a:pt x="578247" y="760095"/>
                  <a:pt x="593888" y="763571"/>
                </a:cubicBezTo>
                <a:cubicBezTo>
                  <a:pt x="606536" y="766382"/>
                  <a:pt x="618770" y="771166"/>
                  <a:pt x="631596" y="772998"/>
                </a:cubicBezTo>
                <a:cubicBezTo>
                  <a:pt x="662858" y="777464"/>
                  <a:pt x="694441" y="779282"/>
                  <a:pt x="725864" y="782424"/>
                </a:cubicBezTo>
                <a:cubicBezTo>
                  <a:pt x="738433" y="785566"/>
                  <a:pt x="750686" y="790495"/>
                  <a:pt x="763571" y="791851"/>
                </a:cubicBezTo>
                <a:cubicBezTo>
                  <a:pt x="940495" y="810475"/>
                  <a:pt x="854772" y="784544"/>
                  <a:pt x="933253" y="810705"/>
                </a:cubicBezTo>
                <a:cubicBezTo>
                  <a:pt x="939538" y="820132"/>
                  <a:pt x="947506" y="828632"/>
                  <a:pt x="952107" y="838985"/>
                </a:cubicBezTo>
                <a:cubicBezTo>
                  <a:pt x="960178" y="857146"/>
                  <a:pt x="970960" y="895546"/>
                  <a:pt x="970960" y="895546"/>
                </a:cubicBezTo>
                <a:cubicBezTo>
                  <a:pt x="974102" y="926969"/>
                  <a:pt x="980387" y="958235"/>
                  <a:pt x="980387" y="989814"/>
                </a:cubicBezTo>
                <a:cubicBezTo>
                  <a:pt x="980387" y="1059541"/>
                  <a:pt x="971841" y="1072012"/>
                  <a:pt x="952107" y="1131216"/>
                </a:cubicBezTo>
                <a:cubicBezTo>
                  <a:pt x="948524" y="1141964"/>
                  <a:pt x="938320" y="1149363"/>
                  <a:pt x="933253" y="1159497"/>
                </a:cubicBezTo>
                <a:cubicBezTo>
                  <a:pt x="905968" y="1214067"/>
                  <a:pt x="949155" y="1162448"/>
                  <a:pt x="895546" y="1216057"/>
                </a:cubicBezTo>
                <a:cubicBezTo>
                  <a:pt x="886098" y="1244400"/>
                  <a:pt x="887570" y="1248253"/>
                  <a:pt x="867266" y="1272618"/>
                </a:cubicBezTo>
                <a:cubicBezTo>
                  <a:pt x="841204" y="1303892"/>
                  <a:pt x="837686" y="1294070"/>
                  <a:pt x="820132" y="1329179"/>
                </a:cubicBezTo>
                <a:cubicBezTo>
                  <a:pt x="813369" y="1342705"/>
                  <a:pt x="804299" y="1383083"/>
                  <a:pt x="801278" y="1395167"/>
                </a:cubicBezTo>
                <a:cubicBezTo>
                  <a:pt x="798136" y="1423447"/>
                  <a:pt x="791851" y="1451554"/>
                  <a:pt x="791851" y="1480008"/>
                </a:cubicBezTo>
                <a:cubicBezTo>
                  <a:pt x="791851" y="1517846"/>
                  <a:pt x="791529" y="1556570"/>
                  <a:pt x="801278" y="1593130"/>
                </a:cubicBezTo>
                <a:cubicBezTo>
                  <a:pt x="810781" y="1628767"/>
                  <a:pt x="888735" y="1639491"/>
                  <a:pt x="904973" y="1640264"/>
                </a:cubicBezTo>
                <a:lnTo>
                  <a:pt x="1102936" y="1649690"/>
                </a:lnTo>
                <a:cubicBezTo>
                  <a:pt x="1184079" y="1676738"/>
                  <a:pt x="1140217" y="1663724"/>
                  <a:pt x="1234911" y="1687398"/>
                </a:cubicBezTo>
                <a:cubicBezTo>
                  <a:pt x="1275760" y="1684256"/>
                  <a:pt x="1319015" y="1692135"/>
                  <a:pt x="1357459" y="1677971"/>
                </a:cubicBezTo>
                <a:cubicBezTo>
                  <a:pt x="1382478" y="1668753"/>
                  <a:pt x="1414020" y="1621410"/>
                  <a:pt x="1414020" y="1621410"/>
                </a:cubicBezTo>
                <a:lnTo>
                  <a:pt x="1432874" y="1564849"/>
                </a:lnTo>
                <a:cubicBezTo>
                  <a:pt x="1500452" y="1362118"/>
                  <a:pt x="1436284" y="1137439"/>
                  <a:pt x="1442301" y="923826"/>
                </a:cubicBezTo>
                <a:cubicBezTo>
                  <a:pt x="1442581" y="913893"/>
                  <a:pt x="1448585" y="904973"/>
                  <a:pt x="1451727" y="895546"/>
                </a:cubicBezTo>
                <a:cubicBezTo>
                  <a:pt x="1448585" y="697583"/>
                  <a:pt x="1448298" y="499554"/>
                  <a:pt x="1442301" y="301657"/>
                </a:cubicBezTo>
                <a:cubicBezTo>
                  <a:pt x="1441877" y="287655"/>
                  <a:pt x="1424036" y="253110"/>
                  <a:pt x="1414020" y="245097"/>
                </a:cubicBezTo>
                <a:cubicBezTo>
                  <a:pt x="1365485" y="206269"/>
                  <a:pt x="1410878" y="240384"/>
                  <a:pt x="1404593" y="235670"/>
                </a:cubicBezTo>
                <a:close/>
              </a:path>
            </a:pathLst>
          </a:cu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Now, consider how to update that index after </a:t>
            </a:r>
            <a:r>
              <a:rPr lang="en-US" altLang="ko-KR" b="1" dirty="0" err="1" smtClean="0"/>
              <a:t>recrawling</a:t>
            </a:r>
            <a:r>
              <a:rPr lang="en-US" altLang="ko-KR" dirty="0" smtClean="0"/>
              <a:t> some small portion of the web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Is it okay to run the </a:t>
            </a:r>
            <a:r>
              <a:rPr lang="en-US" altLang="ko-KR" dirty="0" err="1" smtClean="0"/>
              <a:t>MapReduces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over just new pages?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Nope, there are links between the</a:t>
            </a:r>
            <a:br>
              <a:rPr lang="en-US" altLang="ko-KR" dirty="0" smtClean="0"/>
            </a:br>
            <a:r>
              <a:rPr lang="en-US" altLang="ko-KR" dirty="0" smtClean="0"/>
              <a:t>new pages and the rest of the web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Well, how about this?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14" name="Picture 6" descr="File:PageRank-hi-res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56856" y="1700808"/>
            <a:ext cx="4451648" cy="3205188"/>
          </a:xfrm>
          <a:prstGeom prst="rect">
            <a:avLst/>
          </a:prstGeom>
          <a:noFill/>
        </p:spPr>
      </p:pic>
      <p:sp>
        <p:nvSpPr>
          <p:cNvPr id="15" name="원호 14"/>
          <p:cNvSpPr/>
          <p:nvPr/>
        </p:nvSpPr>
        <p:spPr>
          <a:xfrm>
            <a:off x="4872880" y="2276872"/>
            <a:ext cx="504056" cy="936104"/>
          </a:xfrm>
          <a:prstGeom prst="arc">
            <a:avLst>
              <a:gd name="adj1" fmla="val 10661248"/>
              <a:gd name="adj2" fmla="val 16301865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3928" y="1700808"/>
            <a:ext cx="51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직선 화살표 연결선 16"/>
          <p:cNvCxnSpPr/>
          <p:nvPr/>
        </p:nvCxnSpPr>
        <p:spPr>
          <a:xfrm>
            <a:off x="4355976" y="1988840"/>
            <a:ext cx="792088" cy="14401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자유형 11"/>
          <p:cNvSpPr/>
          <p:nvPr/>
        </p:nvSpPr>
        <p:spPr>
          <a:xfrm>
            <a:off x="3761295" y="1517451"/>
            <a:ext cx="4685631" cy="1725370"/>
          </a:xfrm>
          <a:custGeom>
            <a:avLst/>
            <a:gdLst>
              <a:gd name="connsiteX0" fmla="*/ 4675695 w 4685631"/>
              <a:gd name="connsiteY0" fmla="*/ 622434 h 1725370"/>
              <a:gd name="connsiteX1" fmla="*/ 4647414 w 4685631"/>
              <a:gd name="connsiteY1" fmla="*/ 443324 h 1725370"/>
              <a:gd name="connsiteX2" fmla="*/ 4619134 w 4685631"/>
              <a:gd name="connsiteY2" fmla="*/ 415044 h 1725370"/>
              <a:gd name="connsiteX3" fmla="*/ 4590853 w 4685631"/>
              <a:gd name="connsiteY3" fmla="*/ 358483 h 1725370"/>
              <a:gd name="connsiteX4" fmla="*/ 4562573 w 4685631"/>
              <a:gd name="connsiteY4" fmla="*/ 339629 h 1725370"/>
              <a:gd name="connsiteX5" fmla="*/ 4524866 w 4685631"/>
              <a:gd name="connsiteY5" fmla="*/ 292495 h 1725370"/>
              <a:gd name="connsiteX6" fmla="*/ 4468305 w 4685631"/>
              <a:gd name="connsiteY6" fmla="*/ 254788 h 1725370"/>
              <a:gd name="connsiteX7" fmla="*/ 4383464 w 4685631"/>
              <a:gd name="connsiteY7" fmla="*/ 179374 h 1725370"/>
              <a:gd name="connsiteX8" fmla="*/ 4345757 w 4685631"/>
              <a:gd name="connsiteY8" fmla="*/ 160520 h 1725370"/>
              <a:gd name="connsiteX9" fmla="*/ 4279769 w 4685631"/>
              <a:gd name="connsiteY9" fmla="*/ 113386 h 1725370"/>
              <a:gd name="connsiteX10" fmla="*/ 4251489 w 4685631"/>
              <a:gd name="connsiteY10" fmla="*/ 103959 h 1725370"/>
              <a:gd name="connsiteX11" fmla="*/ 4157220 w 4685631"/>
              <a:gd name="connsiteY11" fmla="*/ 37972 h 1725370"/>
              <a:gd name="connsiteX12" fmla="*/ 4072379 w 4685631"/>
              <a:gd name="connsiteY12" fmla="*/ 19118 h 1725370"/>
              <a:gd name="connsiteX13" fmla="*/ 3704734 w 4685631"/>
              <a:gd name="connsiteY13" fmla="*/ 9691 h 1725370"/>
              <a:gd name="connsiteX14" fmla="*/ 3459637 w 4685631"/>
              <a:gd name="connsiteY14" fmla="*/ 19118 h 1725370"/>
              <a:gd name="connsiteX15" fmla="*/ 3431357 w 4685631"/>
              <a:gd name="connsiteY15" fmla="*/ 28545 h 1725370"/>
              <a:gd name="connsiteX16" fmla="*/ 3337089 w 4685631"/>
              <a:gd name="connsiteY16" fmla="*/ 47398 h 1725370"/>
              <a:gd name="connsiteX17" fmla="*/ 2941163 w 4685631"/>
              <a:gd name="connsiteY17" fmla="*/ 56825 h 1725370"/>
              <a:gd name="connsiteX18" fmla="*/ 2592371 w 4685631"/>
              <a:gd name="connsiteY18" fmla="*/ 66252 h 1725370"/>
              <a:gd name="connsiteX19" fmla="*/ 1894787 w 4685631"/>
              <a:gd name="connsiteY19" fmla="*/ 56825 h 1725370"/>
              <a:gd name="connsiteX20" fmla="*/ 1781666 w 4685631"/>
              <a:gd name="connsiteY20" fmla="*/ 37972 h 1725370"/>
              <a:gd name="connsiteX21" fmla="*/ 1121790 w 4685631"/>
              <a:gd name="connsiteY21" fmla="*/ 19118 h 1725370"/>
              <a:gd name="connsiteX22" fmla="*/ 659876 w 4685631"/>
              <a:gd name="connsiteY22" fmla="*/ 9691 h 1725370"/>
              <a:gd name="connsiteX23" fmla="*/ 367645 w 4685631"/>
              <a:gd name="connsiteY23" fmla="*/ 28545 h 1725370"/>
              <a:gd name="connsiteX24" fmla="*/ 179109 w 4685631"/>
              <a:gd name="connsiteY24" fmla="*/ 47398 h 1725370"/>
              <a:gd name="connsiteX25" fmla="*/ 113121 w 4685631"/>
              <a:gd name="connsiteY25" fmla="*/ 94533 h 1725370"/>
              <a:gd name="connsiteX26" fmla="*/ 56561 w 4685631"/>
              <a:gd name="connsiteY26" fmla="*/ 151093 h 1725370"/>
              <a:gd name="connsiteX27" fmla="*/ 9427 w 4685631"/>
              <a:gd name="connsiteY27" fmla="*/ 217081 h 1725370"/>
              <a:gd name="connsiteX28" fmla="*/ 0 w 4685631"/>
              <a:gd name="connsiteY28" fmla="*/ 254788 h 1725370"/>
              <a:gd name="connsiteX29" fmla="*/ 9427 w 4685631"/>
              <a:gd name="connsiteY29" fmla="*/ 556446 h 1725370"/>
              <a:gd name="connsiteX30" fmla="*/ 18853 w 4685631"/>
              <a:gd name="connsiteY30" fmla="*/ 584726 h 1725370"/>
              <a:gd name="connsiteX31" fmla="*/ 47134 w 4685631"/>
              <a:gd name="connsiteY31" fmla="*/ 622434 h 1725370"/>
              <a:gd name="connsiteX32" fmla="*/ 94268 w 4685631"/>
              <a:gd name="connsiteY32" fmla="*/ 660141 h 1725370"/>
              <a:gd name="connsiteX33" fmla="*/ 150829 w 4685631"/>
              <a:gd name="connsiteY33" fmla="*/ 707275 h 1725370"/>
              <a:gd name="connsiteX34" fmla="*/ 207390 w 4685631"/>
              <a:gd name="connsiteY34" fmla="*/ 716702 h 1725370"/>
              <a:gd name="connsiteX35" fmla="*/ 311084 w 4685631"/>
              <a:gd name="connsiteY35" fmla="*/ 735555 h 1725370"/>
              <a:gd name="connsiteX36" fmla="*/ 339365 w 4685631"/>
              <a:gd name="connsiteY36" fmla="*/ 754409 h 1725370"/>
              <a:gd name="connsiteX37" fmla="*/ 405352 w 4685631"/>
              <a:gd name="connsiteY37" fmla="*/ 773262 h 1725370"/>
              <a:gd name="connsiteX38" fmla="*/ 725864 w 4685631"/>
              <a:gd name="connsiteY38" fmla="*/ 773262 h 1725370"/>
              <a:gd name="connsiteX39" fmla="*/ 763571 w 4685631"/>
              <a:gd name="connsiteY39" fmla="*/ 782689 h 1725370"/>
              <a:gd name="connsiteX40" fmla="*/ 829559 w 4685631"/>
              <a:gd name="connsiteY40" fmla="*/ 810970 h 1725370"/>
              <a:gd name="connsiteX41" fmla="*/ 933253 w 4685631"/>
              <a:gd name="connsiteY41" fmla="*/ 829823 h 1725370"/>
              <a:gd name="connsiteX42" fmla="*/ 980387 w 4685631"/>
              <a:gd name="connsiteY42" fmla="*/ 914664 h 1725370"/>
              <a:gd name="connsiteX43" fmla="*/ 970961 w 4685631"/>
              <a:gd name="connsiteY43" fmla="*/ 1178615 h 1725370"/>
              <a:gd name="connsiteX44" fmla="*/ 952107 w 4685631"/>
              <a:gd name="connsiteY44" fmla="*/ 1216322 h 1725370"/>
              <a:gd name="connsiteX45" fmla="*/ 923827 w 4685631"/>
              <a:gd name="connsiteY45" fmla="*/ 1235176 h 1725370"/>
              <a:gd name="connsiteX46" fmla="*/ 886119 w 4685631"/>
              <a:gd name="connsiteY46" fmla="*/ 1291737 h 1725370"/>
              <a:gd name="connsiteX47" fmla="*/ 876693 w 4685631"/>
              <a:gd name="connsiteY47" fmla="*/ 1338871 h 1725370"/>
              <a:gd name="connsiteX48" fmla="*/ 867266 w 4685631"/>
              <a:gd name="connsiteY48" fmla="*/ 1367151 h 1725370"/>
              <a:gd name="connsiteX49" fmla="*/ 857839 w 4685631"/>
              <a:gd name="connsiteY49" fmla="*/ 1414285 h 1725370"/>
              <a:gd name="connsiteX50" fmla="*/ 857839 w 4685631"/>
              <a:gd name="connsiteY50" fmla="*/ 1659382 h 1725370"/>
              <a:gd name="connsiteX51" fmla="*/ 886119 w 4685631"/>
              <a:gd name="connsiteY51" fmla="*/ 1715943 h 1725370"/>
              <a:gd name="connsiteX52" fmla="*/ 933253 w 4685631"/>
              <a:gd name="connsiteY52" fmla="*/ 1725370 h 1725370"/>
              <a:gd name="connsiteX53" fmla="*/ 1197204 w 4685631"/>
              <a:gd name="connsiteY53" fmla="*/ 1715943 h 1725370"/>
              <a:gd name="connsiteX54" fmla="*/ 1234911 w 4685631"/>
              <a:gd name="connsiteY54" fmla="*/ 1697089 h 1725370"/>
              <a:gd name="connsiteX55" fmla="*/ 1310326 w 4685631"/>
              <a:gd name="connsiteY55" fmla="*/ 1678236 h 1725370"/>
              <a:gd name="connsiteX56" fmla="*/ 1338606 w 4685631"/>
              <a:gd name="connsiteY56" fmla="*/ 1659382 h 1725370"/>
              <a:gd name="connsiteX57" fmla="*/ 1395167 w 4685631"/>
              <a:gd name="connsiteY57" fmla="*/ 1640528 h 1725370"/>
              <a:gd name="connsiteX58" fmla="*/ 1442301 w 4685631"/>
              <a:gd name="connsiteY58" fmla="*/ 1583968 h 1725370"/>
              <a:gd name="connsiteX59" fmla="*/ 1480008 w 4685631"/>
              <a:gd name="connsiteY59" fmla="*/ 1565114 h 1725370"/>
              <a:gd name="connsiteX60" fmla="*/ 1545996 w 4685631"/>
              <a:gd name="connsiteY60" fmla="*/ 1517980 h 1725370"/>
              <a:gd name="connsiteX61" fmla="*/ 1574276 w 4685631"/>
              <a:gd name="connsiteY61" fmla="*/ 1499126 h 1725370"/>
              <a:gd name="connsiteX62" fmla="*/ 1621410 w 4685631"/>
              <a:gd name="connsiteY62" fmla="*/ 1489700 h 1725370"/>
              <a:gd name="connsiteX63" fmla="*/ 1894787 w 4685631"/>
              <a:gd name="connsiteY63" fmla="*/ 1470846 h 1725370"/>
              <a:gd name="connsiteX64" fmla="*/ 1989056 w 4685631"/>
              <a:gd name="connsiteY64" fmla="*/ 1451992 h 1725370"/>
              <a:gd name="connsiteX65" fmla="*/ 2026763 w 4685631"/>
              <a:gd name="connsiteY65" fmla="*/ 1442565 h 1725370"/>
              <a:gd name="connsiteX66" fmla="*/ 2111604 w 4685631"/>
              <a:gd name="connsiteY66" fmla="*/ 1423712 h 1725370"/>
              <a:gd name="connsiteX67" fmla="*/ 2168165 w 4685631"/>
              <a:gd name="connsiteY67" fmla="*/ 1404858 h 1725370"/>
              <a:gd name="connsiteX68" fmla="*/ 2281286 w 4685631"/>
              <a:gd name="connsiteY68" fmla="*/ 1395431 h 1725370"/>
              <a:gd name="connsiteX69" fmla="*/ 2337847 w 4685631"/>
              <a:gd name="connsiteY69" fmla="*/ 1386005 h 1725370"/>
              <a:gd name="connsiteX70" fmla="*/ 2432115 w 4685631"/>
              <a:gd name="connsiteY70" fmla="*/ 1357724 h 1725370"/>
              <a:gd name="connsiteX71" fmla="*/ 2479249 w 4685631"/>
              <a:gd name="connsiteY71" fmla="*/ 1301163 h 1725370"/>
              <a:gd name="connsiteX72" fmla="*/ 2507530 w 4685631"/>
              <a:gd name="connsiteY72" fmla="*/ 1282310 h 1725370"/>
              <a:gd name="connsiteX73" fmla="*/ 2526383 w 4685631"/>
              <a:gd name="connsiteY73" fmla="*/ 1254029 h 1725370"/>
              <a:gd name="connsiteX74" fmla="*/ 2545237 w 4685631"/>
              <a:gd name="connsiteY74" fmla="*/ 1216322 h 1725370"/>
              <a:gd name="connsiteX75" fmla="*/ 2573517 w 4685631"/>
              <a:gd name="connsiteY75" fmla="*/ 1197469 h 1725370"/>
              <a:gd name="connsiteX76" fmla="*/ 2620651 w 4685631"/>
              <a:gd name="connsiteY76" fmla="*/ 1131481 h 1725370"/>
              <a:gd name="connsiteX77" fmla="*/ 2639505 w 4685631"/>
              <a:gd name="connsiteY77" fmla="*/ 1103201 h 1725370"/>
              <a:gd name="connsiteX78" fmla="*/ 2667785 w 4685631"/>
              <a:gd name="connsiteY78" fmla="*/ 1084347 h 1725370"/>
              <a:gd name="connsiteX79" fmla="*/ 2705493 w 4685631"/>
              <a:gd name="connsiteY79" fmla="*/ 1056067 h 1725370"/>
              <a:gd name="connsiteX80" fmla="*/ 2790334 w 4685631"/>
              <a:gd name="connsiteY80" fmla="*/ 990079 h 1725370"/>
              <a:gd name="connsiteX81" fmla="*/ 2828041 w 4685631"/>
              <a:gd name="connsiteY81" fmla="*/ 961798 h 1725370"/>
              <a:gd name="connsiteX82" fmla="*/ 2856321 w 4685631"/>
              <a:gd name="connsiteY82" fmla="*/ 942945 h 1725370"/>
              <a:gd name="connsiteX83" fmla="*/ 2875175 w 4685631"/>
              <a:gd name="connsiteY83" fmla="*/ 914664 h 1725370"/>
              <a:gd name="connsiteX84" fmla="*/ 2903456 w 4685631"/>
              <a:gd name="connsiteY84" fmla="*/ 886384 h 1725370"/>
              <a:gd name="connsiteX85" fmla="*/ 2912882 w 4685631"/>
              <a:gd name="connsiteY85" fmla="*/ 858104 h 1725370"/>
              <a:gd name="connsiteX86" fmla="*/ 2941163 w 4685631"/>
              <a:gd name="connsiteY86" fmla="*/ 848677 h 1725370"/>
              <a:gd name="connsiteX87" fmla="*/ 3054284 w 4685631"/>
              <a:gd name="connsiteY87" fmla="*/ 858104 h 1725370"/>
              <a:gd name="connsiteX88" fmla="*/ 3195686 w 4685631"/>
              <a:gd name="connsiteY88" fmla="*/ 876957 h 1725370"/>
              <a:gd name="connsiteX89" fmla="*/ 3469064 w 4685631"/>
              <a:gd name="connsiteY89" fmla="*/ 886384 h 1725370"/>
              <a:gd name="connsiteX90" fmla="*/ 3601039 w 4685631"/>
              <a:gd name="connsiteY90" fmla="*/ 914664 h 1725370"/>
              <a:gd name="connsiteX91" fmla="*/ 3657600 w 4685631"/>
              <a:gd name="connsiteY91" fmla="*/ 924091 h 1725370"/>
              <a:gd name="connsiteX92" fmla="*/ 3723587 w 4685631"/>
              <a:gd name="connsiteY92" fmla="*/ 942945 h 1725370"/>
              <a:gd name="connsiteX93" fmla="*/ 3761295 w 4685631"/>
              <a:gd name="connsiteY93" fmla="*/ 980652 h 1725370"/>
              <a:gd name="connsiteX94" fmla="*/ 4213781 w 4685631"/>
              <a:gd name="connsiteY94" fmla="*/ 990079 h 1725370"/>
              <a:gd name="connsiteX95" fmla="*/ 4279769 w 4685631"/>
              <a:gd name="connsiteY95" fmla="*/ 980652 h 1725370"/>
              <a:gd name="connsiteX96" fmla="*/ 4308049 w 4685631"/>
              <a:gd name="connsiteY96" fmla="*/ 961798 h 1725370"/>
              <a:gd name="connsiteX97" fmla="*/ 4345757 w 4685631"/>
              <a:gd name="connsiteY97" fmla="*/ 952372 h 1725370"/>
              <a:gd name="connsiteX98" fmla="*/ 4364610 w 4685631"/>
              <a:gd name="connsiteY98" fmla="*/ 924091 h 1725370"/>
              <a:gd name="connsiteX99" fmla="*/ 4392891 w 4685631"/>
              <a:gd name="connsiteY99" fmla="*/ 914664 h 1725370"/>
              <a:gd name="connsiteX100" fmla="*/ 4421171 w 4685631"/>
              <a:gd name="connsiteY100" fmla="*/ 895811 h 1725370"/>
              <a:gd name="connsiteX101" fmla="*/ 4449451 w 4685631"/>
              <a:gd name="connsiteY101" fmla="*/ 867530 h 1725370"/>
              <a:gd name="connsiteX102" fmla="*/ 4534293 w 4685631"/>
              <a:gd name="connsiteY102" fmla="*/ 810970 h 1725370"/>
              <a:gd name="connsiteX103" fmla="*/ 4562573 w 4685631"/>
              <a:gd name="connsiteY103" fmla="*/ 801543 h 1725370"/>
              <a:gd name="connsiteX104" fmla="*/ 4628561 w 4685631"/>
              <a:gd name="connsiteY104" fmla="*/ 773262 h 1725370"/>
              <a:gd name="connsiteX105" fmla="*/ 4647414 w 4685631"/>
              <a:gd name="connsiteY105" fmla="*/ 744982 h 1725370"/>
              <a:gd name="connsiteX106" fmla="*/ 4675695 w 4685631"/>
              <a:gd name="connsiteY106" fmla="*/ 716702 h 1725370"/>
              <a:gd name="connsiteX107" fmla="*/ 4675695 w 4685631"/>
              <a:gd name="connsiteY107" fmla="*/ 622434 h 1725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4685631" h="1725370">
                <a:moveTo>
                  <a:pt x="4675695" y="622434"/>
                </a:moveTo>
                <a:cubicBezTo>
                  <a:pt x="4670982" y="576871"/>
                  <a:pt x="4685631" y="496827"/>
                  <a:pt x="4647414" y="443324"/>
                </a:cubicBezTo>
                <a:cubicBezTo>
                  <a:pt x="4639665" y="432476"/>
                  <a:pt x="4628561" y="424471"/>
                  <a:pt x="4619134" y="415044"/>
                </a:cubicBezTo>
                <a:cubicBezTo>
                  <a:pt x="4611466" y="392041"/>
                  <a:pt x="4609128" y="376758"/>
                  <a:pt x="4590853" y="358483"/>
                </a:cubicBezTo>
                <a:cubicBezTo>
                  <a:pt x="4582842" y="350472"/>
                  <a:pt x="4570584" y="347640"/>
                  <a:pt x="4562573" y="339629"/>
                </a:cubicBezTo>
                <a:cubicBezTo>
                  <a:pt x="4548346" y="325402"/>
                  <a:pt x="4539821" y="305955"/>
                  <a:pt x="4524866" y="292495"/>
                </a:cubicBezTo>
                <a:cubicBezTo>
                  <a:pt x="4508024" y="277337"/>
                  <a:pt x="4484327" y="270810"/>
                  <a:pt x="4468305" y="254788"/>
                </a:cubicBezTo>
                <a:cubicBezTo>
                  <a:pt x="4430122" y="216605"/>
                  <a:pt x="4422716" y="201804"/>
                  <a:pt x="4383464" y="179374"/>
                </a:cubicBezTo>
                <a:cubicBezTo>
                  <a:pt x="4371263" y="172402"/>
                  <a:pt x="4357674" y="167968"/>
                  <a:pt x="4345757" y="160520"/>
                </a:cubicBezTo>
                <a:cubicBezTo>
                  <a:pt x="4328691" y="149854"/>
                  <a:pt x="4299700" y="123352"/>
                  <a:pt x="4279769" y="113386"/>
                </a:cubicBezTo>
                <a:cubicBezTo>
                  <a:pt x="4270881" y="108942"/>
                  <a:pt x="4260916" y="107101"/>
                  <a:pt x="4251489" y="103959"/>
                </a:cubicBezTo>
                <a:cubicBezTo>
                  <a:pt x="4195653" y="62084"/>
                  <a:pt x="4226854" y="84394"/>
                  <a:pt x="4157220" y="37972"/>
                </a:cubicBezTo>
                <a:cubicBezTo>
                  <a:pt x="4151723" y="34307"/>
                  <a:pt x="4073160" y="19153"/>
                  <a:pt x="4072379" y="19118"/>
                </a:cubicBezTo>
                <a:cubicBezTo>
                  <a:pt x="3949917" y="13551"/>
                  <a:pt x="3827282" y="12833"/>
                  <a:pt x="3704734" y="9691"/>
                </a:cubicBezTo>
                <a:cubicBezTo>
                  <a:pt x="3623035" y="12833"/>
                  <a:pt x="3541203" y="13493"/>
                  <a:pt x="3459637" y="19118"/>
                </a:cubicBezTo>
                <a:cubicBezTo>
                  <a:pt x="3449724" y="19802"/>
                  <a:pt x="3441039" y="26311"/>
                  <a:pt x="3431357" y="28545"/>
                </a:cubicBezTo>
                <a:cubicBezTo>
                  <a:pt x="3400133" y="35751"/>
                  <a:pt x="3369081" y="45552"/>
                  <a:pt x="3337089" y="47398"/>
                </a:cubicBezTo>
                <a:cubicBezTo>
                  <a:pt x="3205295" y="55001"/>
                  <a:pt x="3073138" y="53683"/>
                  <a:pt x="2941163" y="56825"/>
                </a:cubicBezTo>
                <a:cubicBezTo>
                  <a:pt x="2640921" y="88430"/>
                  <a:pt x="2883135" y="72573"/>
                  <a:pt x="2592371" y="66252"/>
                </a:cubicBezTo>
                <a:lnTo>
                  <a:pt x="1894787" y="56825"/>
                </a:lnTo>
                <a:cubicBezTo>
                  <a:pt x="1829277" y="40447"/>
                  <a:pt x="1876245" y="50582"/>
                  <a:pt x="1781666" y="37972"/>
                </a:cubicBezTo>
                <a:cubicBezTo>
                  <a:pt x="1496870" y="0"/>
                  <a:pt x="1941150" y="33750"/>
                  <a:pt x="1121790" y="19118"/>
                </a:cubicBezTo>
                <a:lnTo>
                  <a:pt x="659876" y="9691"/>
                </a:lnTo>
                <a:lnTo>
                  <a:pt x="367645" y="28545"/>
                </a:lnTo>
                <a:cubicBezTo>
                  <a:pt x="300447" y="33345"/>
                  <a:pt x="245292" y="40045"/>
                  <a:pt x="179109" y="47398"/>
                </a:cubicBezTo>
                <a:cubicBezTo>
                  <a:pt x="159440" y="60511"/>
                  <a:pt x="129822" y="79502"/>
                  <a:pt x="113121" y="94533"/>
                </a:cubicBezTo>
                <a:cubicBezTo>
                  <a:pt x="93303" y="112369"/>
                  <a:pt x="75414" y="132240"/>
                  <a:pt x="56561" y="151093"/>
                </a:cubicBezTo>
                <a:cubicBezTo>
                  <a:pt x="44867" y="162787"/>
                  <a:pt x="20133" y="201022"/>
                  <a:pt x="9427" y="217081"/>
                </a:cubicBezTo>
                <a:cubicBezTo>
                  <a:pt x="6285" y="229650"/>
                  <a:pt x="0" y="241832"/>
                  <a:pt x="0" y="254788"/>
                </a:cubicBezTo>
                <a:cubicBezTo>
                  <a:pt x="0" y="355390"/>
                  <a:pt x="3688" y="456008"/>
                  <a:pt x="9427" y="556446"/>
                </a:cubicBezTo>
                <a:cubicBezTo>
                  <a:pt x="9994" y="566366"/>
                  <a:pt x="13923" y="576099"/>
                  <a:pt x="18853" y="584726"/>
                </a:cubicBezTo>
                <a:cubicBezTo>
                  <a:pt x="26648" y="598368"/>
                  <a:pt x="38002" y="609649"/>
                  <a:pt x="47134" y="622434"/>
                </a:cubicBezTo>
                <a:cubicBezTo>
                  <a:pt x="73784" y="659744"/>
                  <a:pt x="53235" y="646463"/>
                  <a:pt x="94268" y="660141"/>
                </a:cubicBezTo>
                <a:cubicBezTo>
                  <a:pt x="107395" y="673268"/>
                  <a:pt x="131142" y="700713"/>
                  <a:pt x="150829" y="707275"/>
                </a:cubicBezTo>
                <a:cubicBezTo>
                  <a:pt x="168962" y="713319"/>
                  <a:pt x="188499" y="713796"/>
                  <a:pt x="207390" y="716702"/>
                </a:cubicBezTo>
                <a:cubicBezTo>
                  <a:pt x="295214" y="730213"/>
                  <a:pt x="246567" y="719425"/>
                  <a:pt x="311084" y="735555"/>
                </a:cubicBezTo>
                <a:cubicBezTo>
                  <a:pt x="320511" y="741840"/>
                  <a:pt x="329231" y="749342"/>
                  <a:pt x="339365" y="754409"/>
                </a:cubicBezTo>
                <a:cubicBezTo>
                  <a:pt x="352892" y="761173"/>
                  <a:pt x="393266" y="770241"/>
                  <a:pt x="405352" y="773262"/>
                </a:cubicBezTo>
                <a:cubicBezTo>
                  <a:pt x="569366" y="765452"/>
                  <a:pt x="583881" y="756559"/>
                  <a:pt x="725864" y="773262"/>
                </a:cubicBezTo>
                <a:cubicBezTo>
                  <a:pt x="738731" y="774776"/>
                  <a:pt x="751440" y="778140"/>
                  <a:pt x="763571" y="782689"/>
                </a:cubicBezTo>
                <a:cubicBezTo>
                  <a:pt x="798611" y="795829"/>
                  <a:pt x="796117" y="804282"/>
                  <a:pt x="829559" y="810970"/>
                </a:cubicBezTo>
                <a:cubicBezTo>
                  <a:pt x="998427" y="844743"/>
                  <a:pt x="821479" y="801879"/>
                  <a:pt x="933253" y="829823"/>
                </a:cubicBezTo>
                <a:cubicBezTo>
                  <a:pt x="976473" y="894652"/>
                  <a:pt x="963796" y="864887"/>
                  <a:pt x="980387" y="914664"/>
                </a:cubicBezTo>
                <a:cubicBezTo>
                  <a:pt x="977245" y="1002648"/>
                  <a:pt x="979179" y="1090960"/>
                  <a:pt x="970961" y="1178615"/>
                </a:cubicBezTo>
                <a:cubicBezTo>
                  <a:pt x="969649" y="1192606"/>
                  <a:pt x="961103" y="1205526"/>
                  <a:pt x="952107" y="1216322"/>
                </a:cubicBezTo>
                <a:cubicBezTo>
                  <a:pt x="944854" y="1225026"/>
                  <a:pt x="933254" y="1228891"/>
                  <a:pt x="923827" y="1235176"/>
                </a:cubicBezTo>
                <a:lnTo>
                  <a:pt x="886119" y="1291737"/>
                </a:lnTo>
                <a:cubicBezTo>
                  <a:pt x="877231" y="1305068"/>
                  <a:pt x="880579" y="1323327"/>
                  <a:pt x="876693" y="1338871"/>
                </a:cubicBezTo>
                <a:cubicBezTo>
                  <a:pt x="874283" y="1348511"/>
                  <a:pt x="869676" y="1357511"/>
                  <a:pt x="867266" y="1367151"/>
                </a:cubicBezTo>
                <a:cubicBezTo>
                  <a:pt x="863380" y="1382695"/>
                  <a:pt x="860981" y="1398574"/>
                  <a:pt x="857839" y="1414285"/>
                </a:cubicBezTo>
                <a:cubicBezTo>
                  <a:pt x="848909" y="1539295"/>
                  <a:pt x="842010" y="1540664"/>
                  <a:pt x="857839" y="1659382"/>
                </a:cubicBezTo>
                <a:cubicBezTo>
                  <a:pt x="859535" y="1672101"/>
                  <a:pt x="874654" y="1709392"/>
                  <a:pt x="886119" y="1715943"/>
                </a:cubicBezTo>
                <a:cubicBezTo>
                  <a:pt x="900030" y="1723893"/>
                  <a:pt x="917542" y="1722228"/>
                  <a:pt x="933253" y="1725370"/>
                </a:cubicBezTo>
                <a:cubicBezTo>
                  <a:pt x="1021237" y="1722228"/>
                  <a:pt x="1109549" y="1724161"/>
                  <a:pt x="1197204" y="1715943"/>
                </a:cubicBezTo>
                <a:cubicBezTo>
                  <a:pt x="1211195" y="1714631"/>
                  <a:pt x="1221579" y="1701533"/>
                  <a:pt x="1234911" y="1697089"/>
                </a:cubicBezTo>
                <a:cubicBezTo>
                  <a:pt x="1259493" y="1688895"/>
                  <a:pt x="1310326" y="1678236"/>
                  <a:pt x="1310326" y="1678236"/>
                </a:cubicBezTo>
                <a:cubicBezTo>
                  <a:pt x="1319753" y="1671951"/>
                  <a:pt x="1328253" y="1663983"/>
                  <a:pt x="1338606" y="1659382"/>
                </a:cubicBezTo>
                <a:cubicBezTo>
                  <a:pt x="1356767" y="1651310"/>
                  <a:pt x="1395167" y="1640528"/>
                  <a:pt x="1395167" y="1640528"/>
                </a:cubicBezTo>
                <a:cubicBezTo>
                  <a:pt x="1410201" y="1617976"/>
                  <a:pt x="1419204" y="1600466"/>
                  <a:pt x="1442301" y="1583968"/>
                </a:cubicBezTo>
                <a:cubicBezTo>
                  <a:pt x="1453736" y="1575800"/>
                  <a:pt x="1467439" y="1571399"/>
                  <a:pt x="1480008" y="1565114"/>
                </a:cubicBezTo>
                <a:cubicBezTo>
                  <a:pt x="1512109" y="1516964"/>
                  <a:pt x="1482577" y="1549690"/>
                  <a:pt x="1545996" y="1517980"/>
                </a:cubicBezTo>
                <a:cubicBezTo>
                  <a:pt x="1556129" y="1512913"/>
                  <a:pt x="1563668" y="1503104"/>
                  <a:pt x="1574276" y="1499126"/>
                </a:cubicBezTo>
                <a:cubicBezTo>
                  <a:pt x="1589278" y="1493500"/>
                  <a:pt x="1605646" y="1492566"/>
                  <a:pt x="1621410" y="1489700"/>
                </a:cubicBezTo>
                <a:cubicBezTo>
                  <a:pt x="1735325" y="1468989"/>
                  <a:pt x="1711870" y="1478799"/>
                  <a:pt x="1894787" y="1470846"/>
                </a:cubicBezTo>
                <a:cubicBezTo>
                  <a:pt x="1926210" y="1464561"/>
                  <a:pt x="1957968" y="1459764"/>
                  <a:pt x="1989056" y="1451992"/>
                </a:cubicBezTo>
                <a:cubicBezTo>
                  <a:pt x="2001625" y="1448850"/>
                  <a:pt x="2014116" y="1445375"/>
                  <a:pt x="2026763" y="1442565"/>
                </a:cubicBezTo>
                <a:cubicBezTo>
                  <a:pt x="2061375" y="1434874"/>
                  <a:pt x="2078751" y="1433568"/>
                  <a:pt x="2111604" y="1423712"/>
                </a:cubicBezTo>
                <a:cubicBezTo>
                  <a:pt x="2130639" y="1418001"/>
                  <a:pt x="2149311" y="1411143"/>
                  <a:pt x="2168165" y="1404858"/>
                </a:cubicBezTo>
                <a:cubicBezTo>
                  <a:pt x="2204061" y="1392892"/>
                  <a:pt x="2243680" y="1399609"/>
                  <a:pt x="2281286" y="1395431"/>
                </a:cubicBezTo>
                <a:cubicBezTo>
                  <a:pt x="2300283" y="1393320"/>
                  <a:pt x="2318993" y="1389147"/>
                  <a:pt x="2337847" y="1386005"/>
                </a:cubicBezTo>
                <a:cubicBezTo>
                  <a:pt x="2422575" y="1329520"/>
                  <a:pt x="2280469" y="1418382"/>
                  <a:pt x="2432115" y="1357724"/>
                </a:cubicBezTo>
                <a:cubicBezTo>
                  <a:pt x="2457859" y="1347426"/>
                  <a:pt x="2461966" y="1318446"/>
                  <a:pt x="2479249" y="1301163"/>
                </a:cubicBezTo>
                <a:cubicBezTo>
                  <a:pt x="2487260" y="1293152"/>
                  <a:pt x="2498103" y="1288594"/>
                  <a:pt x="2507530" y="1282310"/>
                </a:cubicBezTo>
                <a:cubicBezTo>
                  <a:pt x="2513814" y="1272883"/>
                  <a:pt x="2520762" y="1263866"/>
                  <a:pt x="2526383" y="1254029"/>
                </a:cubicBezTo>
                <a:cubicBezTo>
                  <a:pt x="2533355" y="1241828"/>
                  <a:pt x="2536241" y="1227117"/>
                  <a:pt x="2545237" y="1216322"/>
                </a:cubicBezTo>
                <a:cubicBezTo>
                  <a:pt x="2552490" y="1207619"/>
                  <a:pt x="2564090" y="1203753"/>
                  <a:pt x="2573517" y="1197469"/>
                </a:cubicBezTo>
                <a:cubicBezTo>
                  <a:pt x="2617941" y="1130832"/>
                  <a:pt x="2562199" y="1213312"/>
                  <a:pt x="2620651" y="1131481"/>
                </a:cubicBezTo>
                <a:cubicBezTo>
                  <a:pt x="2627236" y="1122262"/>
                  <a:pt x="2631494" y="1111212"/>
                  <a:pt x="2639505" y="1103201"/>
                </a:cubicBezTo>
                <a:cubicBezTo>
                  <a:pt x="2647516" y="1095190"/>
                  <a:pt x="2658566" y="1090932"/>
                  <a:pt x="2667785" y="1084347"/>
                </a:cubicBezTo>
                <a:cubicBezTo>
                  <a:pt x="2680570" y="1075215"/>
                  <a:pt x="2693815" y="1066577"/>
                  <a:pt x="2705493" y="1056067"/>
                </a:cubicBezTo>
                <a:cubicBezTo>
                  <a:pt x="2780303" y="988738"/>
                  <a:pt x="2732576" y="1009332"/>
                  <a:pt x="2790334" y="990079"/>
                </a:cubicBezTo>
                <a:cubicBezTo>
                  <a:pt x="2802903" y="980652"/>
                  <a:pt x="2815256" y="970930"/>
                  <a:pt x="2828041" y="961798"/>
                </a:cubicBezTo>
                <a:cubicBezTo>
                  <a:pt x="2837260" y="955213"/>
                  <a:pt x="2848310" y="950956"/>
                  <a:pt x="2856321" y="942945"/>
                </a:cubicBezTo>
                <a:cubicBezTo>
                  <a:pt x="2864332" y="934934"/>
                  <a:pt x="2867922" y="923368"/>
                  <a:pt x="2875175" y="914664"/>
                </a:cubicBezTo>
                <a:cubicBezTo>
                  <a:pt x="2883710" y="904422"/>
                  <a:pt x="2894029" y="895811"/>
                  <a:pt x="2903456" y="886384"/>
                </a:cubicBezTo>
                <a:cubicBezTo>
                  <a:pt x="2906598" y="876957"/>
                  <a:pt x="2905856" y="865130"/>
                  <a:pt x="2912882" y="858104"/>
                </a:cubicBezTo>
                <a:cubicBezTo>
                  <a:pt x="2919908" y="851078"/>
                  <a:pt x="2931226" y="848677"/>
                  <a:pt x="2941163" y="848677"/>
                </a:cubicBezTo>
                <a:cubicBezTo>
                  <a:pt x="2979001" y="848677"/>
                  <a:pt x="3016577" y="854962"/>
                  <a:pt x="3054284" y="858104"/>
                </a:cubicBezTo>
                <a:cubicBezTo>
                  <a:pt x="3116759" y="873721"/>
                  <a:pt x="3102943" y="872320"/>
                  <a:pt x="3195686" y="876957"/>
                </a:cubicBezTo>
                <a:cubicBezTo>
                  <a:pt x="3286752" y="881510"/>
                  <a:pt x="3377938" y="883242"/>
                  <a:pt x="3469064" y="886384"/>
                </a:cubicBezTo>
                <a:cubicBezTo>
                  <a:pt x="3520565" y="899260"/>
                  <a:pt x="3536842" y="903964"/>
                  <a:pt x="3601039" y="914664"/>
                </a:cubicBezTo>
                <a:cubicBezTo>
                  <a:pt x="3619893" y="917806"/>
                  <a:pt x="3638857" y="920342"/>
                  <a:pt x="3657600" y="924091"/>
                </a:cubicBezTo>
                <a:cubicBezTo>
                  <a:pt x="3687192" y="930010"/>
                  <a:pt x="3696633" y="933960"/>
                  <a:pt x="3723587" y="942945"/>
                </a:cubicBezTo>
                <a:cubicBezTo>
                  <a:pt x="3736156" y="955514"/>
                  <a:pt x="3747799" y="969084"/>
                  <a:pt x="3761295" y="980652"/>
                </a:cubicBezTo>
                <a:cubicBezTo>
                  <a:pt x="3875644" y="1078666"/>
                  <a:pt x="4172888" y="990988"/>
                  <a:pt x="4213781" y="990079"/>
                </a:cubicBezTo>
                <a:cubicBezTo>
                  <a:pt x="4235777" y="986937"/>
                  <a:pt x="4258487" y="987037"/>
                  <a:pt x="4279769" y="980652"/>
                </a:cubicBezTo>
                <a:cubicBezTo>
                  <a:pt x="4290621" y="977396"/>
                  <a:pt x="4297635" y="966261"/>
                  <a:pt x="4308049" y="961798"/>
                </a:cubicBezTo>
                <a:cubicBezTo>
                  <a:pt x="4319958" y="956694"/>
                  <a:pt x="4333188" y="955514"/>
                  <a:pt x="4345757" y="952372"/>
                </a:cubicBezTo>
                <a:cubicBezTo>
                  <a:pt x="4352041" y="942945"/>
                  <a:pt x="4355763" y="931169"/>
                  <a:pt x="4364610" y="924091"/>
                </a:cubicBezTo>
                <a:cubicBezTo>
                  <a:pt x="4372369" y="917883"/>
                  <a:pt x="4384003" y="919108"/>
                  <a:pt x="4392891" y="914664"/>
                </a:cubicBezTo>
                <a:cubicBezTo>
                  <a:pt x="4403024" y="909597"/>
                  <a:pt x="4412468" y="903064"/>
                  <a:pt x="4421171" y="895811"/>
                </a:cubicBezTo>
                <a:cubicBezTo>
                  <a:pt x="4431413" y="887276"/>
                  <a:pt x="4438928" y="875715"/>
                  <a:pt x="4449451" y="867530"/>
                </a:cubicBezTo>
                <a:cubicBezTo>
                  <a:pt x="4449468" y="867516"/>
                  <a:pt x="4520143" y="820403"/>
                  <a:pt x="4534293" y="810970"/>
                </a:cubicBezTo>
                <a:cubicBezTo>
                  <a:pt x="4542561" y="805458"/>
                  <a:pt x="4553440" y="805457"/>
                  <a:pt x="4562573" y="801543"/>
                </a:cubicBezTo>
                <a:cubicBezTo>
                  <a:pt x="4644109" y="766598"/>
                  <a:pt x="4562241" y="795369"/>
                  <a:pt x="4628561" y="773262"/>
                </a:cubicBezTo>
                <a:cubicBezTo>
                  <a:pt x="4634845" y="763835"/>
                  <a:pt x="4640161" y="753685"/>
                  <a:pt x="4647414" y="744982"/>
                </a:cubicBezTo>
                <a:cubicBezTo>
                  <a:pt x="4655949" y="734740"/>
                  <a:pt x="4673080" y="729775"/>
                  <a:pt x="4675695" y="716702"/>
                </a:cubicBezTo>
                <a:cubicBezTo>
                  <a:pt x="4683090" y="679727"/>
                  <a:pt x="4680408" y="667997"/>
                  <a:pt x="4675695" y="622434"/>
                </a:cubicBezTo>
                <a:close/>
              </a:path>
            </a:pathLst>
          </a:cu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Now, consider how to update that index after </a:t>
            </a:r>
            <a:r>
              <a:rPr lang="en-US" altLang="ko-KR" b="1" dirty="0" err="1" smtClean="0"/>
              <a:t>recrawling</a:t>
            </a:r>
            <a:r>
              <a:rPr lang="en-US" altLang="ko-KR" dirty="0" smtClean="0"/>
              <a:t> some small portion of the web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Is it okay to run the </a:t>
            </a:r>
            <a:r>
              <a:rPr lang="en-US" altLang="ko-KR" dirty="0" err="1" smtClean="0"/>
              <a:t>MapReduces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over just new pages?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Nope, there are links between the</a:t>
            </a:r>
            <a:br>
              <a:rPr lang="en-US" altLang="ko-KR" dirty="0" smtClean="0"/>
            </a:br>
            <a:r>
              <a:rPr lang="en-US" altLang="ko-KR" dirty="0" smtClean="0"/>
              <a:t>new pages and the rest of the web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Well, how about this?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MapReduces</a:t>
            </a:r>
            <a:r>
              <a:rPr lang="en-US" altLang="ko-KR" dirty="0" smtClean="0"/>
              <a:t> must be run again over the </a:t>
            </a:r>
            <a:r>
              <a:rPr lang="en-US" altLang="ko-KR" b="1" dirty="0" smtClean="0"/>
              <a:t>entire</a:t>
            </a:r>
            <a:r>
              <a:rPr lang="en-US" altLang="ko-KR" dirty="0" smtClean="0"/>
              <a:t> repository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14" name="Picture 6" descr="File:PageRank-hi-res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56856" y="1700808"/>
            <a:ext cx="4451648" cy="3205188"/>
          </a:xfrm>
          <a:prstGeom prst="rect">
            <a:avLst/>
          </a:prstGeom>
          <a:noFill/>
        </p:spPr>
      </p:pic>
      <p:sp>
        <p:nvSpPr>
          <p:cNvPr id="15" name="원호 14"/>
          <p:cNvSpPr/>
          <p:nvPr/>
        </p:nvSpPr>
        <p:spPr>
          <a:xfrm>
            <a:off x="4872880" y="2276872"/>
            <a:ext cx="504056" cy="936104"/>
          </a:xfrm>
          <a:prstGeom prst="arc">
            <a:avLst>
              <a:gd name="adj1" fmla="val 10661248"/>
              <a:gd name="adj2" fmla="val 16301865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3928" y="1700808"/>
            <a:ext cx="51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직선 화살표 연결선 16"/>
          <p:cNvCxnSpPr/>
          <p:nvPr/>
        </p:nvCxnSpPr>
        <p:spPr>
          <a:xfrm>
            <a:off x="4355976" y="1988840"/>
            <a:ext cx="792088" cy="14401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자유형 11"/>
          <p:cNvSpPr/>
          <p:nvPr/>
        </p:nvSpPr>
        <p:spPr>
          <a:xfrm>
            <a:off x="3761295" y="1517451"/>
            <a:ext cx="4685631" cy="1725370"/>
          </a:xfrm>
          <a:custGeom>
            <a:avLst/>
            <a:gdLst>
              <a:gd name="connsiteX0" fmla="*/ 4675695 w 4685631"/>
              <a:gd name="connsiteY0" fmla="*/ 622434 h 1725370"/>
              <a:gd name="connsiteX1" fmla="*/ 4647414 w 4685631"/>
              <a:gd name="connsiteY1" fmla="*/ 443324 h 1725370"/>
              <a:gd name="connsiteX2" fmla="*/ 4619134 w 4685631"/>
              <a:gd name="connsiteY2" fmla="*/ 415044 h 1725370"/>
              <a:gd name="connsiteX3" fmla="*/ 4590853 w 4685631"/>
              <a:gd name="connsiteY3" fmla="*/ 358483 h 1725370"/>
              <a:gd name="connsiteX4" fmla="*/ 4562573 w 4685631"/>
              <a:gd name="connsiteY4" fmla="*/ 339629 h 1725370"/>
              <a:gd name="connsiteX5" fmla="*/ 4524866 w 4685631"/>
              <a:gd name="connsiteY5" fmla="*/ 292495 h 1725370"/>
              <a:gd name="connsiteX6" fmla="*/ 4468305 w 4685631"/>
              <a:gd name="connsiteY6" fmla="*/ 254788 h 1725370"/>
              <a:gd name="connsiteX7" fmla="*/ 4383464 w 4685631"/>
              <a:gd name="connsiteY7" fmla="*/ 179374 h 1725370"/>
              <a:gd name="connsiteX8" fmla="*/ 4345757 w 4685631"/>
              <a:gd name="connsiteY8" fmla="*/ 160520 h 1725370"/>
              <a:gd name="connsiteX9" fmla="*/ 4279769 w 4685631"/>
              <a:gd name="connsiteY9" fmla="*/ 113386 h 1725370"/>
              <a:gd name="connsiteX10" fmla="*/ 4251489 w 4685631"/>
              <a:gd name="connsiteY10" fmla="*/ 103959 h 1725370"/>
              <a:gd name="connsiteX11" fmla="*/ 4157220 w 4685631"/>
              <a:gd name="connsiteY11" fmla="*/ 37972 h 1725370"/>
              <a:gd name="connsiteX12" fmla="*/ 4072379 w 4685631"/>
              <a:gd name="connsiteY12" fmla="*/ 19118 h 1725370"/>
              <a:gd name="connsiteX13" fmla="*/ 3704734 w 4685631"/>
              <a:gd name="connsiteY13" fmla="*/ 9691 h 1725370"/>
              <a:gd name="connsiteX14" fmla="*/ 3459637 w 4685631"/>
              <a:gd name="connsiteY14" fmla="*/ 19118 h 1725370"/>
              <a:gd name="connsiteX15" fmla="*/ 3431357 w 4685631"/>
              <a:gd name="connsiteY15" fmla="*/ 28545 h 1725370"/>
              <a:gd name="connsiteX16" fmla="*/ 3337089 w 4685631"/>
              <a:gd name="connsiteY16" fmla="*/ 47398 h 1725370"/>
              <a:gd name="connsiteX17" fmla="*/ 2941163 w 4685631"/>
              <a:gd name="connsiteY17" fmla="*/ 56825 h 1725370"/>
              <a:gd name="connsiteX18" fmla="*/ 2592371 w 4685631"/>
              <a:gd name="connsiteY18" fmla="*/ 66252 h 1725370"/>
              <a:gd name="connsiteX19" fmla="*/ 1894787 w 4685631"/>
              <a:gd name="connsiteY19" fmla="*/ 56825 h 1725370"/>
              <a:gd name="connsiteX20" fmla="*/ 1781666 w 4685631"/>
              <a:gd name="connsiteY20" fmla="*/ 37972 h 1725370"/>
              <a:gd name="connsiteX21" fmla="*/ 1121790 w 4685631"/>
              <a:gd name="connsiteY21" fmla="*/ 19118 h 1725370"/>
              <a:gd name="connsiteX22" fmla="*/ 659876 w 4685631"/>
              <a:gd name="connsiteY22" fmla="*/ 9691 h 1725370"/>
              <a:gd name="connsiteX23" fmla="*/ 367645 w 4685631"/>
              <a:gd name="connsiteY23" fmla="*/ 28545 h 1725370"/>
              <a:gd name="connsiteX24" fmla="*/ 179109 w 4685631"/>
              <a:gd name="connsiteY24" fmla="*/ 47398 h 1725370"/>
              <a:gd name="connsiteX25" fmla="*/ 113121 w 4685631"/>
              <a:gd name="connsiteY25" fmla="*/ 94533 h 1725370"/>
              <a:gd name="connsiteX26" fmla="*/ 56561 w 4685631"/>
              <a:gd name="connsiteY26" fmla="*/ 151093 h 1725370"/>
              <a:gd name="connsiteX27" fmla="*/ 9427 w 4685631"/>
              <a:gd name="connsiteY27" fmla="*/ 217081 h 1725370"/>
              <a:gd name="connsiteX28" fmla="*/ 0 w 4685631"/>
              <a:gd name="connsiteY28" fmla="*/ 254788 h 1725370"/>
              <a:gd name="connsiteX29" fmla="*/ 9427 w 4685631"/>
              <a:gd name="connsiteY29" fmla="*/ 556446 h 1725370"/>
              <a:gd name="connsiteX30" fmla="*/ 18853 w 4685631"/>
              <a:gd name="connsiteY30" fmla="*/ 584726 h 1725370"/>
              <a:gd name="connsiteX31" fmla="*/ 47134 w 4685631"/>
              <a:gd name="connsiteY31" fmla="*/ 622434 h 1725370"/>
              <a:gd name="connsiteX32" fmla="*/ 94268 w 4685631"/>
              <a:gd name="connsiteY32" fmla="*/ 660141 h 1725370"/>
              <a:gd name="connsiteX33" fmla="*/ 150829 w 4685631"/>
              <a:gd name="connsiteY33" fmla="*/ 707275 h 1725370"/>
              <a:gd name="connsiteX34" fmla="*/ 207390 w 4685631"/>
              <a:gd name="connsiteY34" fmla="*/ 716702 h 1725370"/>
              <a:gd name="connsiteX35" fmla="*/ 311084 w 4685631"/>
              <a:gd name="connsiteY35" fmla="*/ 735555 h 1725370"/>
              <a:gd name="connsiteX36" fmla="*/ 339365 w 4685631"/>
              <a:gd name="connsiteY36" fmla="*/ 754409 h 1725370"/>
              <a:gd name="connsiteX37" fmla="*/ 405352 w 4685631"/>
              <a:gd name="connsiteY37" fmla="*/ 773262 h 1725370"/>
              <a:gd name="connsiteX38" fmla="*/ 725864 w 4685631"/>
              <a:gd name="connsiteY38" fmla="*/ 773262 h 1725370"/>
              <a:gd name="connsiteX39" fmla="*/ 763571 w 4685631"/>
              <a:gd name="connsiteY39" fmla="*/ 782689 h 1725370"/>
              <a:gd name="connsiteX40" fmla="*/ 829559 w 4685631"/>
              <a:gd name="connsiteY40" fmla="*/ 810970 h 1725370"/>
              <a:gd name="connsiteX41" fmla="*/ 933253 w 4685631"/>
              <a:gd name="connsiteY41" fmla="*/ 829823 h 1725370"/>
              <a:gd name="connsiteX42" fmla="*/ 980387 w 4685631"/>
              <a:gd name="connsiteY42" fmla="*/ 914664 h 1725370"/>
              <a:gd name="connsiteX43" fmla="*/ 970961 w 4685631"/>
              <a:gd name="connsiteY43" fmla="*/ 1178615 h 1725370"/>
              <a:gd name="connsiteX44" fmla="*/ 952107 w 4685631"/>
              <a:gd name="connsiteY44" fmla="*/ 1216322 h 1725370"/>
              <a:gd name="connsiteX45" fmla="*/ 923827 w 4685631"/>
              <a:gd name="connsiteY45" fmla="*/ 1235176 h 1725370"/>
              <a:gd name="connsiteX46" fmla="*/ 886119 w 4685631"/>
              <a:gd name="connsiteY46" fmla="*/ 1291737 h 1725370"/>
              <a:gd name="connsiteX47" fmla="*/ 876693 w 4685631"/>
              <a:gd name="connsiteY47" fmla="*/ 1338871 h 1725370"/>
              <a:gd name="connsiteX48" fmla="*/ 867266 w 4685631"/>
              <a:gd name="connsiteY48" fmla="*/ 1367151 h 1725370"/>
              <a:gd name="connsiteX49" fmla="*/ 857839 w 4685631"/>
              <a:gd name="connsiteY49" fmla="*/ 1414285 h 1725370"/>
              <a:gd name="connsiteX50" fmla="*/ 857839 w 4685631"/>
              <a:gd name="connsiteY50" fmla="*/ 1659382 h 1725370"/>
              <a:gd name="connsiteX51" fmla="*/ 886119 w 4685631"/>
              <a:gd name="connsiteY51" fmla="*/ 1715943 h 1725370"/>
              <a:gd name="connsiteX52" fmla="*/ 933253 w 4685631"/>
              <a:gd name="connsiteY52" fmla="*/ 1725370 h 1725370"/>
              <a:gd name="connsiteX53" fmla="*/ 1197204 w 4685631"/>
              <a:gd name="connsiteY53" fmla="*/ 1715943 h 1725370"/>
              <a:gd name="connsiteX54" fmla="*/ 1234911 w 4685631"/>
              <a:gd name="connsiteY54" fmla="*/ 1697089 h 1725370"/>
              <a:gd name="connsiteX55" fmla="*/ 1310326 w 4685631"/>
              <a:gd name="connsiteY55" fmla="*/ 1678236 h 1725370"/>
              <a:gd name="connsiteX56" fmla="*/ 1338606 w 4685631"/>
              <a:gd name="connsiteY56" fmla="*/ 1659382 h 1725370"/>
              <a:gd name="connsiteX57" fmla="*/ 1395167 w 4685631"/>
              <a:gd name="connsiteY57" fmla="*/ 1640528 h 1725370"/>
              <a:gd name="connsiteX58" fmla="*/ 1442301 w 4685631"/>
              <a:gd name="connsiteY58" fmla="*/ 1583968 h 1725370"/>
              <a:gd name="connsiteX59" fmla="*/ 1480008 w 4685631"/>
              <a:gd name="connsiteY59" fmla="*/ 1565114 h 1725370"/>
              <a:gd name="connsiteX60" fmla="*/ 1545996 w 4685631"/>
              <a:gd name="connsiteY60" fmla="*/ 1517980 h 1725370"/>
              <a:gd name="connsiteX61" fmla="*/ 1574276 w 4685631"/>
              <a:gd name="connsiteY61" fmla="*/ 1499126 h 1725370"/>
              <a:gd name="connsiteX62" fmla="*/ 1621410 w 4685631"/>
              <a:gd name="connsiteY62" fmla="*/ 1489700 h 1725370"/>
              <a:gd name="connsiteX63" fmla="*/ 1894787 w 4685631"/>
              <a:gd name="connsiteY63" fmla="*/ 1470846 h 1725370"/>
              <a:gd name="connsiteX64" fmla="*/ 1989056 w 4685631"/>
              <a:gd name="connsiteY64" fmla="*/ 1451992 h 1725370"/>
              <a:gd name="connsiteX65" fmla="*/ 2026763 w 4685631"/>
              <a:gd name="connsiteY65" fmla="*/ 1442565 h 1725370"/>
              <a:gd name="connsiteX66" fmla="*/ 2111604 w 4685631"/>
              <a:gd name="connsiteY66" fmla="*/ 1423712 h 1725370"/>
              <a:gd name="connsiteX67" fmla="*/ 2168165 w 4685631"/>
              <a:gd name="connsiteY67" fmla="*/ 1404858 h 1725370"/>
              <a:gd name="connsiteX68" fmla="*/ 2281286 w 4685631"/>
              <a:gd name="connsiteY68" fmla="*/ 1395431 h 1725370"/>
              <a:gd name="connsiteX69" fmla="*/ 2337847 w 4685631"/>
              <a:gd name="connsiteY69" fmla="*/ 1386005 h 1725370"/>
              <a:gd name="connsiteX70" fmla="*/ 2432115 w 4685631"/>
              <a:gd name="connsiteY70" fmla="*/ 1357724 h 1725370"/>
              <a:gd name="connsiteX71" fmla="*/ 2479249 w 4685631"/>
              <a:gd name="connsiteY71" fmla="*/ 1301163 h 1725370"/>
              <a:gd name="connsiteX72" fmla="*/ 2507530 w 4685631"/>
              <a:gd name="connsiteY72" fmla="*/ 1282310 h 1725370"/>
              <a:gd name="connsiteX73" fmla="*/ 2526383 w 4685631"/>
              <a:gd name="connsiteY73" fmla="*/ 1254029 h 1725370"/>
              <a:gd name="connsiteX74" fmla="*/ 2545237 w 4685631"/>
              <a:gd name="connsiteY74" fmla="*/ 1216322 h 1725370"/>
              <a:gd name="connsiteX75" fmla="*/ 2573517 w 4685631"/>
              <a:gd name="connsiteY75" fmla="*/ 1197469 h 1725370"/>
              <a:gd name="connsiteX76" fmla="*/ 2620651 w 4685631"/>
              <a:gd name="connsiteY76" fmla="*/ 1131481 h 1725370"/>
              <a:gd name="connsiteX77" fmla="*/ 2639505 w 4685631"/>
              <a:gd name="connsiteY77" fmla="*/ 1103201 h 1725370"/>
              <a:gd name="connsiteX78" fmla="*/ 2667785 w 4685631"/>
              <a:gd name="connsiteY78" fmla="*/ 1084347 h 1725370"/>
              <a:gd name="connsiteX79" fmla="*/ 2705493 w 4685631"/>
              <a:gd name="connsiteY79" fmla="*/ 1056067 h 1725370"/>
              <a:gd name="connsiteX80" fmla="*/ 2790334 w 4685631"/>
              <a:gd name="connsiteY80" fmla="*/ 990079 h 1725370"/>
              <a:gd name="connsiteX81" fmla="*/ 2828041 w 4685631"/>
              <a:gd name="connsiteY81" fmla="*/ 961798 h 1725370"/>
              <a:gd name="connsiteX82" fmla="*/ 2856321 w 4685631"/>
              <a:gd name="connsiteY82" fmla="*/ 942945 h 1725370"/>
              <a:gd name="connsiteX83" fmla="*/ 2875175 w 4685631"/>
              <a:gd name="connsiteY83" fmla="*/ 914664 h 1725370"/>
              <a:gd name="connsiteX84" fmla="*/ 2903456 w 4685631"/>
              <a:gd name="connsiteY84" fmla="*/ 886384 h 1725370"/>
              <a:gd name="connsiteX85" fmla="*/ 2912882 w 4685631"/>
              <a:gd name="connsiteY85" fmla="*/ 858104 h 1725370"/>
              <a:gd name="connsiteX86" fmla="*/ 2941163 w 4685631"/>
              <a:gd name="connsiteY86" fmla="*/ 848677 h 1725370"/>
              <a:gd name="connsiteX87" fmla="*/ 3054284 w 4685631"/>
              <a:gd name="connsiteY87" fmla="*/ 858104 h 1725370"/>
              <a:gd name="connsiteX88" fmla="*/ 3195686 w 4685631"/>
              <a:gd name="connsiteY88" fmla="*/ 876957 h 1725370"/>
              <a:gd name="connsiteX89" fmla="*/ 3469064 w 4685631"/>
              <a:gd name="connsiteY89" fmla="*/ 886384 h 1725370"/>
              <a:gd name="connsiteX90" fmla="*/ 3601039 w 4685631"/>
              <a:gd name="connsiteY90" fmla="*/ 914664 h 1725370"/>
              <a:gd name="connsiteX91" fmla="*/ 3657600 w 4685631"/>
              <a:gd name="connsiteY91" fmla="*/ 924091 h 1725370"/>
              <a:gd name="connsiteX92" fmla="*/ 3723587 w 4685631"/>
              <a:gd name="connsiteY92" fmla="*/ 942945 h 1725370"/>
              <a:gd name="connsiteX93" fmla="*/ 3761295 w 4685631"/>
              <a:gd name="connsiteY93" fmla="*/ 980652 h 1725370"/>
              <a:gd name="connsiteX94" fmla="*/ 4213781 w 4685631"/>
              <a:gd name="connsiteY94" fmla="*/ 990079 h 1725370"/>
              <a:gd name="connsiteX95" fmla="*/ 4279769 w 4685631"/>
              <a:gd name="connsiteY95" fmla="*/ 980652 h 1725370"/>
              <a:gd name="connsiteX96" fmla="*/ 4308049 w 4685631"/>
              <a:gd name="connsiteY96" fmla="*/ 961798 h 1725370"/>
              <a:gd name="connsiteX97" fmla="*/ 4345757 w 4685631"/>
              <a:gd name="connsiteY97" fmla="*/ 952372 h 1725370"/>
              <a:gd name="connsiteX98" fmla="*/ 4364610 w 4685631"/>
              <a:gd name="connsiteY98" fmla="*/ 924091 h 1725370"/>
              <a:gd name="connsiteX99" fmla="*/ 4392891 w 4685631"/>
              <a:gd name="connsiteY99" fmla="*/ 914664 h 1725370"/>
              <a:gd name="connsiteX100" fmla="*/ 4421171 w 4685631"/>
              <a:gd name="connsiteY100" fmla="*/ 895811 h 1725370"/>
              <a:gd name="connsiteX101" fmla="*/ 4449451 w 4685631"/>
              <a:gd name="connsiteY101" fmla="*/ 867530 h 1725370"/>
              <a:gd name="connsiteX102" fmla="*/ 4534293 w 4685631"/>
              <a:gd name="connsiteY102" fmla="*/ 810970 h 1725370"/>
              <a:gd name="connsiteX103" fmla="*/ 4562573 w 4685631"/>
              <a:gd name="connsiteY103" fmla="*/ 801543 h 1725370"/>
              <a:gd name="connsiteX104" fmla="*/ 4628561 w 4685631"/>
              <a:gd name="connsiteY104" fmla="*/ 773262 h 1725370"/>
              <a:gd name="connsiteX105" fmla="*/ 4647414 w 4685631"/>
              <a:gd name="connsiteY105" fmla="*/ 744982 h 1725370"/>
              <a:gd name="connsiteX106" fmla="*/ 4675695 w 4685631"/>
              <a:gd name="connsiteY106" fmla="*/ 716702 h 1725370"/>
              <a:gd name="connsiteX107" fmla="*/ 4675695 w 4685631"/>
              <a:gd name="connsiteY107" fmla="*/ 622434 h 1725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4685631" h="1725370">
                <a:moveTo>
                  <a:pt x="4675695" y="622434"/>
                </a:moveTo>
                <a:cubicBezTo>
                  <a:pt x="4670982" y="576871"/>
                  <a:pt x="4685631" y="496827"/>
                  <a:pt x="4647414" y="443324"/>
                </a:cubicBezTo>
                <a:cubicBezTo>
                  <a:pt x="4639665" y="432476"/>
                  <a:pt x="4628561" y="424471"/>
                  <a:pt x="4619134" y="415044"/>
                </a:cubicBezTo>
                <a:cubicBezTo>
                  <a:pt x="4611466" y="392041"/>
                  <a:pt x="4609128" y="376758"/>
                  <a:pt x="4590853" y="358483"/>
                </a:cubicBezTo>
                <a:cubicBezTo>
                  <a:pt x="4582842" y="350472"/>
                  <a:pt x="4570584" y="347640"/>
                  <a:pt x="4562573" y="339629"/>
                </a:cubicBezTo>
                <a:cubicBezTo>
                  <a:pt x="4548346" y="325402"/>
                  <a:pt x="4539821" y="305955"/>
                  <a:pt x="4524866" y="292495"/>
                </a:cubicBezTo>
                <a:cubicBezTo>
                  <a:pt x="4508024" y="277337"/>
                  <a:pt x="4484327" y="270810"/>
                  <a:pt x="4468305" y="254788"/>
                </a:cubicBezTo>
                <a:cubicBezTo>
                  <a:pt x="4430122" y="216605"/>
                  <a:pt x="4422716" y="201804"/>
                  <a:pt x="4383464" y="179374"/>
                </a:cubicBezTo>
                <a:cubicBezTo>
                  <a:pt x="4371263" y="172402"/>
                  <a:pt x="4357674" y="167968"/>
                  <a:pt x="4345757" y="160520"/>
                </a:cubicBezTo>
                <a:cubicBezTo>
                  <a:pt x="4328691" y="149854"/>
                  <a:pt x="4299700" y="123352"/>
                  <a:pt x="4279769" y="113386"/>
                </a:cubicBezTo>
                <a:cubicBezTo>
                  <a:pt x="4270881" y="108942"/>
                  <a:pt x="4260916" y="107101"/>
                  <a:pt x="4251489" y="103959"/>
                </a:cubicBezTo>
                <a:cubicBezTo>
                  <a:pt x="4195653" y="62084"/>
                  <a:pt x="4226854" y="84394"/>
                  <a:pt x="4157220" y="37972"/>
                </a:cubicBezTo>
                <a:cubicBezTo>
                  <a:pt x="4151723" y="34307"/>
                  <a:pt x="4073160" y="19153"/>
                  <a:pt x="4072379" y="19118"/>
                </a:cubicBezTo>
                <a:cubicBezTo>
                  <a:pt x="3949917" y="13551"/>
                  <a:pt x="3827282" y="12833"/>
                  <a:pt x="3704734" y="9691"/>
                </a:cubicBezTo>
                <a:cubicBezTo>
                  <a:pt x="3623035" y="12833"/>
                  <a:pt x="3541203" y="13493"/>
                  <a:pt x="3459637" y="19118"/>
                </a:cubicBezTo>
                <a:cubicBezTo>
                  <a:pt x="3449724" y="19802"/>
                  <a:pt x="3441039" y="26311"/>
                  <a:pt x="3431357" y="28545"/>
                </a:cubicBezTo>
                <a:cubicBezTo>
                  <a:pt x="3400133" y="35751"/>
                  <a:pt x="3369081" y="45552"/>
                  <a:pt x="3337089" y="47398"/>
                </a:cubicBezTo>
                <a:cubicBezTo>
                  <a:pt x="3205295" y="55001"/>
                  <a:pt x="3073138" y="53683"/>
                  <a:pt x="2941163" y="56825"/>
                </a:cubicBezTo>
                <a:cubicBezTo>
                  <a:pt x="2640921" y="88430"/>
                  <a:pt x="2883135" y="72573"/>
                  <a:pt x="2592371" y="66252"/>
                </a:cubicBezTo>
                <a:lnTo>
                  <a:pt x="1894787" y="56825"/>
                </a:lnTo>
                <a:cubicBezTo>
                  <a:pt x="1829277" y="40447"/>
                  <a:pt x="1876245" y="50582"/>
                  <a:pt x="1781666" y="37972"/>
                </a:cubicBezTo>
                <a:cubicBezTo>
                  <a:pt x="1496870" y="0"/>
                  <a:pt x="1941150" y="33750"/>
                  <a:pt x="1121790" y="19118"/>
                </a:cubicBezTo>
                <a:lnTo>
                  <a:pt x="659876" y="9691"/>
                </a:lnTo>
                <a:lnTo>
                  <a:pt x="367645" y="28545"/>
                </a:lnTo>
                <a:cubicBezTo>
                  <a:pt x="300447" y="33345"/>
                  <a:pt x="245292" y="40045"/>
                  <a:pt x="179109" y="47398"/>
                </a:cubicBezTo>
                <a:cubicBezTo>
                  <a:pt x="159440" y="60511"/>
                  <a:pt x="129822" y="79502"/>
                  <a:pt x="113121" y="94533"/>
                </a:cubicBezTo>
                <a:cubicBezTo>
                  <a:pt x="93303" y="112369"/>
                  <a:pt x="75414" y="132240"/>
                  <a:pt x="56561" y="151093"/>
                </a:cubicBezTo>
                <a:cubicBezTo>
                  <a:pt x="44867" y="162787"/>
                  <a:pt x="20133" y="201022"/>
                  <a:pt x="9427" y="217081"/>
                </a:cubicBezTo>
                <a:cubicBezTo>
                  <a:pt x="6285" y="229650"/>
                  <a:pt x="0" y="241832"/>
                  <a:pt x="0" y="254788"/>
                </a:cubicBezTo>
                <a:cubicBezTo>
                  <a:pt x="0" y="355390"/>
                  <a:pt x="3688" y="456008"/>
                  <a:pt x="9427" y="556446"/>
                </a:cubicBezTo>
                <a:cubicBezTo>
                  <a:pt x="9994" y="566366"/>
                  <a:pt x="13923" y="576099"/>
                  <a:pt x="18853" y="584726"/>
                </a:cubicBezTo>
                <a:cubicBezTo>
                  <a:pt x="26648" y="598368"/>
                  <a:pt x="38002" y="609649"/>
                  <a:pt x="47134" y="622434"/>
                </a:cubicBezTo>
                <a:cubicBezTo>
                  <a:pt x="73784" y="659744"/>
                  <a:pt x="53235" y="646463"/>
                  <a:pt x="94268" y="660141"/>
                </a:cubicBezTo>
                <a:cubicBezTo>
                  <a:pt x="107395" y="673268"/>
                  <a:pt x="131142" y="700713"/>
                  <a:pt x="150829" y="707275"/>
                </a:cubicBezTo>
                <a:cubicBezTo>
                  <a:pt x="168962" y="713319"/>
                  <a:pt x="188499" y="713796"/>
                  <a:pt x="207390" y="716702"/>
                </a:cubicBezTo>
                <a:cubicBezTo>
                  <a:pt x="295214" y="730213"/>
                  <a:pt x="246567" y="719425"/>
                  <a:pt x="311084" y="735555"/>
                </a:cubicBezTo>
                <a:cubicBezTo>
                  <a:pt x="320511" y="741840"/>
                  <a:pt x="329231" y="749342"/>
                  <a:pt x="339365" y="754409"/>
                </a:cubicBezTo>
                <a:cubicBezTo>
                  <a:pt x="352892" y="761173"/>
                  <a:pt x="393266" y="770241"/>
                  <a:pt x="405352" y="773262"/>
                </a:cubicBezTo>
                <a:cubicBezTo>
                  <a:pt x="569366" y="765452"/>
                  <a:pt x="583881" y="756559"/>
                  <a:pt x="725864" y="773262"/>
                </a:cubicBezTo>
                <a:cubicBezTo>
                  <a:pt x="738731" y="774776"/>
                  <a:pt x="751440" y="778140"/>
                  <a:pt x="763571" y="782689"/>
                </a:cubicBezTo>
                <a:cubicBezTo>
                  <a:pt x="798611" y="795829"/>
                  <a:pt x="796117" y="804282"/>
                  <a:pt x="829559" y="810970"/>
                </a:cubicBezTo>
                <a:cubicBezTo>
                  <a:pt x="998427" y="844743"/>
                  <a:pt x="821479" y="801879"/>
                  <a:pt x="933253" y="829823"/>
                </a:cubicBezTo>
                <a:cubicBezTo>
                  <a:pt x="976473" y="894652"/>
                  <a:pt x="963796" y="864887"/>
                  <a:pt x="980387" y="914664"/>
                </a:cubicBezTo>
                <a:cubicBezTo>
                  <a:pt x="977245" y="1002648"/>
                  <a:pt x="979179" y="1090960"/>
                  <a:pt x="970961" y="1178615"/>
                </a:cubicBezTo>
                <a:cubicBezTo>
                  <a:pt x="969649" y="1192606"/>
                  <a:pt x="961103" y="1205526"/>
                  <a:pt x="952107" y="1216322"/>
                </a:cubicBezTo>
                <a:cubicBezTo>
                  <a:pt x="944854" y="1225026"/>
                  <a:pt x="933254" y="1228891"/>
                  <a:pt x="923827" y="1235176"/>
                </a:cubicBezTo>
                <a:lnTo>
                  <a:pt x="886119" y="1291737"/>
                </a:lnTo>
                <a:cubicBezTo>
                  <a:pt x="877231" y="1305068"/>
                  <a:pt x="880579" y="1323327"/>
                  <a:pt x="876693" y="1338871"/>
                </a:cubicBezTo>
                <a:cubicBezTo>
                  <a:pt x="874283" y="1348511"/>
                  <a:pt x="869676" y="1357511"/>
                  <a:pt x="867266" y="1367151"/>
                </a:cubicBezTo>
                <a:cubicBezTo>
                  <a:pt x="863380" y="1382695"/>
                  <a:pt x="860981" y="1398574"/>
                  <a:pt x="857839" y="1414285"/>
                </a:cubicBezTo>
                <a:cubicBezTo>
                  <a:pt x="848909" y="1539295"/>
                  <a:pt x="842010" y="1540664"/>
                  <a:pt x="857839" y="1659382"/>
                </a:cubicBezTo>
                <a:cubicBezTo>
                  <a:pt x="859535" y="1672101"/>
                  <a:pt x="874654" y="1709392"/>
                  <a:pt x="886119" y="1715943"/>
                </a:cubicBezTo>
                <a:cubicBezTo>
                  <a:pt x="900030" y="1723893"/>
                  <a:pt x="917542" y="1722228"/>
                  <a:pt x="933253" y="1725370"/>
                </a:cubicBezTo>
                <a:cubicBezTo>
                  <a:pt x="1021237" y="1722228"/>
                  <a:pt x="1109549" y="1724161"/>
                  <a:pt x="1197204" y="1715943"/>
                </a:cubicBezTo>
                <a:cubicBezTo>
                  <a:pt x="1211195" y="1714631"/>
                  <a:pt x="1221579" y="1701533"/>
                  <a:pt x="1234911" y="1697089"/>
                </a:cubicBezTo>
                <a:cubicBezTo>
                  <a:pt x="1259493" y="1688895"/>
                  <a:pt x="1310326" y="1678236"/>
                  <a:pt x="1310326" y="1678236"/>
                </a:cubicBezTo>
                <a:cubicBezTo>
                  <a:pt x="1319753" y="1671951"/>
                  <a:pt x="1328253" y="1663983"/>
                  <a:pt x="1338606" y="1659382"/>
                </a:cubicBezTo>
                <a:cubicBezTo>
                  <a:pt x="1356767" y="1651310"/>
                  <a:pt x="1395167" y="1640528"/>
                  <a:pt x="1395167" y="1640528"/>
                </a:cubicBezTo>
                <a:cubicBezTo>
                  <a:pt x="1410201" y="1617976"/>
                  <a:pt x="1419204" y="1600466"/>
                  <a:pt x="1442301" y="1583968"/>
                </a:cubicBezTo>
                <a:cubicBezTo>
                  <a:pt x="1453736" y="1575800"/>
                  <a:pt x="1467439" y="1571399"/>
                  <a:pt x="1480008" y="1565114"/>
                </a:cubicBezTo>
                <a:cubicBezTo>
                  <a:pt x="1512109" y="1516964"/>
                  <a:pt x="1482577" y="1549690"/>
                  <a:pt x="1545996" y="1517980"/>
                </a:cubicBezTo>
                <a:cubicBezTo>
                  <a:pt x="1556129" y="1512913"/>
                  <a:pt x="1563668" y="1503104"/>
                  <a:pt x="1574276" y="1499126"/>
                </a:cubicBezTo>
                <a:cubicBezTo>
                  <a:pt x="1589278" y="1493500"/>
                  <a:pt x="1605646" y="1492566"/>
                  <a:pt x="1621410" y="1489700"/>
                </a:cubicBezTo>
                <a:cubicBezTo>
                  <a:pt x="1735325" y="1468989"/>
                  <a:pt x="1711870" y="1478799"/>
                  <a:pt x="1894787" y="1470846"/>
                </a:cubicBezTo>
                <a:cubicBezTo>
                  <a:pt x="1926210" y="1464561"/>
                  <a:pt x="1957968" y="1459764"/>
                  <a:pt x="1989056" y="1451992"/>
                </a:cubicBezTo>
                <a:cubicBezTo>
                  <a:pt x="2001625" y="1448850"/>
                  <a:pt x="2014116" y="1445375"/>
                  <a:pt x="2026763" y="1442565"/>
                </a:cubicBezTo>
                <a:cubicBezTo>
                  <a:pt x="2061375" y="1434874"/>
                  <a:pt x="2078751" y="1433568"/>
                  <a:pt x="2111604" y="1423712"/>
                </a:cubicBezTo>
                <a:cubicBezTo>
                  <a:pt x="2130639" y="1418001"/>
                  <a:pt x="2149311" y="1411143"/>
                  <a:pt x="2168165" y="1404858"/>
                </a:cubicBezTo>
                <a:cubicBezTo>
                  <a:pt x="2204061" y="1392892"/>
                  <a:pt x="2243680" y="1399609"/>
                  <a:pt x="2281286" y="1395431"/>
                </a:cubicBezTo>
                <a:cubicBezTo>
                  <a:pt x="2300283" y="1393320"/>
                  <a:pt x="2318993" y="1389147"/>
                  <a:pt x="2337847" y="1386005"/>
                </a:cubicBezTo>
                <a:cubicBezTo>
                  <a:pt x="2422575" y="1329520"/>
                  <a:pt x="2280469" y="1418382"/>
                  <a:pt x="2432115" y="1357724"/>
                </a:cubicBezTo>
                <a:cubicBezTo>
                  <a:pt x="2457859" y="1347426"/>
                  <a:pt x="2461966" y="1318446"/>
                  <a:pt x="2479249" y="1301163"/>
                </a:cubicBezTo>
                <a:cubicBezTo>
                  <a:pt x="2487260" y="1293152"/>
                  <a:pt x="2498103" y="1288594"/>
                  <a:pt x="2507530" y="1282310"/>
                </a:cubicBezTo>
                <a:cubicBezTo>
                  <a:pt x="2513814" y="1272883"/>
                  <a:pt x="2520762" y="1263866"/>
                  <a:pt x="2526383" y="1254029"/>
                </a:cubicBezTo>
                <a:cubicBezTo>
                  <a:pt x="2533355" y="1241828"/>
                  <a:pt x="2536241" y="1227117"/>
                  <a:pt x="2545237" y="1216322"/>
                </a:cubicBezTo>
                <a:cubicBezTo>
                  <a:pt x="2552490" y="1207619"/>
                  <a:pt x="2564090" y="1203753"/>
                  <a:pt x="2573517" y="1197469"/>
                </a:cubicBezTo>
                <a:cubicBezTo>
                  <a:pt x="2617941" y="1130832"/>
                  <a:pt x="2562199" y="1213312"/>
                  <a:pt x="2620651" y="1131481"/>
                </a:cubicBezTo>
                <a:cubicBezTo>
                  <a:pt x="2627236" y="1122262"/>
                  <a:pt x="2631494" y="1111212"/>
                  <a:pt x="2639505" y="1103201"/>
                </a:cubicBezTo>
                <a:cubicBezTo>
                  <a:pt x="2647516" y="1095190"/>
                  <a:pt x="2658566" y="1090932"/>
                  <a:pt x="2667785" y="1084347"/>
                </a:cubicBezTo>
                <a:cubicBezTo>
                  <a:pt x="2680570" y="1075215"/>
                  <a:pt x="2693815" y="1066577"/>
                  <a:pt x="2705493" y="1056067"/>
                </a:cubicBezTo>
                <a:cubicBezTo>
                  <a:pt x="2780303" y="988738"/>
                  <a:pt x="2732576" y="1009332"/>
                  <a:pt x="2790334" y="990079"/>
                </a:cubicBezTo>
                <a:cubicBezTo>
                  <a:pt x="2802903" y="980652"/>
                  <a:pt x="2815256" y="970930"/>
                  <a:pt x="2828041" y="961798"/>
                </a:cubicBezTo>
                <a:cubicBezTo>
                  <a:pt x="2837260" y="955213"/>
                  <a:pt x="2848310" y="950956"/>
                  <a:pt x="2856321" y="942945"/>
                </a:cubicBezTo>
                <a:cubicBezTo>
                  <a:pt x="2864332" y="934934"/>
                  <a:pt x="2867922" y="923368"/>
                  <a:pt x="2875175" y="914664"/>
                </a:cubicBezTo>
                <a:cubicBezTo>
                  <a:pt x="2883710" y="904422"/>
                  <a:pt x="2894029" y="895811"/>
                  <a:pt x="2903456" y="886384"/>
                </a:cubicBezTo>
                <a:cubicBezTo>
                  <a:pt x="2906598" y="876957"/>
                  <a:pt x="2905856" y="865130"/>
                  <a:pt x="2912882" y="858104"/>
                </a:cubicBezTo>
                <a:cubicBezTo>
                  <a:pt x="2919908" y="851078"/>
                  <a:pt x="2931226" y="848677"/>
                  <a:pt x="2941163" y="848677"/>
                </a:cubicBezTo>
                <a:cubicBezTo>
                  <a:pt x="2979001" y="848677"/>
                  <a:pt x="3016577" y="854962"/>
                  <a:pt x="3054284" y="858104"/>
                </a:cubicBezTo>
                <a:cubicBezTo>
                  <a:pt x="3116759" y="873721"/>
                  <a:pt x="3102943" y="872320"/>
                  <a:pt x="3195686" y="876957"/>
                </a:cubicBezTo>
                <a:cubicBezTo>
                  <a:pt x="3286752" y="881510"/>
                  <a:pt x="3377938" y="883242"/>
                  <a:pt x="3469064" y="886384"/>
                </a:cubicBezTo>
                <a:cubicBezTo>
                  <a:pt x="3520565" y="899260"/>
                  <a:pt x="3536842" y="903964"/>
                  <a:pt x="3601039" y="914664"/>
                </a:cubicBezTo>
                <a:cubicBezTo>
                  <a:pt x="3619893" y="917806"/>
                  <a:pt x="3638857" y="920342"/>
                  <a:pt x="3657600" y="924091"/>
                </a:cubicBezTo>
                <a:cubicBezTo>
                  <a:pt x="3687192" y="930010"/>
                  <a:pt x="3696633" y="933960"/>
                  <a:pt x="3723587" y="942945"/>
                </a:cubicBezTo>
                <a:cubicBezTo>
                  <a:pt x="3736156" y="955514"/>
                  <a:pt x="3747799" y="969084"/>
                  <a:pt x="3761295" y="980652"/>
                </a:cubicBezTo>
                <a:cubicBezTo>
                  <a:pt x="3875644" y="1078666"/>
                  <a:pt x="4172888" y="990988"/>
                  <a:pt x="4213781" y="990079"/>
                </a:cubicBezTo>
                <a:cubicBezTo>
                  <a:pt x="4235777" y="986937"/>
                  <a:pt x="4258487" y="987037"/>
                  <a:pt x="4279769" y="980652"/>
                </a:cubicBezTo>
                <a:cubicBezTo>
                  <a:pt x="4290621" y="977396"/>
                  <a:pt x="4297635" y="966261"/>
                  <a:pt x="4308049" y="961798"/>
                </a:cubicBezTo>
                <a:cubicBezTo>
                  <a:pt x="4319958" y="956694"/>
                  <a:pt x="4333188" y="955514"/>
                  <a:pt x="4345757" y="952372"/>
                </a:cubicBezTo>
                <a:cubicBezTo>
                  <a:pt x="4352041" y="942945"/>
                  <a:pt x="4355763" y="931169"/>
                  <a:pt x="4364610" y="924091"/>
                </a:cubicBezTo>
                <a:cubicBezTo>
                  <a:pt x="4372369" y="917883"/>
                  <a:pt x="4384003" y="919108"/>
                  <a:pt x="4392891" y="914664"/>
                </a:cubicBezTo>
                <a:cubicBezTo>
                  <a:pt x="4403024" y="909597"/>
                  <a:pt x="4412468" y="903064"/>
                  <a:pt x="4421171" y="895811"/>
                </a:cubicBezTo>
                <a:cubicBezTo>
                  <a:pt x="4431413" y="887276"/>
                  <a:pt x="4438928" y="875715"/>
                  <a:pt x="4449451" y="867530"/>
                </a:cubicBezTo>
                <a:cubicBezTo>
                  <a:pt x="4449468" y="867516"/>
                  <a:pt x="4520143" y="820403"/>
                  <a:pt x="4534293" y="810970"/>
                </a:cubicBezTo>
                <a:cubicBezTo>
                  <a:pt x="4542561" y="805458"/>
                  <a:pt x="4553440" y="805457"/>
                  <a:pt x="4562573" y="801543"/>
                </a:cubicBezTo>
                <a:cubicBezTo>
                  <a:pt x="4644109" y="766598"/>
                  <a:pt x="4562241" y="795369"/>
                  <a:pt x="4628561" y="773262"/>
                </a:cubicBezTo>
                <a:cubicBezTo>
                  <a:pt x="4634845" y="763835"/>
                  <a:pt x="4640161" y="753685"/>
                  <a:pt x="4647414" y="744982"/>
                </a:cubicBezTo>
                <a:cubicBezTo>
                  <a:pt x="4655949" y="734740"/>
                  <a:pt x="4673080" y="729775"/>
                  <a:pt x="4675695" y="716702"/>
                </a:cubicBezTo>
                <a:cubicBezTo>
                  <a:pt x="4683090" y="679727"/>
                  <a:pt x="4680408" y="667997"/>
                  <a:pt x="4675695" y="622434"/>
                </a:cubicBezTo>
                <a:close/>
              </a:path>
            </a:pathLst>
          </a:cu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pic>
        <p:nvPicPr>
          <p:cNvPr id="10" name="Picture 2" descr="\mathbf{R}(t+1) = d \mathcal{M}\mathbf{R}(t) + \frac{1-d}{N} \mathbf{1}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20072" y="5085184"/>
            <a:ext cx="3456384" cy="5579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Google’s web search index was produced in this way</a:t>
            </a:r>
          </a:p>
          <a:p>
            <a:pPr lvl="1"/>
            <a:r>
              <a:rPr lang="en-US" altLang="ko-KR" dirty="0" smtClean="0"/>
              <a:t>Running over the entire pages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It was not a critical issue,</a:t>
            </a:r>
          </a:p>
          <a:p>
            <a:pPr lvl="1"/>
            <a:r>
              <a:rPr lang="en-US" altLang="ko-KR" dirty="0" smtClean="0"/>
              <a:t>Because given enough computing resources, </a:t>
            </a:r>
            <a:r>
              <a:rPr lang="en-US" altLang="ko-KR" dirty="0" err="1" smtClean="0"/>
              <a:t>MapReduce’s</a:t>
            </a:r>
            <a:r>
              <a:rPr lang="en-US" altLang="ko-KR" dirty="0" smtClean="0"/>
              <a:t> scalability makes this approach feasible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However, reprocessing the entire web</a:t>
            </a:r>
          </a:p>
          <a:p>
            <a:pPr lvl="1"/>
            <a:r>
              <a:rPr lang="en-US" altLang="ko-KR" dirty="0" smtClean="0"/>
              <a:t>Discards the work done in earlier runs</a:t>
            </a:r>
          </a:p>
          <a:p>
            <a:pPr lvl="1"/>
            <a:r>
              <a:rPr lang="en-US" altLang="ko-KR" dirty="0" smtClean="0"/>
              <a:t>Makes latency proportional to the size of the repository, rather than the size of an update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An ideal data processing system for the task of maintaining the web search index would be optimized for </a:t>
            </a:r>
            <a:r>
              <a:rPr lang="en-US" altLang="ko-KR" b="1" i="1" dirty="0" smtClean="0"/>
              <a:t>incremental processing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Incremental processing system: </a:t>
            </a:r>
            <a:r>
              <a:rPr lang="en-US" altLang="ko-KR" b="1" i="1" dirty="0" smtClean="0"/>
              <a:t>Percolator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5" name="Picture 6" descr="File:PageRank-hi-res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2640" y="3176140"/>
            <a:ext cx="4451648" cy="3205188"/>
          </a:xfrm>
          <a:prstGeom prst="rect">
            <a:avLst/>
          </a:prstGeom>
          <a:noFill/>
        </p:spPr>
      </p:pic>
      <p:sp>
        <p:nvSpPr>
          <p:cNvPr id="6" name="원호 5"/>
          <p:cNvSpPr/>
          <p:nvPr/>
        </p:nvSpPr>
        <p:spPr>
          <a:xfrm>
            <a:off x="2928664" y="3752204"/>
            <a:ext cx="504056" cy="936104"/>
          </a:xfrm>
          <a:prstGeom prst="arc">
            <a:avLst>
              <a:gd name="adj1" fmla="val 10661248"/>
              <a:gd name="adj2" fmla="val 16301865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79712" y="3176140"/>
            <a:ext cx="51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직선 화살표 연결선 7"/>
          <p:cNvCxnSpPr/>
          <p:nvPr/>
        </p:nvCxnSpPr>
        <p:spPr>
          <a:xfrm>
            <a:off x="2411760" y="3464172"/>
            <a:ext cx="792088" cy="14401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자유형 8"/>
          <p:cNvSpPr/>
          <p:nvPr/>
        </p:nvSpPr>
        <p:spPr>
          <a:xfrm>
            <a:off x="1817079" y="2992783"/>
            <a:ext cx="4685631" cy="1725370"/>
          </a:xfrm>
          <a:custGeom>
            <a:avLst/>
            <a:gdLst>
              <a:gd name="connsiteX0" fmla="*/ 4675695 w 4685631"/>
              <a:gd name="connsiteY0" fmla="*/ 622434 h 1725370"/>
              <a:gd name="connsiteX1" fmla="*/ 4647414 w 4685631"/>
              <a:gd name="connsiteY1" fmla="*/ 443324 h 1725370"/>
              <a:gd name="connsiteX2" fmla="*/ 4619134 w 4685631"/>
              <a:gd name="connsiteY2" fmla="*/ 415044 h 1725370"/>
              <a:gd name="connsiteX3" fmla="*/ 4590853 w 4685631"/>
              <a:gd name="connsiteY3" fmla="*/ 358483 h 1725370"/>
              <a:gd name="connsiteX4" fmla="*/ 4562573 w 4685631"/>
              <a:gd name="connsiteY4" fmla="*/ 339629 h 1725370"/>
              <a:gd name="connsiteX5" fmla="*/ 4524866 w 4685631"/>
              <a:gd name="connsiteY5" fmla="*/ 292495 h 1725370"/>
              <a:gd name="connsiteX6" fmla="*/ 4468305 w 4685631"/>
              <a:gd name="connsiteY6" fmla="*/ 254788 h 1725370"/>
              <a:gd name="connsiteX7" fmla="*/ 4383464 w 4685631"/>
              <a:gd name="connsiteY7" fmla="*/ 179374 h 1725370"/>
              <a:gd name="connsiteX8" fmla="*/ 4345757 w 4685631"/>
              <a:gd name="connsiteY8" fmla="*/ 160520 h 1725370"/>
              <a:gd name="connsiteX9" fmla="*/ 4279769 w 4685631"/>
              <a:gd name="connsiteY9" fmla="*/ 113386 h 1725370"/>
              <a:gd name="connsiteX10" fmla="*/ 4251489 w 4685631"/>
              <a:gd name="connsiteY10" fmla="*/ 103959 h 1725370"/>
              <a:gd name="connsiteX11" fmla="*/ 4157220 w 4685631"/>
              <a:gd name="connsiteY11" fmla="*/ 37972 h 1725370"/>
              <a:gd name="connsiteX12" fmla="*/ 4072379 w 4685631"/>
              <a:gd name="connsiteY12" fmla="*/ 19118 h 1725370"/>
              <a:gd name="connsiteX13" fmla="*/ 3704734 w 4685631"/>
              <a:gd name="connsiteY13" fmla="*/ 9691 h 1725370"/>
              <a:gd name="connsiteX14" fmla="*/ 3459637 w 4685631"/>
              <a:gd name="connsiteY14" fmla="*/ 19118 h 1725370"/>
              <a:gd name="connsiteX15" fmla="*/ 3431357 w 4685631"/>
              <a:gd name="connsiteY15" fmla="*/ 28545 h 1725370"/>
              <a:gd name="connsiteX16" fmla="*/ 3337089 w 4685631"/>
              <a:gd name="connsiteY16" fmla="*/ 47398 h 1725370"/>
              <a:gd name="connsiteX17" fmla="*/ 2941163 w 4685631"/>
              <a:gd name="connsiteY17" fmla="*/ 56825 h 1725370"/>
              <a:gd name="connsiteX18" fmla="*/ 2592371 w 4685631"/>
              <a:gd name="connsiteY18" fmla="*/ 66252 h 1725370"/>
              <a:gd name="connsiteX19" fmla="*/ 1894787 w 4685631"/>
              <a:gd name="connsiteY19" fmla="*/ 56825 h 1725370"/>
              <a:gd name="connsiteX20" fmla="*/ 1781666 w 4685631"/>
              <a:gd name="connsiteY20" fmla="*/ 37972 h 1725370"/>
              <a:gd name="connsiteX21" fmla="*/ 1121790 w 4685631"/>
              <a:gd name="connsiteY21" fmla="*/ 19118 h 1725370"/>
              <a:gd name="connsiteX22" fmla="*/ 659876 w 4685631"/>
              <a:gd name="connsiteY22" fmla="*/ 9691 h 1725370"/>
              <a:gd name="connsiteX23" fmla="*/ 367645 w 4685631"/>
              <a:gd name="connsiteY23" fmla="*/ 28545 h 1725370"/>
              <a:gd name="connsiteX24" fmla="*/ 179109 w 4685631"/>
              <a:gd name="connsiteY24" fmla="*/ 47398 h 1725370"/>
              <a:gd name="connsiteX25" fmla="*/ 113121 w 4685631"/>
              <a:gd name="connsiteY25" fmla="*/ 94533 h 1725370"/>
              <a:gd name="connsiteX26" fmla="*/ 56561 w 4685631"/>
              <a:gd name="connsiteY26" fmla="*/ 151093 h 1725370"/>
              <a:gd name="connsiteX27" fmla="*/ 9427 w 4685631"/>
              <a:gd name="connsiteY27" fmla="*/ 217081 h 1725370"/>
              <a:gd name="connsiteX28" fmla="*/ 0 w 4685631"/>
              <a:gd name="connsiteY28" fmla="*/ 254788 h 1725370"/>
              <a:gd name="connsiteX29" fmla="*/ 9427 w 4685631"/>
              <a:gd name="connsiteY29" fmla="*/ 556446 h 1725370"/>
              <a:gd name="connsiteX30" fmla="*/ 18853 w 4685631"/>
              <a:gd name="connsiteY30" fmla="*/ 584726 h 1725370"/>
              <a:gd name="connsiteX31" fmla="*/ 47134 w 4685631"/>
              <a:gd name="connsiteY31" fmla="*/ 622434 h 1725370"/>
              <a:gd name="connsiteX32" fmla="*/ 94268 w 4685631"/>
              <a:gd name="connsiteY32" fmla="*/ 660141 h 1725370"/>
              <a:gd name="connsiteX33" fmla="*/ 150829 w 4685631"/>
              <a:gd name="connsiteY33" fmla="*/ 707275 h 1725370"/>
              <a:gd name="connsiteX34" fmla="*/ 207390 w 4685631"/>
              <a:gd name="connsiteY34" fmla="*/ 716702 h 1725370"/>
              <a:gd name="connsiteX35" fmla="*/ 311084 w 4685631"/>
              <a:gd name="connsiteY35" fmla="*/ 735555 h 1725370"/>
              <a:gd name="connsiteX36" fmla="*/ 339365 w 4685631"/>
              <a:gd name="connsiteY36" fmla="*/ 754409 h 1725370"/>
              <a:gd name="connsiteX37" fmla="*/ 405352 w 4685631"/>
              <a:gd name="connsiteY37" fmla="*/ 773262 h 1725370"/>
              <a:gd name="connsiteX38" fmla="*/ 725864 w 4685631"/>
              <a:gd name="connsiteY38" fmla="*/ 773262 h 1725370"/>
              <a:gd name="connsiteX39" fmla="*/ 763571 w 4685631"/>
              <a:gd name="connsiteY39" fmla="*/ 782689 h 1725370"/>
              <a:gd name="connsiteX40" fmla="*/ 829559 w 4685631"/>
              <a:gd name="connsiteY40" fmla="*/ 810970 h 1725370"/>
              <a:gd name="connsiteX41" fmla="*/ 933253 w 4685631"/>
              <a:gd name="connsiteY41" fmla="*/ 829823 h 1725370"/>
              <a:gd name="connsiteX42" fmla="*/ 980387 w 4685631"/>
              <a:gd name="connsiteY42" fmla="*/ 914664 h 1725370"/>
              <a:gd name="connsiteX43" fmla="*/ 970961 w 4685631"/>
              <a:gd name="connsiteY43" fmla="*/ 1178615 h 1725370"/>
              <a:gd name="connsiteX44" fmla="*/ 952107 w 4685631"/>
              <a:gd name="connsiteY44" fmla="*/ 1216322 h 1725370"/>
              <a:gd name="connsiteX45" fmla="*/ 923827 w 4685631"/>
              <a:gd name="connsiteY45" fmla="*/ 1235176 h 1725370"/>
              <a:gd name="connsiteX46" fmla="*/ 886119 w 4685631"/>
              <a:gd name="connsiteY46" fmla="*/ 1291737 h 1725370"/>
              <a:gd name="connsiteX47" fmla="*/ 876693 w 4685631"/>
              <a:gd name="connsiteY47" fmla="*/ 1338871 h 1725370"/>
              <a:gd name="connsiteX48" fmla="*/ 867266 w 4685631"/>
              <a:gd name="connsiteY48" fmla="*/ 1367151 h 1725370"/>
              <a:gd name="connsiteX49" fmla="*/ 857839 w 4685631"/>
              <a:gd name="connsiteY49" fmla="*/ 1414285 h 1725370"/>
              <a:gd name="connsiteX50" fmla="*/ 857839 w 4685631"/>
              <a:gd name="connsiteY50" fmla="*/ 1659382 h 1725370"/>
              <a:gd name="connsiteX51" fmla="*/ 886119 w 4685631"/>
              <a:gd name="connsiteY51" fmla="*/ 1715943 h 1725370"/>
              <a:gd name="connsiteX52" fmla="*/ 933253 w 4685631"/>
              <a:gd name="connsiteY52" fmla="*/ 1725370 h 1725370"/>
              <a:gd name="connsiteX53" fmla="*/ 1197204 w 4685631"/>
              <a:gd name="connsiteY53" fmla="*/ 1715943 h 1725370"/>
              <a:gd name="connsiteX54" fmla="*/ 1234911 w 4685631"/>
              <a:gd name="connsiteY54" fmla="*/ 1697089 h 1725370"/>
              <a:gd name="connsiteX55" fmla="*/ 1310326 w 4685631"/>
              <a:gd name="connsiteY55" fmla="*/ 1678236 h 1725370"/>
              <a:gd name="connsiteX56" fmla="*/ 1338606 w 4685631"/>
              <a:gd name="connsiteY56" fmla="*/ 1659382 h 1725370"/>
              <a:gd name="connsiteX57" fmla="*/ 1395167 w 4685631"/>
              <a:gd name="connsiteY57" fmla="*/ 1640528 h 1725370"/>
              <a:gd name="connsiteX58" fmla="*/ 1442301 w 4685631"/>
              <a:gd name="connsiteY58" fmla="*/ 1583968 h 1725370"/>
              <a:gd name="connsiteX59" fmla="*/ 1480008 w 4685631"/>
              <a:gd name="connsiteY59" fmla="*/ 1565114 h 1725370"/>
              <a:gd name="connsiteX60" fmla="*/ 1545996 w 4685631"/>
              <a:gd name="connsiteY60" fmla="*/ 1517980 h 1725370"/>
              <a:gd name="connsiteX61" fmla="*/ 1574276 w 4685631"/>
              <a:gd name="connsiteY61" fmla="*/ 1499126 h 1725370"/>
              <a:gd name="connsiteX62" fmla="*/ 1621410 w 4685631"/>
              <a:gd name="connsiteY62" fmla="*/ 1489700 h 1725370"/>
              <a:gd name="connsiteX63" fmla="*/ 1894787 w 4685631"/>
              <a:gd name="connsiteY63" fmla="*/ 1470846 h 1725370"/>
              <a:gd name="connsiteX64" fmla="*/ 1989056 w 4685631"/>
              <a:gd name="connsiteY64" fmla="*/ 1451992 h 1725370"/>
              <a:gd name="connsiteX65" fmla="*/ 2026763 w 4685631"/>
              <a:gd name="connsiteY65" fmla="*/ 1442565 h 1725370"/>
              <a:gd name="connsiteX66" fmla="*/ 2111604 w 4685631"/>
              <a:gd name="connsiteY66" fmla="*/ 1423712 h 1725370"/>
              <a:gd name="connsiteX67" fmla="*/ 2168165 w 4685631"/>
              <a:gd name="connsiteY67" fmla="*/ 1404858 h 1725370"/>
              <a:gd name="connsiteX68" fmla="*/ 2281286 w 4685631"/>
              <a:gd name="connsiteY68" fmla="*/ 1395431 h 1725370"/>
              <a:gd name="connsiteX69" fmla="*/ 2337847 w 4685631"/>
              <a:gd name="connsiteY69" fmla="*/ 1386005 h 1725370"/>
              <a:gd name="connsiteX70" fmla="*/ 2432115 w 4685631"/>
              <a:gd name="connsiteY70" fmla="*/ 1357724 h 1725370"/>
              <a:gd name="connsiteX71" fmla="*/ 2479249 w 4685631"/>
              <a:gd name="connsiteY71" fmla="*/ 1301163 h 1725370"/>
              <a:gd name="connsiteX72" fmla="*/ 2507530 w 4685631"/>
              <a:gd name="connsiteY72" fmla="*/ 1282310 h 1725370"/>
              <a:gd name="connsiteX73" fmla="*/ 2526383 w 4685631"/>
              <a:gd name="connsiteY73" fmla="*/ 1254029 h 1725370"/>
              <a:gd name="connsiteX74" fmla="*/ 2545237 w 4685631"/>
              <a:gd name="connsiteY74" fmla="*/ 1216322 h 1725370"/>
              <a:gd name="connsiteX75" fmla="*/ 2573517 w 4685631"/>
              <a:gd name="connsiteY75" fmla="*/ 1197469 h 1725370"/>
              <a:gd name="connsiteX76" fmla="*/ 2620651 w 4685631"/>
              <a:gd name="connsiteY76" fmla="*/ 1131481 h 1725370"/>
              <a:gd name="connsiteX77" fmla="*/ 2639505 w 4685631"/>
              <a:gd name="connsiteY77" fmla="*/ 1103201 h 1725370"/>
              <a:gd name="connsiteX78" fmla="*/ 2667785 w 4685631"/>
              <a:gd name="connsiteY78" fmla="*/ 1084347 h 1725370"/>
              <a:gd name="connsiteX79" fmla="*/ 2705493 w 4685631"/>
              <a:gd name="connsiteY79" fmla="*/ 1056067 h 1725370"/>
              <a:gd name="connsiteX80" fmla="*/ 2790334 w 4685631"/>
              <a:gd name="connsiteY80" fmla="*/ 990079 h 1725370"/>
              <a:gd name="connsiteX81" fmla="*/ 2828041 w 4685631"/>
              <a:gd name="connsiteY81" fmla="*/ 961798 h 1725370"/>
              <a:gd name="connsiteX82" fmla="*/ 2856321 w 4685631"/>
              <a:gd name="connsiteY82" fmla="*/ 942945 h 1725370"/>
              <a:gd name="connsiteX83" fmla="*/ 2875175 w 4685631"/>
              <a:gd name="connsiteY83" fmla="*/ 914664 h 1725370"/>
              <a:gd name="connsiteX84" fmla="*/ 2903456 w 4685631"/>
              <a:gd name="connsiteY84" fmla="*/ 886384 h 1725370"/>
              <a:gd name="connsiteX85" fmla="*/ 2912882 w 4685631"/>
              <a:gd name="connsiteY85" fmla="*/ 858104 h 1725370"/>
              <a:gd name="connsiteX86" fmla="*/ 2941163 w 4685631"/>
              <a:gd name="connsiteY86" fmla="*/ 848677 h 1725370"/>
              <a:gd name="connsiteX87" fmla="*/ 3054284 w 4685631"/>
              <a:gd name="connsiteY87" fmla="*/ 858104 h 1725370"/>
              <a:gd name="connsiteX88" fmla="*/ 3195686 w 4685631"/>
              <a:gd name="connsiteY88" fmla="*/ 876957 h 1725370"/>
              <a:gd name="connsiteX89" fmla="*/ 3469064 w 4685631"/>
              <a:gd name="connsiteY89" fmla="*/ 886384 h 1725370"/>
              <a:gd name="connsiteX90" fmla="*/ 3601039 w 4685631"/>
              <a:gd name="connsiteY90" fmla="*/ 914664 h 1725370"/>
              <a:gd name="connsiteX91" fmla="*/ 3657600 w 4685631"/>
              <a:gd name="connsiteY91" fmla="*/ 924091 h 1725370"/>
              <a:gd name="connsiteX92" fmla="*/ 3723587 w 4685631"/>
              <a:gd name="connsiteY92" fmla="*/ 942945 h 1725370"/>
              <a:gd name="connsiteX93" fmla="*/ 3761295 w 4685631"/>
              <a:gd name="connsiteY93" fmla="*/ 980652 h 1725370"/>
              <a:gd name="connsiteX94" fmla="*/ 4213781 w 4685631"/>
              <a:gd name="connsiteY94" fmla="*/ 990079 h 1725370"/>
              <a:gd name="connsiteX95" fmla="*/ 4279769 w 4685631"/>
              <a:gd name="connsiteY95" fmla="*/ 980652 h 1725370"/>
              <a:gd name="connsiteX96" fmla="*/ 4308049 w 4685631"/>
              <a:gd name="connsiteY96" fmla="*/ 961798 h 1725370"/>
              <a:gd name="connsiteX97" fmla="*/ 4345757 w 4685631"/>
              <a:gd name="connsiteY97" fmla="*/ 952372 h 1725370"/>
              <a:gd name="connsiteX98" fmla="*/ 4364610 w 4685631"/>
              <a:gd name="connsiteY98" fmla="*/ 924091 h 1725370"/>
              <a:gd name="connsiteX99" fmla="*/ 4392891 w 4685631"/>
              <a:gd name="connsiteY99" fmla="*/ 914664 h 1725370"/>
              <a:gd name="connsiteX100" fmla="*/ 4421171 w 4685631"/>
              <a:gd name="connsiteY100" fmla="*/ 895811 h 1725370"/>
              <a:gd name="connsiteX101" fmla="*/ 4449451 w 4685631"/>
              <a:gd name="connsiteY101" fmla="*/ 867530 h 1725370"/>
              <a:gd name="connsiteX102" fmla="*/ 4534293 w 4685631"/>
              <a:gd name="connsiteY102" fmla="*/ 810970 h 1725370"/>
              <a:gd name="connsiteX103" fmla="*/ 4562573 w 4685631"/>
              <a:gd name="connsiteY103" fmla="*/ 801543 h 1725370"/>
              <a:gd name="connsiteX104" fmla="*/ 4628561 w 4685631"/>
              <a:gd name="connsiteY104" fmla="*/ 773262 h 1725370"/>
              <a:gd name="connsiteX105" fmla="*/ 4647414 w 4685631"/>
              <a:gd name="connsiteY105" fmla="*/ 744982 h 1725370"/>
              <a:gd name="connsiteX106" fmla="*/ 4675695 w 4685631"/>
              <a:gd name="connsiteY106" fmla="*/ 716702 h 1725370"/>
              <a:gd name="connsiteX107" fmla="*/ 4675695 w 4685631"/>
              <a:gd name="connsiteY107" fmla="*/ 622434 h 1725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4685631" h="1725370">
                <a:moveTo>
                  <a:pt x="4675695" y="622434"/>
                </a:moveTo>
                <a:cubicBezTo>
                  <a:pt x="4670982" y="576871"/>
                  <a:pt x="4685631" y="496827"/>
                  <a:pt x="4647414" y="443324"/>
                </a:cubicBezTo>
                <a:cubicBezTo>
                  <a:pt x="4639665" y="432476"/>
                  <a:pt x="4628561" y="424471"/>
                  <a:pt x="4619134" y="415044"/>
                </a:cubicBezTo>
                <a:cubicBezTo>
                  <a:pt x="4611466" y="392041"/>
                  <a:pt x="4609128" y="376758"/>
                  <a:pt x="4590853" y="358483"/>
                </a:cubicBezTo>
                <a:cubicBezTo>
                  <a:pt x="4582842" y="350472"/>
                  <a:pt x="4570584" y="347640"/>
                  <a:pt x="4562573" y="339629"/>
                </a:cubicBezTo>
                <a:cubicBezTo>
                  <a:pt x="4548346" y="325402"/>
                  <a:pt x="4539821" y="305955"/>
                  <a:pt x="4524866" y="292495"/>
                </a:cubicBezTo>
                <a:cubicBezTo>
                  <a:pt x="4508024" y="277337"/>
                  <a:pt x="4484327" y="270810"/>
                  <a:pt x="4468305" y="254788"/>
                </a:cubicBezTo>
                <a:cubicBezTo>
                  <a:pt x="4430122" y="216605"/>
                  <a:pt x="4422716" y="201804"/>
                  <a:pt x="4383464" y="179374"/>
                </a:cubicBezTo>
                <a:cubicBezTo>
                  <a:pt x="4371263" y="172402"/>
                  <a:pt x="4357674" y="167968"/>
                  <a:pt x="4345757" y="160520"/>
                </a:cubicBezTo>
                <a:cubicBezTo>
                  <a:pt x="4328691" y="149854"/>
                  <a:pt x="4299700" y="123352"/>
                  <a:pt x="4279769" y="113386"/>
                </a:cubicBezTo>
                <a:cubicBezTo>
                  <a:pt x="4270881" y="108942"/>
                  <a:pt x="4260916" y="107101"/>
                  <a:pt x="4251489" y="103959"/>
                </a:cubicBezTo>
                <a:cubicBezTo>
                  <a:pt x="4195653" y="62084"/>
                  <a:pt x="4226854" y="84394"/>
                  <a:pt x="4157220" y="37972"/>
                </a:cubicBezTo>
                <a:cubicBezTo>
                  <a:pt x="4151723" y="34307"/>
                  <a:pt x="4073160" y="19153"/>
                  <a:pt x="4072379" y="19118"/>
                </a:cubicBezTo>
                <a:cubicBezTo>
                  <a:pt x="3949917" y="13551"/>
                  <a:pt x="3827282" y="12833"/>
                  <a:pt x="3704734" y="9691"/>
                </a:cubicBezTo>
                <a:cubicBezTo>
                  <a:pt x="3623035" y="12833"/>
                  <a:pt x="3541203" y="13493"/>
                  <a:pt x="3459637" y="19118"/>
                </a:cubicBezTo>
                <a:cubicBezTo>
                  <a:pt x="3449724" y="19802"/>
                  <a:pt x="3441039" y="26311"/>
                  <a:pt x="3431357" y="28545"/>
                </a:cubicBezTo>
                <a:cubicBezTo>
                  <a:pt x="3400133" y="35751"/>
                  <a:pt x="3369081" y="45552"/>
                  <a:pt x="3337089" y="47398"/>
                </a:cubicBezTo>
                <a:cubicBezTo>
                  <a:pt x="3205295" y="55001"/>
                  <a:pt x="3073138" y="53683"/>
                  <a:pt x="2941163" y="56825"/>
                </a:cubicBezTo>
                <a:cubicBezTo>
                  <a:pt x="2640921" y="88430"/>
                  <a:pt x="2883135" y="72573"/>
                  <a:pt x="2592371" y="66252"/>
                </a:cubicBezTo>
                <a:lnTo>
                  <a:pt x="1894787" y="56825"/>
                </a:lnTo>
                <a:cubicBezTo>
                  <a:pt x="1829277" y="40447"/>
                  <a:pt x="1876245" y="50582"/>
                  <a:pt x="1781666" y="37972"/>
                </a:cubicBezTo>
                <a:cubicBezTo>
                  <a:pt x="1496870" y="0"/>
                  <a:pt x="1941150" y="33750"/>
                  <a:pt x="1121790" y="19118"/>
                </a:cubicBezTo>
                <a:lnTo>
                  <a:pt x="659876" y="9691"/>
                </a:lnTo>
                <a:lnTo>
                  <a:pt x="367645" y="28545"/>
                </a:lnTo>
                <a:cubicBezTo>
                  <a:pt x="300447" y="33345"/>
                  <a:pt x="245292" y="40045"/>
                  <a:pt x="179109" y="47398"/>
                </a:cubicBezTo>
                <a:cubicBezTo>
                  <a:pt x="159440" y="60511"/>
                  <a:pt x="129822" y="79502"/>
                  <a:pt x="113121" y="94533"/>
                </a:cubicBezTo>
                <a:cubicBezTo>
                  <a:pt x="93303" y="112369"/>
                  <a:pt x="75414" y="132240"/>
                  <a:pt x="56561" y="151093"/>
                </a:cubicBezTo>
                <a:cubicBezTo>
                  <a:pt x="44867" y="162787"/>
                  <a:pt x="20133" y="201022"/>
                  <a:pt x="9427" y="217081"/>
                </a:cubicBezTo>
                <a:cubicBezTo>
                  <a:pt x="6285" y="229650"/>
                  <a:pt x="0" y="241832"/>
                  <a:pt x="0" y="254788"/>
                </a:cubicBezTo>
                <a:cubicBezTo>
                  <a:pt x="0" y="355390"/>
                  <a:pt x="3688" y="456008"/>
                  <a:pt x="9427" y="556446"/>
                </a:cubicBezTo>
                <a:cubicBezTo>
                  <a:pt x="9994" y="566366"/>
                  <a:pt x="13923" y="576099"/>
                  <a:pt x="18853" y="584726"/>
                </a:cubicBezTo>
                <a:cubicBezTo>
                  <a:pt x="26648" y="598368"/>
                  <a:pt x="38002" y="609649"/>
                  <a:pt x="47134" y="622434"/>
                </a:cubicBezTo>
                <a:cubicBezTo>
                  <a:pt x="73784" y="659744"/>
                  <a:pt x="53235" y="646463"/>
                  <a:pt x="94268" y="660141"/>
                </a:cubicBezTo>
                <a:cubicBezTo>
                  <a:pt x="107395" y="673268"/>
                  <a:pt x="131142" y="700713"/>
                  <a:pt x="150829" y="707275"/>
                </a:cubicBezTo>
                <a:cubicBezTo>
                  <a:pt x="168962" y="713319"/>
                  <a:pt x="188499" y="713796"/>
                  <a:pt x="207390" y="716702"/>
                </a:cubicBezTo>
                <a:cubicBezTo>
                  <a:pt x="295214" y="730213"/>
                  <a:pt x="246567" y="719425"/>
                  <a:pt x="311084" y="735555"/>
                </a:cubicBezTo>
                <a:cubicBezTo>
                  <a:pt x="320511" y="741840"/>
                  <a:pt x="329231" y="749342"/>
                  <a:pt x="339365" y="754409"/>
                </a:cubicBezTo>
                <a:cubicBezTo>
                  <a:pt x="352892" y="761173"/>
                  <a:pt x="393266" y="770241"/>
                  <a:pt x="405352" y="773262"/>
                </a:cubicBezTo>
                <a:cubicBezTo>
                  <a:pt x="569366" y="765452"/>
                  <a:pt x="583881" y="756559"/>
                  <a:pt x="725864" y="773262"/>
                </a:cubicBezTo>
                <a:cubicBezTo>
                  <a:pt x="738731" y="774776"/>
                  <a:pt x="751440" y="778140"/>
                  <a:pt x="763571" y="782689"/>
                </a:cubicBezTo>
                <a:cubicBezTo>
                  <a:pt x="798611" y="795829"/>
                  <a:pt x="796117" y="804282"/>
                  <a:pt x="829559" y="810970"/>
                </a:cubicBezTo>
                <a:cubicBezTo>
                  <a:pt x="998427" y="844743"/>
                  <a:pt x="821479" y="801879"/>
                  <a:pt x="933253" y="829823"/>
                </a:cubicBezTo>
                <a:cubicBezTo>
                  <a:pt x="976473" y="894652"/>
                  <a:pt x="963796" y="864887"/>
                  <a:pt x="980387" y="914664"/>
                </a:cubicBezTo>
                <a:cubicBezTo>
                  <a:pt x="977245" y="1002648"/>
                  <a:pt x="979179" y="1090960"/>
                  <a:pt x="970961" y="1178615"/>
                </a:cubicBezTo>
                <a:cubicBezTo>
                  <a:pt x="969649" y="1192606"/>
                  <a:pt x="961103" y="1205526"/>
                  <a:pt x="952107" y="1216322"/>
                </a:cubicBezTo>
                <a:cubicBezTo>
                  <a:pt x="944854" y="1225026"/>
                  <a:pt x="933254" y="1228891"/>
                  <a:pt x="923827" y="1235176"/>
                </a:cubicBezTo>
                <a:lnTo>
                  <a:pt x="886119" y="1291737"/>
                </a:lnTo>
                <a:cubicBezTo>
                  <a:pt x="877231" y="1305068"/>
                  <a:pt x="880579" y="1323327"/>
                  <a:pt x="876693" y="1338871"/>
                </a:cubicBezTo>
                <a:cubicBezTo>
                  <a:pt x="874283" y="1348511"/>
                  <a:pt x="869676" y="1357511"/>
                  <a:pt x="867266" y="1367151"/>
                </a:cubicBezTo>
                <a:cubicBezTo>
                  <a:pt x="863380" y="1382695"/>
                  <a:pt x="860981" y="1398574"/>
                  <a:pt x="857839" y="1414285"/>
                </a:cubicBezTo>
                <a:cubicBezTo>
                  <a:pt x="848909" y="1539295"/>
                  <a:pt x="842010" y="1540664"/>
                  <a:pt x="857839" y="1659382"/>
                </a:cubicBezTo>
                <a:cubicBezTo>
                  <a:pt x="859535" y="1672101"/>
                  <a:pt x="874654" y="1709392"/>
                  <a:pt x="886119" y="1715943"/>
                </a:cubicBezTo>
                <a:cubicBezTo>
                  <a:pt x="900030" y="1723893"/>
                  <a:pt x="917542" y="1722228"/>
                  <a:pt x="933253" y="1725370"/>
                </a:cubicBezTo>
                <a:cubicBezTo>
                  <a:pt x="1021237" y="1722228"/>
                  <a:pt x="1109549" y="1724161"/>
                  <a:pt x="1197204" y="1715943"/>
                </a:cubicBezTo>
                <a:cubicBezTo>
                  <a:pt x="1211195" y="1714631"/>
                  <a:pt x="1221579" y="1701533"/>
                  <a:pt x="1234911" y="1697089"/>
                </a:cubicBezTo>
                <a:cubicBezTo>
                  <a:pt x="1259493" y="1688895"/>
                  <a:pt x="1310326" y="1678236"/>
                  <a:pt x="1310326" y="1678236"/>
                </a:cubicBezTo>
                <a:cubicBezTo>
                  <a:pt x="1319753" y="1671951"/>
                  <a:pt x="1328253" y="1663983"/>
                  <a:pt x="1338606" y="1659382"/>
                </a:cubicBezTo>
                <a:cubicBezTo>
                  <a:pt x="1356767" y="1651310"/>
                  <a:pt x="1395167" y="1640528"/>
                  <a:pt x="1395167" y="1640528"/>
                </a:cubicBezTo>
                <a:cubicBezTo>
                  <a:pt x="1410201" y="1617976"/>
                  <a:pt x="1419204" y="1600466"/>
                  <a:pt x="1442301" y="1583968"/>
                </a:cubicBezTo>
                <a:cubicBezTo>
                  <a:pt x="1453736" y="1575800"/>
                  <a:pt x="1467439" y="1571399"/>
                  <a:pt x="1480008" y="1565114"/>
                </a:cubicBezTo>
                <a:cubicBezTo>
                  <a:pt x="1512109" y="1516964"/>
                  <a:pt x="1482577" y="1549690"/>
                  <a:pt x="1545996" y="1517980"/>
                </a:cubicBezTo>
                <a:cubicBezTo>
                  <a:pt x="1556129" y="1512913"/>
                  <a:pt x="1563668" y="1503104"/>
                  <a:pt x="1574276" y="1499126"/>
                </a:cubicBezTo>
                <a:cubicBezTo>
                  <a:pt x="1589278" y="1493500"/>
                  <a:pt x="1605646" y="1492566"/>
                  <a:pt x="1621410" y="1489700"/>
                </a:cubicBezTo>
                <a:cubicBezTo>
                  <a:pt x="1735325" y="1468989"/>
                  <a:pt x="1711870" y="1478799"/>
                  <a:pt x="1894787" y="1470846"/>
                </a:cubicBezTo>
                <a:cubicBezTo>
                  <a:pt x="1926210" y="1464561"/>
                  <a:pt x="1957968" y="1459764"/>
                  <a:pt x="1989056" y="1451992"/>
                </a:cubicBezTo>
                <a:cubicBezTo>
                  <a:pt x="2001625" y="1448850"/>
                  <a:pt x="2014116" y="1445375"/>
                  <a:pt x="2026763" y="1442565"/>
                </a:cubicBezTo>
                <a:cubicBezTo>
                  <a:pt x="2061375" y="1434874"/>
                  <a:pt x="2078751" y="1433568"/>
                  <a:pt x="2111604" y="1423712"/>
                </a:cubicBezTo>
                <a:cubicBezTo>
                  <a:pt x="2130639" y="1418001"/>
                  <a:pt x="2149311" y="1411143"/>
                  <a:pt x="2168165" y="1404858"/>
                </a:cubicBezTo>
                <a:cubicBezTo>
                  <a:pt x="2204061" y="1392892"/>
                  <a:pt x="2243680" y="1399609"/>
                  <a:pt x="2281286" y="1395431"/>
                </a:cubicBezTo>
                <a:cubicBezTo>
                  <a:pt x="2300283" y="1393320"/>
                  <a:pt x="2318993" y="1389147"/>
                  <a:pt x="2337847" y="1386005"/>
                </a:cubicBezTo>
                <a:cubicBezTo>
                  <a:pt x="2422575" y="1329520"/>
                  <a:pt x="2280469" y="1418382"/>
                  <a:pt x="2432115" y="1357724"/>
                </a:cubicBezTo>
                <a:cubicBezTo>
                  <a:pt x="2457859" y="1347426"/>
                  <a:pt x="2461966" y="1318446"/>
                  <a:pt x="2479249" y="1301163"/>
                </a:cubicBezTo>
                <a:cubicBezTo>
                  <a:pt x="2487260" y="1293152"/>
                  <a:pt x="2498103" y="1288594"/>
                  <a:pt x="2507530" y="1282310"/>
                </a:cubicBezTo>
                <a:cubicBezTo>
                  <a:pt x="2513814" y="1272883"/>
                  <a:pt x="2520762" y="1263866"/>
                  <a:pt x="2526383" y="1254029"/>
                </a:cubicBezTo>
                <a:cubicBezTo>
                  <a:pt x="2533355" y="1241828"/>
                  <a:pt x="2536241" y="1227117"/>
                  <a:pt x="2545237" y="1216322"/>
                </a:cubicBezTo>
                <a:cubicBezTo>
                  <a:pt x="2552490" y="1207619"/>
                  <a:pt x="2564090" y="1203753"/>
                  <a:pt x="2573517" y="1197469"/>
                </a:cubicBezTo>
                <a:cubicBezTo>
                  <a:pt x="2617941" y="1130832"/>
                  <a:pt x="2562199" y="1213312"/>
                  <a:pt x="2620651" y="1131481"/>
                </a:cubicBezTo>
                <a:cubicBezTo>
                  <a:pt x="2627236" y="1122262"/>
                  <a:pt x="2631494" y="1111212"/>
                  <a:pt x="2639505" y="1103201"/>
                </a:cubicBezTo>
                <a:cubicBezTo>
                  <a:pt x="2647516" y="1095190"/>
                  <a:pt x="2658566" y="1090932"/>
                  <a:pt x="2667785" y="1084347"/>
                </a:cubicBezTo>
                <a:cubicBezTo>
                  <a:pt x="2680570" y="1075215"/>
                  <a:pt x="2693815" y="1066577"/>
                  <a:pt x="2705493" y="1056067"/>
                </a:cubicBezTo>
                <a:cubicBezTo>
                  <a:pt x="2780303" y="988738"/>
                  <a:pt x="2732576" y="1009332"/>
                  <a:pt x="2790334" y="990079"/>
                </a:cubicBezTo>
                <a:cubicBezTo>
                  <a:pt x="2802903" y="980652"/>
                  <a:pt x="2815256" y="970930"/>
                  <a:pt x="2828041" y="961798"/>
                </a:cubicBezTo>
                <a:cubicBezTo>
                  <a:pt x="2837260" y="955213"/>
                  <a:pt x="2848310" y="950956"/>
                  <a:pt x="2856321" y="942945"/>
                </a:cubicBezTo>
                <a:cubicBezTo>
                  <a:pt x="2864332" y="934934"/>
                  <a:pt x="2867922" y="923368"/>
                  <a:pt x="2875175" y="914664"/>
                </a:cubicBezTo>
                <a:cubicBezTo>
                  <a:pt x="2883710" y="904422"/>
                  <a:pt x="2894029" y="895811"/>
                  <a:pt x="2903456" y="886384"/>
                </a:cubicBezTo>
                <a:cubicBezTo>
                  <a:pt x="2906598" y="876957"/>
                  <a:pt x="2905856" y="865130"/>
                  <a:pt x="2912882" y="858104"/>
                </a:cubicBezTo>
                <a:cubicBezTo>
                  <a:pt x="2919908" y="851078"/>
                  <a:pt x="2931226" y="848677"/>
                  <a:pt x="2941163" y="848677"/>
                </a:cubicBezTo>
                <a:cubicBezTo>
                  <a:pt x="2979001" y="848677"/>
                  <a:pt x="3016577" y="854962"/>
                  <a:pt x="3054284" y="858104"/>
                </a:cubicBezTo>
                <a:cubicBezTo>
                  <a:pt x="3116759" y="873721"/>
                  <a:pt x="3102943" y="872320"/>
                  <a:pt x="3195686" y="876957"/>
                </a:cubicBezTo>
                <a:cubicBezTo>
                  <a:pt x="3286752" y="881510"/>
                  <a:pt x="3377938" y="883242"/>
                  <a:pt x="3469064" y="886384"/>
                </a:cubicBezTo>
                <a:cubicBezTo>
                  <a:pt x="3520565" y="899260"/>
                  <a:pt x="3536842" y="903964"/>
                  <a:pt x="3601039" y="914664"/>
                </a:cubicBezTo>
                <a:cubicBezTo>
                  <a:pt x="3619893" y="917806"/>
                  <a:pt x="3638857" y="920342"/>
                  <a:pt x="3657600" y="924091"/>
                </a:cubicBezTo>
                <a:cubicBezTo>
                  <a:pt x="3687192" y="930010"/>
                  <a:pt x="3696633" y="933960"/>
                  <a:pt x="3723587" y="942945"/>
                </a:cubicBezTo>
                <a:cubicBezTo>
                  <a:pt x="3736156" y="955514"/>
                  <a:pt x="3747799" y="969084"/>
                  <a:pt x="3761295" y="980652"/>
                </a:cubicBezTo>
                <a:cubicBezTo>
                  <a:pt x="3875644" y="1078666"/>
                  <a:pt x="4172888" y="990988"/>
                  <a:pt x="4213781" y="990079"/>
                </a:cubicBezTo>
                <a:cubicBezTo>
                  <a:pt x="4235777" y="986937"/>
                  <a:pt x="4258487" y="987037"/>
                  <a:pt x="4279769" y="980652"/>
                </a:cubicBezTo>
                <a:cubicBezTo>
                  <a:pt x="4290621" y="977396"/>
                  <a:pt x="4297635" y="966261"/>
                  <a:pt x="4308049" y="961798"/>
                </a:cubicBezTo>
                <a:cubicBezTo>
                  <a:pt x="4319958" y="956694"/>
                  <a:pt x="4333188" y="955514"/>
                  <a:pt x="4345757" y="952372"/>
                </a:cubicBezTo>
                <a:cubicBezTo>
                  <a:pt x="4352041" y="942945"/>
                  <a:pt x="4355763" y="931169"/>
                  <a:pt x="4364610" y="924091"/>
                </a:cubicBezTo>
                <a:cubicBezTo>
                  <a:pt x="4372369" y="917883"/>
                  <a:pt x="4384003" y="919108"/>
                  <a:pt x="4392891" y="914664"/>
                </a:cubicBezTo>
                <a:cubicBezTo>
                  <a:pt x="4403024" y="909597"/>
                  <a:pt x="4412468" y="903064"/>
                  <a:pt x="4421171" y="895811"/>
                </a:cubicBezTo>
                <a:cubicBezTo>
                  <a:pt x="4431413" y="887276"/>
                  <a:pt x="4438928" y="875715"/>
                  <a:pt x="4449451" y="867530"/>
                </a:cubicBezTo>
                <a:cubicBezTo>
                  <a:pt x="4449468" y="867516"/>
                  <a:pt x="4520143" y="820403"/>
                  <a:pt x="4534293" y="810970"/>
                </a:cubicBezTo>
                <a:cubicBezTo>
                  <a:pt x="4542561" y="805458"/>
                  <a:pt x="4553440" y="805457"/>
                  <a:pt x="4562573" y="801543"/>
                </a:cubicBezTo>
                <a:cubicBezTo>
                  <a:pt x="4644109" y="766598"/>
                  <a:pt x="4562241" y="795369"/>
                  <a:pt x="4628561" y="773262"/>
                </a:cubicBezTo>
                <a:cubicBezTo>
                  <a:pt x="4634845" y="763835"/>
                  <a:pt x="4640161" y="753685"/>
                  <a:pt x="4647414" y="744982"/>
                </a:cubicBezTo>
                <a:cubicBezTo>
                  <a:pt x="4655949" y="734740"/>
                  <a:pt x="4673080" y="729775"/>
                  <a:pt x="4675695" y="716702"/>
                </a:cubicBezTo>
                <a:cubicBezTo>
                  <a:pt x="4683090" y="679727"/>
                  <a:pt x="4680408" y="667997"/>
                  <a:pt x="4675695" y="622434"/>
                </a:cubicBezTo>
                <a:close/>
              </a:path>
            </a:pathLst>
          </a:cu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altLang="ko-KR" b="1" u="sng" dirty="0" smtClean="0">
                <a:solidFill>
                  <a:srgbClr val="C00000"/>
                </a:solidFill>
              </a:rPr>
              <a:t>Design</a:t>
            </a:r>
          </a:p>
          <a:p>
            <a:pPr lvl="1"/>
            <a:r>
              <a:rPr lang="en-US" altLang="ko-KR" dirty="0" err="1" smtClean="0"/>
              <a:t>Bigtable</a:t>
            </a:r>
            <a:r>
              <a:rPr lang="en-US" altLang="ko-KR" dirty="0" smtClean="0"/>
              <a:t> overview</a:t>
            </a:r>
          </a:p>
          <a:p>
            <a:pPr lvl="1"/>
            <a:r>
              <a:rPr lang="en-US" altLang="ko-KR" dirty="0" smtClean="0"/>
              <a:t>Transactions</a:t>
            </a:r>
          </a:p>
          <a:p>
            <a:pPr lvl="1"/>
            <a:r>
              <a:rPr lang="en-US" altLang="ko-KR" dirty="0" smtClean="0"/>
              <a:t>Notifications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Evaluation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 and Not So Good Things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071546"/>
            <a:ext cx="8801104" cy="3365566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Percolator is built on top of the </a:t>
            </a:r>
            <a:r>
              <a:rPr lang="en-US" altLang="ko-KR" b="1" i="1" dirty="0" err="1" smtClean="0"/>
              <a:t>Bigtable</a:t>
            </a:r>
            <a:r>
              <a:rPr lang="en-US" altLang="ko-KR" b="1" i="1" dirty="0" smtClean="0"/>
              <a:t> </a:t>
            </a:r>
            <a:r>
              <a:rPr lang="en-US" altLang="ko-KR" dirty="0" smtClean="0"/>
              <a:t>distributed storage system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 Percolator system consists of three binaries that run on every machine in the cluster</a:t>
            </a:r>
          </a:p>
          <a:p>
            <a:pPr lvl="1"/>
            <a:r>
              <a:rPr lang="en-US" altLang="ko-KR" b="1" i="1" dirty="0" smtClean="0"/>
              <a:t>A Percolator worker</a:t>
            </a:r>
          </a:p>
          <a:p>
            <a:pPr lvl="1"/>
            <a:r>
              <a:rPr lang="en-US" altLang="ko-KR" dirty="0" smtClean="0"/>
              <a:t>A </a:t>
            </a:r>
            <a:r>
              <a:rPr lang="en-US" altLang="ko-KR" dirty="0" err="1" smtClean="0"/>
              <a:t>Bigtable</a:t>
            </a:r>
            <a:r>
              <a:rPr lang="en-US" altLang="ko-KR" dirty="0" smtClean="0"/>
              <a:t> tablet server</a:t>
            </a:r>
          </a:p>
          <a:p>
            <a:pPr lvl="1"/>
            <a:r>
              <a:rPr lang="en-US" altLang="ko-KR" dirty="0" smtClean="0"/>
              <a:t>A GFS </a:t>
            </a:r>
            <a:r>
              <a:rPr lang="en-US" altLang="ko-KR" dirty="0" err="1" smtClean="0"/>
              <a:t>chunkserver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All </a:t>
            </a:r>
            <a:r>
              <a:rPr lang="en-US" altLang="ko-KR" b="1" i="1" dirty="0" smtClean="0"/>
              <a:t>observers </a:t>
            </a:r>
            <a:r>
              <a:rPr lang="en-US" altLang="ko-KR" dirty="0" smtClean="0"/>
              <a:t>(user applications) are linked into the Percolator worker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8" y="4451630"/>
            <a:ext cx="8352926" cy="1785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Dependencies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17</a:t>
            </a:fld>
            <a:endParaRPr lang="ko-KR" altLang="en-US"/>
          </a:p>
        </p:txBody>
      </p:sp>
      <p:graphicFrame>
        <p:nvGraphicFramePr>
          <p:cNvPr id="7" name="다이어그램 6"/>
          <p:cNvGraphicFramePr/>
          <p:nvPr/>
        </p:nvGraphicFramePr>
        <p:xfrm>
          <a:off x="1524000" y="195728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System architecture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18</a:t>
            </a:fld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251520" y="1700808"/>
            <a:ext cx="2664296" cy="2536056"/>
            <a:chOff x="2339752" y="2564904"/>
            <a:chExt cx="2952328" cy="2536056"/>
          </a:xfrm>
        </p:grpSpPr>
        <p:graphicFrame>
          <p:nvGraphicFramePr>
            <p:cNvPr id="6" name="다이어그램 5"/>
            <p:cNvGraphicFramePr/>
            <p:nvPr/>
          </p:nvGraphicFramePr>
          <p:xfrm>
            <a:off x="2339752" y="2564904"/>
            <a:ext cx="2952328" cy="253605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7" name="다이어그램 6"/>
            <p:cNvGraphicFramePr/>
            <p:nvPr/>
          </p:nvGraphicFramePr>
          <p:xfrm>
            <a:off x="2555776" y="3212976"/>
            <a:ext cx="2544960" cy="169664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</p:grpSp>
      <p:grpSp>
        <p:nvGrpSpPr>
          <p:cNvPr id="15" name="그룹 14"/>
          <p:cNvGrpSpPr/>
          <p:nvPr/>
        </p:nvGrpSpPr>
        <p:grpSpPr>
          <a:xfrm>
            <a:off x="3203848" y="1700808"/>
            <a:ext cx="2664296" cy="2536056"/>
            <a:chOff x="2339752" y="2564904"/>
            <a:chExt cx="2952328" cy="2536056"/>
          </a:xfrm>
        </p:grpSpPr>
        <p:graphicFrame>
          <p:nvGraphicFramePr>
            <p:cNvPr id="16" name="다이어그램 15"/>
            <p:cNvGraphicFramePr/>
            <p:nvPr/>
          </p:nvGraphicFramePr>
          <p:xfrm>
            <a:off x="2339752" y="2564904"/>
            <a:ext cx="2952328" cy="253605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graphicFrame>
          <p:nvGraphicFramePr>
            <p:cNvPr id="17" name="다이어그램 16"/>
            <p:cNvGraphicFramePr/>
            <p:nvPr/>
          </p:nvGraphicFramePr>
          <p:xfrm>
            <a:off x="2555776" y="3212976"/>
            <a:ext cx="2544960" cy="169664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" r:lo="rId18" r:qs="rId19" r:cs="rId20"/>
            </a:graphicData>
          </a:graphic>
        </p:graphicFrame>
      </p:grpSp>
      <p:grpSp>
        <p:nvGrpSpPr>
          <p:cNvPr id="18" name="그룹 17"/>
          <p:cNvGrpSpPr/>
          <p:nvPr/>
        </p:nvGrpSpPr>
        <p:grpSpPr>
          <a:xfrm>
            <a:off x="6156176" y="1700808"/>
            <a:ext cx="2664296" cy="2536056"/>
            <a:chOff x="2339752" y="2564904"/>
            <a:chExt cx="2952328" cy="2536056"/>
          </a:xfrm>
        </p:grpSpPr>
        <p:graphicFrame>
          <p:nvGraphicFramePr>
            <p:cNvPr id="19" name="다이어그램 18"/>
            <p:cNvGraphicFramePr/>
            <p:nvPr/>
          </p:nvGraphicFramePr>
          <p:xfrm>
            <a:off x="2339752" y="2564904"/>
            <a:ext cx="2952328" cy="253605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2" r:lo="rId23" r:qs="rId24" r:cs="rId25"/>
            </a:graphicData>
          </a:graphic>
        </p:graphicFrame>
        <p:graphicFrame>
          <p:nvGraphicFramePr>
            <p:cNvPr id="20" name="다이어그램 19"/>
            <p:cNvGraphicFramePr/>
            <p:nvPr/>
          </p:nvGraphicFramePr>
          <p:xfrm>
            <a:off x="2555776" y="3212976"/>
            <a:ext cx="2544960" cy="169664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7" r:lo="rId28" r:qs="rId29" r:cs="rId30"/>
            </a:graphicData>
          </a:graphic>
        </p:graphicFrame>
      </p:grpSp>
      <p:graphicFrame>
        <p:nvGraphicFramePr>
          <p:cNvPr id="22" name="다이어그램 21"/>
          <p:cNvGraphicFramePr/>
          <p:nvPr/>
        </p:nvGraphicFramePr>
        <p:xfrm>
          <a:off x="251520" y="4509120"/>
          <a:ext cx="4032448" cy="1771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  <p:graphicFrame>
        <p:nvGraphicFramePr>
          <p:cNvPr id="24" name="다이어그램 23"/>
          <p:cNvGraphicFramePr/>
          <p:nvPr/>
        </p:nvGraphicFramePr>
        <p:xfrm>
          <a:off x="4788024" y="4509120"/>
          <a:ext cx="4032448" cy="1771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7" r:lo="rId38" r:qs="rId39" r:cs="rId40"/>
          </a:graphicData>
        </a:graphic>
      </p:graphicFrame>
    </p:spTree>
    <p:extLst>
      <p:ext uri="{BB962C8B-B14F-4D97-AF65-F5344CB8AC3E}">
        <p14:creationId xmlns="" xmlns:p14="http://schemas.microsoft.com/office/powerpoint/2010/main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Percolator worker</a:t>
            </a:r>
          </a:p>
          <a:p>
            <a:pPr lvl="1"/>
            <a:r>
              <a:rPr lang="en-US" altLang="ko-KR" dirty="0" smtClean="0"/>
              <a:t>Scans the </a:t>
            </a:r>
            <a:r>
              <a:rPr lang="en-US" altLang="ko-KR" dirty="0" err="1" smtClean="0"/>
              <a:t>Bigtable</a:t>
            </a:r>
            <a:r>
              <a:rPr lang="en-US" altLang="ko-KR" dirty="0" smtClean="0"/>
              <a:t> for changed columns</a:t>
            </a:r>
          </a:p>
          <a:p>
            <a:pPr lvl="1"/>
            <a:r>
              <a:rPr lang="en-US" altLang="ko-KR" dirty="0" smtClean="0"/>
              <a:t>Invokes the corresponding observers as a function call in the worker process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The observers</a:t>
            </a:r>
          </a:p>
          <a:p>
            <a:pPr lvl="1"/>
            <a:r>
              <a:rPr lang="en-US" altLang="ko-KR" dirty="0" smtClean="0"/>
              <a:t>Perform transactions by sending read/write RPCs to  </a:t>
            </a:r>
            <a:r>
              <a:rPr lang="en-US" altLang="ko-KR" dirty="0" err="1" smtClean="0"/>
              <a:t>Bigtable</a:t>
            </a:r>
            <a:r>
              <a:rPr lang="en-US" altLang="ko-KR" dirty="0" smtClean="0"/>
              <a:t> tablet servers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19</a:t>
            </a:fld>
            <a:endParaRPr lang="ko-KR" altLang="en-US"/>
          </a:p>
        </p:txBody>
      </p:sp>
      <p:graphicFrame>
        <p:nvGraphicFramePr>
          <p:cNvPr id="6" name="다이어그램 5"/>
          <p:cNvGraphicFramePr/>
          <p:nvPr/>
        </p:nvGraphicFramePr>
        <p:xfrm>
          <a:off x="2987824" y="4293096"/>
          <a:ext cx="3168352" cy="2112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u="sng" dirty="0" smtClean="0">
                <a:solidFill>
                  <a:srgbClr val="C00000"/>
                </a:solidFill>
              </a:rPr>
              <a:t>Introduction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Design</a:t>
            </a:r>
          </a:p>
          <a:p>
            <a:pPr lvl="1"/>
            <a:r>
              <a:rPr lang="en-US" altLang="ko-K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Bigtable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overview</a:t>
            </a:r>
          </a:p>
          <a:p>
            <a:pPr lvl="1"/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Transactions</a:t>
            </a:r>
          </a:p>
          <a:p>
            <a:pPr lvl="1"/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Notifications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Evaluation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 and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Not So Good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Things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Percolator worker</a:t>
            </a:r>
          </a:p>
          <a:p>
            <a:pPr lvl="1"/>
            <a:r>
              <a:rPr lang="en-US" altLang="ko-KR" dirty="0" smtClean="0"/>
              <a:t>Scans the </a:t>
            </a:r>
            <a:r>
              <a:rPr lang="en-US" altLang="ko-KR" dirty="0" err="1" smtClean="0"/>
              <a:t>Bigtable</a:t>
            </a:r>
            <a:r>
              <a:rPr lang="en-US" altLang="ko-KR" dirty="0" smtClean="0"/>
              <a:t> for changed columns</a:t>
            </a:r>
          </a:p>
          <a:p>
            <a:pPr lvl="1"/>
            <a:r>
              <a:rPr lang="en-US" altLang="ko-KR" dirty="0" smtClean="0"/>
              <a:t>Invokes the corresponding observers as a function call in the worker process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The observers</a:t>
            </a:r>
          </a:p>
          <a:p>
            <a:pPr lvl="1"/>
            <a:r>
              <a:rPr lang="en-US" altLang="ko-KR" dirty="0" smtClean="0"/>
              <a:t>Perform transactions by sending read/write RPCs to  </a:t>
            </a:r>
            <a:r>
              <a:rPr lang="en-US" altLang="ko-KR" dirty="0" err="1" smtClean="0"/>
              <a:t>Bigtable</a:t>
            </a:r>
            <a:r>
              <a:rPr lang="en-US" altLang="ko-KR" dirty="0" smtClean="0"/>
              <a:t> tablet servers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20</a:t>
            </a:fld>
            <a:endParaRPr lang="ko-KR" altLang="en-US"/>
          </a:p>
        </p:txBody>
      </p:sp>
      <p:graphicFrame>
        <p:nvGraphicFramePr>
          <p:cNvPr id="5" name="다이어그램 4"/>
          <p:cNvGraphicFramePr/>
          <p:nvPr/>
        </p:nvGraphicFramePr>
        <p:xfrm>
          <a:off x="2987824" y="4293096"/>
          <a:ext cx="3168352" cy="2112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원형 화살표 5"/>
          <p:cNvSpPr/>
          <p:nvPr/>
        </p:nvSpPr>
        <p:spPr>
          <a:xfrm rot="5552018">
            <a:off x="5902717" y="5016746"/>
            <a:ext cx="613972" cy="784949"/>
          </a:xfrm>
          <a:prstGeom prst="circular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88224" y="522920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1: scan</a:t>
            </a:r>
            <a:endParaRPr lang="ko-KR" alt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Percolator worker</a:t>
            </a:r>
          </a:p>
          <a:p>
            <a:pPr lvl="1"/>
            <a:r>
              <a:rPr lang="en-US" altLang="ko-KR" dirty="0" smtClean="0"/>
              <a:t>Scans the </a:t>
            </a:r>
            <a:r>
              <a:rPr lang="en-US" altLang="ko-KR" dirty="0" err="1" smtClean="0"/>
              <a:t>Bigtable</a:t>
            </a:r>
            <a:r>
              <a:rPr lang="en-US" altLang="ko-KR" dirty="0" smtClean="0"/>
              <a:t> for changed columns</a:t>
            </a:r>
          </a:p>
          <a:p>
            <a:pPr lvl="1"/>
            <a:r>
              <a:rPr lang="en-US" altLang="ko-KR" dirty="0" smtClean="0"/>
              <a:t>Invokes the corresponding observers as a function call in the worker process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The observers</a:t>
            </a:r>
          </a:p>
          <a:p>
            <a:pPr lvl="1"/>
            <a:r>
              <a:rPr lang="en-US" altLang="ko-KR" dirty="0" smtClean="0"/>
              <a:t>Perform transactions by sending read/write RPCs to  </a:t>
            </a:r>
            <a:r>
              <a:rPr lang="en-US" altLang="ko-KR" dirty="0" err="1" smtClean="0"/>
              <a:t>Bigtable</a:t>
            </a:r>
            <a:r>
              <a:rPr lang="en-US" altLang="ko-KR" dirty="0" smtClean="0"/>
              <a:t> tablet servers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21</a:t>
            </a:fld>
            <a:endParaRPr lang="ko-KR" altLang="en-US"/>
          </a:p>
        </p:txBody>
      </p:sp>
      <p:graphicFrame>
        <p:nvGraphicFramePr>
          <p:cNvPr id="5" name="다이어그램 4"/>
          <p:cNvGraphicFramePr/>
          <p:nvPr/>
        </p:nvGraphicFramePr>
        <p:xfrm>
          <a:off x="2987824" y="4293096"/>
          <a:ext cx="3168352" cy="2112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원형 화살표 5"/>
          <p:cNvSpPr/>
          <p:nvPr/>
        </p:nvSpPr>
        <p:spPr>
          <a:xfrm rot="5552018">
            <a:off x="5902717" y="5016746"/>
            <a:ext cx="613972" cy="784949"/>
          </a:xfrm>
          <a:prstGeom prst="circular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88224" y="522920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1: scan</a:t>
            </a:r>
            <a:endParaRPr lang="ko-KR" alt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8" name="원형 화살표 7"/>
          <p:cNvSpPr/>
          <p:nvPr/>
        </p:nvSpPr>
        <p:spPr>
          <a:xfrm rot="5552018" flipH="1">
            <a:off x="5896002" y="4349506"/>
            <a:ext cx="611479" cy="784949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506003"/>
              <a:gd name="adj5" fmla="val 12500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88224" y="450912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2: invoke</a:t>
            </a:r>
            <a:endParaRPr lang="ko-KR" alt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Percolator worker</a:t>
            </a:r>
          </a:p>
          <a:p>
            <a:pPr lvl="1"/>
            <a:r>
              <a:rPr lang="en-US" altLang="ko-KR" dirty="0" smtClean="0"/>
              <a:t>Scans the </a:t>
            </a:r>
            <a:r>
              <a:rPr lang="en-US" altLang="ko-KR" dirty="0" err="1" smtClean="0"/>
              <a:t>Bigtable</a:t>
            </a:r>
            <a:r>
              <a:rPr lang="en-US" altLang="ko-KR" dirty="0" smtClean="0"/>
              <a:t> for changed columns</a:t>
            </a:r>
          </a:p>
          <a:p>
            <a:pPr lvl="1"/>
            <a:r>
              <a:rPr lang="en-US" altLang="ko-KR" dirty="0" smtClean="0"/>
              <a:t>Invokes the corresponding observers as a function call in the worker process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The observers</a:t>
            </a:r>
          </a:p>
          <a:p>
            <a:pPr lvl="1"/>
            <a:r>
              <a:rPr lang="en-US" altLang="ko-KR" dirty="0" smtClean="0"/>
              <a:t>Perform transactions by sending read/write RPCs to  </a:t>
            </a:r>
            <a:r>
              <a:rPr lang="en-US" altLang="ko-KR" dirty="0" err="1" smtClean="0"/>
              <a:t>Bigtable</a:t>
            </a:r>
            <a:r>
              <a:rPr lang="en-US" altLang="ko-KR" dirty="0" smtClean="0"/>
              <a:t> tablet servers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22</a:t>
            </a:fld>
            <a:endParaRPr lang="ko-KR" altLang="en-US"/>
          </a:p>
        </p:txBody>
      </p:sp>
      <p:graphicFrame>
        <p:nvGraphicFramePr>
          <p:cNvPr id="5" name="다이어그램 4"/>
          <p:cNvGraphicFramePr/>
          <p:nvPr/>
        </p:nvGraphicFramePr>
        <p:xfrm>
          <a:off x="2987824" y="4293096"/>
          <a:ext cx="3168352" cy="2112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원형 화살표 5"/>
          <p:cNvSpPr/>
          <p:nvPr/>
        </p:nvSpPr>
        <p:spPr>
          <a:xfrm rot="5552018">
            <a:off x="5902717" y="5016746"/>
            <a:ext cx="613972" cy="784949"/>
          </a:xfrm>
          <a:prstGeom prst="circular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88224" y="522920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1: scan</a:t>
            </a:r>
            <a:endParaRPr lang="ko-KR" alt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8" name="원형 화살표 7"/>
          <p:cNvSpPr/>
          <p:nvPr/>
        </p:nvSpPr>
        <p:spPr>
          <a:xfrm rot="5552018" flipH="1">
            <a:off x="5896002" y="4349506"/>
            <a:ext cx="611479" cy="784949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506003"/>
              <a:gd name="adj5" fmla="val 12500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88224" y="450912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2: invoke</a:t>
            </a:r>
            <a:endParaRPr lang="ko-KR" alt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1" name="원형 화살표 10"/>
          <p:cNvSpPr/>
          <p:nvPr/>
        </p:nvSpPr>
        <p:spPr>
          <a:xfrm rot="16200000" flipH="1">
            <a:off x="2231740" y="4257092"/>
            <a:ext cx="1368152" cy="1584176"/>
          </a:xfrm>
          <a:prstGeom prst="circular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59632" y="479715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3: RPC</a:t>
            </a:r>
            <a:endParaRPr lang="ko-KR" alt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timestamp oracle service</a:t>
            </a:r>
          </a:p>
          <a:p>
            <a:pPr lvl="1"/>
            <a:r>
              <a:rPr lang="en-US" altLang="ko-KR" dirty="0" smtClean="0"/>
              <a:t>Provides strictly increasing timestamps</a:t>
            </a:r>
          </a:p>
          <a:p>
            <a:pPr lvl="2"/>
            <a:r>
              <a:rPr lang="en-US" altLang="ko-KR" dirty="0" smtClean="0"/>
              <a:t>A property required for correct operation of the </a:t>
            </a:r>
            <a:r>
              <a:rPr lang="en-US" altLang="ko-KR" b="1" i="1" dirty="0" smtClean="0"/>
              <a:t>snapshot isolation </a:t>
            </a:r>
            <a:r>
              <a:rPr lang="en-US" altLang="ko-KR" dirty="0" smtClean="0"/>
              <a:t>protocol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The lightweight lock service</a:t>
            </a:r>
          </a:p>
          <a:p>
            <a:pPr lvl="1"/>
            <a:r>
              <a:rPr lang="en-US" altLang="ko-KR" dirty="0" smtClean="0"/>
              <a:t>Workers use it to make the search for </a:t>
            </a:r>
            <a:r>
              <a:rPr lang="en-US" altLang="ko-KR" b="1" i="1" dirty="0" smtClean="0"/>
              <a:t>dirty notifications </a:t>
            </a:r>
            <a:r>
              <a:rPr lang="en-US" altLang="ko-KR" dirty="0" smtClean="0"/>
              <a:t>more efficient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23</a:t>
            </a:fld>
            <a:endParaRPr lang="ko-KR" altLang="en-US"/>
          </a:p>
        </p:txBody>
      </p:sp>
      <p:graphicFrame>
        <p:nvGraphicFramePr>
          <p:cNvPr id="5" name="다이어그램 4"/>
          <p:cNvGraphicFramePr/>
          <p:nvPr/>
        </p:nvGraphicFramePr>
        <p:xfrm>
          <a:off x="251520" y="4509120"/>
          <a:ext cx="4032448" cy="1771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다이어그램 5"/>
          <p:cNvGraphicFramePr/>
          <p:nvPr/>
        </p:nvGraphicFramePr>
        <p:xfrm>
          <a:off x="4788024" y="4509120"/>
          <a:ext cx="4032448" cy="1771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="" xmlns:p14="http://schemas.microsoft.com/office/powerpoint/2010/main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Percolator provides two main abstractions</a:t>
            </a:r>
          </a:p>
          <a:p>
            <a:pPr lvl="1"/>
            <a:r>
              <a:rPr lang="en-US" altLang="ko-KR" dirty="0" smtClean="0"/>
              <a:t>Transactions</a:t>
            </a:r>
          </a:p>
          <a:p>
            <a:pPr lvl="2"/>
            <a:r>
              <a:rPr lang="en-US" altLang="ko-KR" dirty="0" smtClean="0"/>
              <a:t>Cross-row, cross-table with ACID </a:t>
            </a:r>
            <a:r>
              <a:rPr lang="en-US" altLang="ko-KR" b="1" i="1" dirty="0" smtClean="0"/>
              <a:t>snapshot-isolation </a:t>
            </a:r>
            <a:r>
              <a:rPr lang="en-US" altLang="ko-KR" dirty="0" smtClean="0"/>
              <a:t>semantics</a:t>
            </a:r>
          </a:p>
          <a:p>
            <a:pPr lvl="1"/>
            <a:r>
              <a:rPr lang="en-US" altLang="ko-KR" dirty="0" smtClean="0"/>
              <a:t>Observers</a:t>
            </a:r>
          </a:p>
          <a:p>
            <a:pPr lvl="2"/>
            <a:r>
              <a:rPr lang="en-US" altLang="ko-KR" dirty="0" smtClean="0"/>
              <a:t>Similar to </a:t>
            </a:r>
            <a:r>
              <a:rPr lang="en-US" altLang="ko-KR" b="1" i="1" dirty="0" smtClean="0"/>
              <a:t>database triggers </a:t>
            </a:r>
            <a:r>
              <a:rPr lang="en-US" altLang="ko-KR" dirty="0" smtClean="0"/>
              <a:t>or </a:t>
            </a:r>
            <a:r>
              <a:rPr lang="en-US" altLang="ko-KR" b="1" i="1" dirty="0" smtClean="0"/>
              <a:t>events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24</a:t>
            </a:fld>
            <a:endParaRPr lang="ko-KR" altLang="en-US"/>
          </a:p>
        </p:txBody>
      </p:sp>
      <p:graphicFrame>
        <p:nvGraphicFramePr>
          <p:cNvPr id="5" name="다이어그램 4"/>
          <p:cNvGraphicFramePr/>
          <p:nvPr/>
        </p:nvGraphicFramePr>
        <p:xfrm>
          <a:off x="251520" y="3305688"/>
          <a:ext cx="8712968" cy="271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Design – </a:t>
            </a:r>
            <a:r>
              <a:rPr lang="en-US" altLang="ko-KR" dirty="0" err="1" smtClean="0"/>
              <a:t>Bigtable</a:t>
            </a:r>
            <a:r>
              <a:rPr lang="en-US" altLang="ko-KR" dirty="0" smtClean="0"/>
              <a:t> overview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Percolator is built on top of the </a:t>
            </a:r>
            <a:r>
              <a:rPr lang="en-US" altLang="ko-KR" dirty="0" err="1" smtClean="0"/>
              <a:t>Bigtable</a:t>
            </a:r>
            <a:r>
              <a:rPr lang="en-US" altLang="ko-KR" dirty="0" smtClean="0"/>
              <a:t> distributed storage system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Bigtable</a:t>
            </a:r>
            <a:r>
              <a:rPr lang="en-US" altLang="ko-KR" dirty="0" smtClean="0"/>
              <a:t> presents a multi-dimensional sorted map to users</a:t>
            </a:r>
          </a:p>
          <a:p>
            <a:pPr lvl="1"/>
            <a:r>
              <a:rPr lang="en-US" altLang="ko-KR" dirty="0" smtClean="0"/>
              <a:t>Keys are (row, column, timestamp) </a:t>
            </a:r>
            <a:r>
              <a:rPr lang="en-US" altLang="ko-KR" dirty="0" err="1" smtClean="0"/>
              <a:t>tuples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Bigtable</a:t>
            </a:r>
            <a:r>
              <a:rPr lang="en-US" altLang="ko-KR" dirty="0" smtClean="0"/>
              <a:t> provides lookup, update operations, and transactions on individual rows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Bigtable</a:t>
            </a:r>
            <a:r>
              <a:rPr lang="en-US" altLang="ko-KR" dirty="0" smtClean="0"/>
              <a:t> does not provide multi-row transactions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25</a:t>
            </a:fld>
            <a:endParaRPr lang="ko-KR" altLang="en-US"/>
          </a:p>
        </p:txBody>
      </p:sp>
      <p:graphicFrame>
        <p:nvGraphicFramePr>
          <p:cNvPr id="6" name="다이어그램 5"/>
          <p:cNvGraphicFramePr/>
          <p:nvPr/>
        </p:nvGraphicFramePr>
        <p:xfrm>
          <a:off x="6948264" y="4365104"/>
          <a:ext cx="1872208" cy="16801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763688" y="4869160"/>
            <a:ext cx="1800200" cy="288032"/>
          </a:xfrm>
          <a:prstGeom prst="roundRect">
            <a:avLst/>
          </a:prstGeom>
          <a:solidFill>
            <a:srgbClr val="FFC000">
              <a:alpha val="67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763688" y="2348880"/>
            <a:ext cx="2160240" cy="288032"/>
          </a:xfrm>
          <a:prstGeom prst="roundRect">
            <a:avLst/>
          </a:prstGeom>
          <a:solidFill>
            <a:srgbClr val="FFC000">
              <a:alpha val="67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Design – Transactions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Percolator provides cross-row, cross-table transactions with ACID snapshot-isolation semantics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26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19674" y="2132856"/>
            <a:ext cx="5904654" cy="4439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Design – Transactions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Percolator stores </a:t>
            </a:r>
            <a:r>
              <a:rPr lang="en-US" altLang="ko-KR" b="1" dirty="0" smtClean="0"/>
              <a:t>multiple versions </a:t>
            </a:r>
            <a:r>
              <a:rPr lang="en-US" altLang="ko-KR" dirty="0" smtClean="0"/>
              <a:t>of each data item using </a:t>
            </a:r>
            <a:r>
              <a:rPr lang="en-US" altLang="ko-KR" dirty="0" err="1" smtClean="0"/>
              <a:t>Bigtable’s</a:t>
            </a:r>
            <a:r>
              <a:rPr lang="en-US" altLang="ko-KR" dirty="0" smtClean="0"/>
              <a:t> timestamp dimension</a:t>
            </a:r>
          </a:p>
          <a:p>
            <a:pPr lvl="1"/>
            <a:r>
              <a:rPr lang="en-US" altLang="ko-KR" dirty="0" smtClean="0"/>
              <a:t>Multiple versions are required to provide </a:t>
            </a:r>
            <a:r>
              <a:rPr lang="en-US" altLang="ko-KR" b="1" i="1" dirty="0" smtClean="0"/>
              <a:t>snapshot isolation</a:t>
            </a:r>
            <a:endParaRPr lang="en-US" altLang="ko-KR" b="1" i="1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Snapshot isolation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27</a:t>
            </a:fld>
            <a:endParaRPr lang="ko-KR" altLang="en-US"/>
          </a:p>
        </p:txBody>
      </p:sp>
      <p:pic>
        <p:nvPicPr>
          <p:cNvPr id="2050" name="Picture 2" descr="http://www.veryicon.com/icon/png/System/eWorld%20X%20eSystem/RAM%20Chi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4168" y="3645024"/>
            <a:ext cx="1219200" cy="1219201"/>
          </a:xfrm>
          <a:prstGeom prst="rect">
            <a:avLst/>
          </a:prstGeom>
          <a:noFill/>
        </p:spPr>
      </p:pic>
      <p:pic>
        <p:nvPicPr>
          <p:cNvPr id="40962" name="Picture 2" descr="http://www.docmosis.com/docmosisfiles/icons/database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3717032"/>
            <a:ext cx="2137420" cy="2137420"/>
          </a:xfrm>
          <a:prstGeom prst="rect">
            <a:avLst/>
          </a:prstGeom>
          <a:noFill/>
        </p:spPr>
      </p:pic>
      <p:pic>
        <p:nvPicPr>
          <p:cNvPr id="11" name="Picture 2" descr="http://www.veryicon.com/icon/png/System/eWorld%20X%20eSystem/RAM%20Chi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4941168"/>
            <a:ext cx="1219200" cy="1219201"/>
          </a:xfrm>
          <a:prstGeom prst="rect">
            <a:avLst/>
          </a:prstGeom>
          <a:noFill/>
        </p:spPr>
      </p:pic>
      <p:pic>
        <p:nvPicPr>
          <p:cNvPr id="14" name="Picture 2" descr="http://www.veryicon.com/icon/png/System/eWorld%20X%20eSystem/RAM%20Chi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1691680" y="3284984"/>
            <a:ext cx="1219200" cy="1219201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1331640" y="3573016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1</a:t>
            </a:r>
            <a:endParaRPr lang="ko-KR" alt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08304" y="3933056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3</a:t>
            </a:r>
            <a:endParaRPr lang="ko-KR" alt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31640" y="5373216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2</a:t>
            </a:r>
            <a:endParaRPr lang="ko-KR" alt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2915816" y="4077072"/>
            <a:ext cx="648072" cy="2880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5436096" y="4437112"/>
            <a:ext cx="720080" cy="21602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2915816" y="5013176"/>
            <a:ext cx="648072" cy="21602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Design – Transactions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Case 1: use exclusive locks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28</a:t>
            </a:fld>
            <a:endParaRPr lang="ko-KR" altLang="en-US"/>
          </a:p>
        </p:txBody>
      </p:sp>
      <p:pic>
        <p:nvPicPr>
          <p:cNvPr id="23" name="Picture 2" descr="http://www.docmosis.com/docmosisfiles/icons/database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1988840"/>
            <a:ext cx="2137420" cy="2137420"/>
          </a:xfrm>
          <a:prstGeom prst="rect">
            <a:avLst/>
          </a:prstGeom>
          <a:noFill/>
        </p:spPr>
      </p:pic>
      <p:pic>
        <p:nvPicPr>
          <p:cNvPr id="27" name="Picture 2" descr="http://www.veryicon.com/icon/png/System/eWorld%20X%20eSystem/RAM%20Chi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1691680" y="1556792"/>
            <a:ext cx="1219200" cy="1219201"/>
          </a:xfrm>
          <a:prstGeom prst="rect">
            <a:avLst/>
          </a:prstGeom>
          <a:noFill/>
        </p:spPr>
      </p:pic>
      <p:sp>
        <p:nvSpPr>
          <p:cNvPr id="28" name="TextBox 27"/>
          <p:cNvSpPr txBox="1"/>
          <p:nvPr/>
        </p:nvSpPr>
        <p:spPr>
          <a:xfrm>
            <a:off x="1331640" y="1844824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1</a:t>
            </a:r>
            <a:endParaRPr lang="ko-KR" alt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Design – Transactions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Case 1: use exclusive locks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29</a:t>
            </a:fld>
            <a:endParaRPr lang="ko-KR" altLang="en-US"/>
          </a:p>
        </p:txBody>
      </p:sp>
      <p:pic>
        <p:nvPicPr>
          <p:cNvPr id="23" name="Picture 2" descr="http://www.docmosis.com/docmosisfiles/icons/database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1988840"/>
            <a:ext cx="2137420" cy="2137420"/>
          </a:xfrm>
          <a:prstGeom prst="rect">
            <a:avLst/>
          </a:prstGeom>
          <a:noFill/>
        </p:spPr>
      </p:pic>
      <p:pic>
        <p:nvPicPr>
          <p:cNvPr id="27" name="Picture 2" descr="http://www.veryicon.com/icon/png/System/eWorld%20X%20eSystem/RAM%20Chi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1691680" y="1556792"/>
            <a:ext cx="1219200" cy="1219201"/>
          </a:xfrm>
          <a:prstGeom prst="rect">
            <a:avLst/>
          </a:prstGeom>
          <a:noFill/>
        </p:spPr>
      </p:pic>
      <p:sp>
        <p:nvSpPr>
          <p:cNvPr id="28" name="TextBox 27"/>
          <p:cNvSpPr txBox="1"/>
          <p:nvPr/>
        </p:nvSpPr>
        <p:spPr>
          <a:xfrm>
            <a:off x="1331640" y="1844824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1</a:t>
            </a:r>
            <a:endParaRPr lang="ko-KR" alt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4034" name="Picture 2" descr="http://images-4.findicons.com/files/icons/977/rrze/720/loc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17218" y="2442170"/>
            <a:ext cx="1130846" cy="1130846"/>
          </a:xfrm>
          <a:prstGeom prst="rect">
            <a:avLst/>
          </a:prstGeom>
          <a:noFill/>
        </p:spPr>
      </p:pic>
      <p:cxnSp>
        <p:nvCxnSpPr>
          <p:cNvPr id="9" name="직선 화살표 연결선 8"/>
          <p:cNvCxnSpPr/>
          <p:nvPr/>
        </p:nvCxnSpPr>
        <p:spPr>
          <a:xfrm>
            <a:off x="2915816" y="2348880"/>
            <a:ext cx="648072" cy="2880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How can Google find the documents on the web </a:t>
            </a:r>
            <a:r>
              <a:rPr lang="en-US" altLang="ko-KR" b="1" dirty="0" smtClean="0"/>
              <a:t>so fast</a:t>
            </a:r>
            <a:r>
              <a:rPr lang="en-US" altLang="ko-KR" dirty="0" smtClean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1026" name="Picture 2" descr="http://kamvar.org/assets/images/personalized-search_oran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564904"/>
            <a:ext cx="2609850" cy="2705100"/>
          </a:xfrm>
          <a:prstGeom prst="rect">
            <a:avLst/>
          </a:prstGeom>
          <a:noFill/>
        </p:spPr>
      </p:pic>
      <p:pic>
        <p:nvPicPr>
          <p:cNvPr id="1028" name="Picture 4" descr="http://www.whitefireseo.com/wp-content/uploads/2011/07/Google-logo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17561" y="4114908"/>
            <a:ext cx="586288" cy="243640"/>
          </a:xfrm>
          <a:prstGeom prst="rect">
            <a:avLst/>
          </a:prstGeom>
          <a:noFill/>
        </p:spPr>
      </p:pic>
      <p:pic>
        <p:nvPicPr>
          <p:cNvPr id="1030" name="Picture 6" descr="http://www.euroccor.com/images/document_handlin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2996952"/>
            <a:ext cx="2520280" cy="25202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Design – Transactions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Case 1: use exclusive locks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30</a:t>
            </a:fld>
            <a:endParaRPr lang="ko-KR" altLang="en-US"/>
          </a:p>
        </p:txBody>
      </p:sp>
      <p:pic>
        <p:nvPicPr>
          <p:cNvPr id="23" name="Picture 2" descr="http://www.docmosis.com/docmosisfiles/icons/database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1988840"/>
            <a:ext cx="2137420" cy="2137420"/>
          </a:xfrm>
          <a:prstGeom prst="rect">
            <a:avLst/>
          </a:prstGeom>
          <a:noFill/>
        </p:spPr>
      </p:pic>
      <p:pic>
        <p:nvPicPr>
          <p:cNvPr id="27" name="Picture 2" descr="http://www.veryicon.com/icon/png/System/eWorld%20X%20eSystem/RAM%20Chi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1691680" y="1556792"/>
            <a:ext cx="1219200" cy="1219201"/>
          </a:xfrm>
          <a:prstGeom prst="rect">
            <a:avLst/>
          </a:prstGeom>
          <a:noFill/>
        </p:spPr>
      </p:pic>
      <p:sp>
        <p:nvSpPr>
          <p:cNvPr id="28" name="TextBox 27"/>
          <p:cNvSpPr txBox="1"/>
          <p:nvPr/>
        </p:nvSpPr>
        <p:spPr>
          <a:xfrm>
            <a:off x="1331640" y="1844824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1</a:t>
            </a:r>
            <a:endParaRPr lang="ko-KR" alt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4034" name="Picture 2" descr="http://images-4.findicons.com/files/icons/977/rrze/720/loc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17218" y="2442170"/>
            <a:ext cx="1130846" cy="1130846"/>
          </a:xfrm>
          <a:prstGeom prst="rect">
            <a:avLst/>
          </a:prstGeom>
          <a:noFill/>
        </p:spPr>
      </p:pic>
      <p:cxnSp>
        <p:nvCxnSpPr>
          <p:cNvPr id="9" name="직선 화살표 연결선 8"/>
          <p:cNvCxnSpPr/>
          <p:nvPr/>
        </p:nvCxnSpPr>
        <p:spPr>
          <a:xfrm>
            <a:off x="2915816" y="2348880"/>
            <a:ext cx="648072" cy="2880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http://www.veryicon.com/icon/png/System/eWorld%20X%20eSystem/RAM%20Chi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3212976"/>
            <a:ext cx="1219200" cy="1219201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1331640" y="3645024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2</a:t>
            </a:r>
            <a:endParaRPr lang="ko-KR" alt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Design – Transactions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Case 1: use exclusive locks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31</a:t>
            </a:fld>
            <a:endParaRPr lang="ko-KR" altLang="en-US"/>
          </a:p>
        </p:txBody>
      </p:sp>
      <p:pic>
        <p:nvPicPr>
          <p:cNvPr id="23" name="Picture 2" descr="http://www.docmosis.com/docmosisfiles/icons/database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1988840"/>
            <a:ext cx="2137420" cy="2137420"/>
          </a:xfrm>
          <a:prstGeom prst="rect">
            <a:avLst/>
          </a:prstGeom>
          <a:noFill/>
        </p:spPr>
      </p:pic>
      <p:pic>
        <p:nvPicPr>
          <p:cNvPr id="10" name="Picture 2" descr="http://www.veryicon.com/icon/png/System/eWorld%20X%20eSystem/RAM%20Chi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3212976"/>
            <a:ext cx="1219200" cy="1219201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1331640" y="3645024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2</a:t>
            </a:r>
            <a:endParaRPr lang="ko-KR" alt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Design – Transactions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Case 1: use exclusive locks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32</a:t>
            </a:fld>
            <a:endParaRPr lang="ko-KR" altLang="en-US"/>
          </a:p>
        </p:txBody>
      </p:sp>
      <p:pic>
        <p:nvPicPr>
          <p:cNvPr id="23" name="Picture 2" descr="http://www.docmosis.com/docmosisfiles/icons/database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1988840"/>
            <a:ext cx="2137420" cy="2137420"/>
          </a:xfrm>
          <a:prstGeom prst="rect">
            <a:avLst/>
          </a:prstGeom>
          <a:noFill/>
        </p:spPr>
      </p:pic>
      <p:pic>
        <p:nvPicPr>
          <p:cNvPr id="10" name="Picture 2" descr="http://www.veryicon.com/icon/png/System/eWorld%20X%20eSystem/RAM%20Chi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3212976"/>
            <a:ext cx="1219200" cy="1219201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1331640" y="3645024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2</a:t>
            </a:r>
            <a:endParaRPr lang="ko-KR" alt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12" name="Picture 2" descr="http://images-4.findicons.com/files/icons/977/rrze/720/loc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17218" y="2442170"/>
            <a:ext cx="1130846" cy="1130846"/>
          </a:xfrm>
          <a:prstGeom prst="rect">
            <a:avLst/>
          </a:prstGeom>
          <a:noFill/>
        </p:spPr>
      </p:pic>
      <p:cxnSp>
        <p:nvCxnSpPr>
          <p:cNvPr id="13" name="직선 화살표 연결선 12"/>
          <p:cNvCxnSpPr/>
          <p:nvPr/>
        </p:nvCxnSpPr>
        <p:spPr>
          <a:xfrm flipV="1">
            <a:off x="2915816" y="3284984"/>
            <a:ext cx="648072" cy="21602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Design – Transactions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Case 1: use exclusive locks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33</a:t>
            </a:fld>
            <a:endParaRPr lang="ko-KR" altLang="en-US"/>
          </a:p>
        </p:txBody>
      </p:sp>
      <p:pic>
        <p:nvPicPr>
          <p:cNvPr id="23" name="Picture 2" descr="http://www.docmosis.com/docmosisfiles/icons/database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1988840"/>
            <a:ext cx="2137420" cy="2137420"/>
          </a:xfrm>
          <a:prstGeom prst="rect">
            <a:avLst/>
          </a:prstGeom>
          <a:noFill/>
        </p:spPr>
      </p:pic>
      <p:pic>
        <p:nvPicPr>
          <p:cNvPr id="10" name="Picture 2" descr="http://www.veryicon.com/icon/png/System/eWorld%20X%20eSystem/RAM%20Chi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3212976"/>
            <a:ext cx="1219200" cy="1219201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1331640" y="3645024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2</a:t>
            </a:r>
            <a:endParaRPr lang="ko-KR" alt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12" name="Picture 2" descr="http://images-4.findicons.com/files/icons/977/rrze/720/loc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17218" y="2442170"/>
            <a:ext cx="1130846" cy="1130846"/>
          </a:xfrm>
          <a:prstGeom prst="rect">
            <a:avLst/>
          </a:prstGeom>
          <a:noFill/>
        </p:spPr>
      </p:pic>
      <p:cxnSp>
        <p:nvCxnSpPr>
          <p:cNvPr id="13" name="직선 화살표 연결선 12"/>
          <p:cNvCxnSpPr/>
          <p:nvPr/>
        </p:nvCxnSpPr>
        <p:spPr>
          <a:xfrm flipV="1">
            <a:off x="2915816" y="3284984"/>
            <a:ext cx="648072" cy="21602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552" y="4726657"/>
            <a:ext cx="62103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70459" y="5517232"/>
            <a:ext cx="62579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Design – Transactions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Case 2: do not use any locks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34</a:t>
            </a:fld>
            <a:endParaRPr lang="ko-KR" altLang="en-US"/>
          </a:p>
        </p:txBody>
      </p:sp>
      <p:pic>
        <p:nvPicPr>
          <p:cNvPr id="23" name="Picture 2" descr="http://www.docmosis.com/docmosisfiles/icons/database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1988840"/>
            <a:ext cx="2137420" cy="2137420"/>
          </a:xfrm>
          <a:prstGeom prst="rect">
            <a:avLst/>
          </a:prstGeom>
          <a:noFill/>
        </p:spPr>
      </p:pic>
      <p:pic>
        <p:nvPicPr>
          <p:cNvPr id="27" name="Picture 2" descr="http://www.veryicon.com/icon/png/System/eWorld%20X%20eSystem/RAM%20Chi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1691680" y="1556792"/>
            <a:ext cx="1219200" cy="1219201"/>
          </a:xfrm>
          <a:prstGeom prst="rect">
            <a:avLst/>
          </a:prstGeom>
          <a:noFill/>
        </p:spPr>
      </p:pic>
      <p:sp>
        <p:nvSpPr>
          <p:cNvPr id="28" name="TextBox 27"/>
          <p:cNvSpPr txBox="1"/>
          <p:nvPr/>
        </p:nvSpPr>
        <p:spPr>
          <a:xfrm>
            <a:off x="1331640" y="1844824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1</a:t>
            </a:r>
            <a:endParaRPr lang="ko-KR" alt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Design – Transactions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Case 2: do not use any locks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35</a:t>
            </a:fld>
            <a:endParaRPr lang="ko-KR" altLang="en-US"/>
          </a:p>
        </p:txBody>
      </p:sp>
      <p:pic>
        <p:nvPicPr>
          <p:cNvPr id="23" name="Picture 2" descr="http://www.docmosis.com/docmosisfiles/icons/database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1988840"/>
            <a:ext cx="2137420" cy="2137420"/>
          </a:xfrm>
          <a:prstGeom prst="rect">
            <a:avLst/>
          </a:prstGeom>
          <a:noFill/>
        </p:spPr>
      </p:pic>
      <p:pic>
        <p:nvPicPr>
          <p:cNvPr id="27" name="Picture 2" descr="http://www.veryicon.com/icon/png/System/eWorld%20X%20eSystem/RAM%20Chi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1691680" y="1556792"/>
            <a:ext cx="1219200" cy="1219201"/>
          </a:xfrm>
          <a:prstGeom prst="rect">
            <a:avLst/>
          </a:prstGeom>
          <a:noFill/>
        </p:spPr>
      </p:pic>
      <p:sp>
        <p:nvSpPr>
          <p:cNvPr id="28" name="TextBox 27"/>
          <p:cNvSpPr txBox="1"/>
          <p:nvPr/>
        </p:nvSpPr>
        <p:spPr>
          <a:xfrm>
            <a:off x="1331640" y="1844824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1</a:t>
            </a:r>
            <a:endParaRPr lang="ko-KR" alt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915816" y="2348880"/>
            <a:ext cx="648072" cy="2880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Design – Transactions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Case 2: do not use any locks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36</a:t>
            </a:fld>
            <a:endParaRPr lang="ko-KR" altLang="en-US"/>
          </a:p>
        </p:txBody>
      </p:sp>
      <p:pic>
        <p:nvPicPr>
          <p:cNvPr id="23" name="Picture 2" descr="http://www.docmosis.com/docmosisfiles/icons/database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1988840"/>
            <a:ext cx="2137420" cy="2137420"/>
          </a:xfrm>
          <a:prstGeom prst="rect">
            <a:avLst/>
          </a:prstGeom>
          <a:noFill/>
        </p:spPr>
      </p:pic>
      <p:pic>
        <p:nvPicPr>
          <p:cNvPr id="27" name="Picture 2" descr="http://www.veryicon.com/icon/png/System/eWorld%20X%20eSystem/RAM%20Chi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1691680" y="1556792"/>
            <a:ext cx="1219200" cy="1219201"/>
          </a:xfrm>
          <a:prstGeom prst="rect">
            <a:avLst/>
          </a:prstGeom>
          <a:noFill/>
        </p:spPr>
      </p:pic>
      <p:sp>
        <p:nvSpPr>
          <p:cNvPr id="28" name="TextBox 27"/>
          <p:cNvSpPr txBox="1"/>
          <p:nvPr/>
        </p:nvSpPr>
        <p:spPr>
          <a:xfrm>
            <a:off x="1331640" y="1844824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1</a:t>
            </a:r>
            <a:endParaRPr lang="ko-KR" alt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915816" y="2348880"/>
            <a:ext cx="648072" cy="2880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http://www.veryicon.com/icon/png/System/eWorld%20X%20eSystem/RAM%20Chi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3212976"/>
            <a:ext cx="1219200" cy="1219201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1331640" y="3645024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2</a:t>
            </a:r>
            <a:endParaRPr lang="ko-KR" alt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Design – Transactions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Case 2: do not use any locks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37</a:t>
            </a:fld>
            <a:endParaRPr lang="ko-KR" altLang="en-US"/>
          </a:p>
        </p:txBody>
      </p:sp>
      <p:pic>
        <p:nvPicPr>
          <p:cNvPr id="23" name="Picture 2" descr="http://www.docmosis.com/docmosisfiles/icons/database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1988840"/>
            <a:ext cx="2137420" cy="2137420"/>
          </a:xfrm>
          <a:prstGeom prst="rect">
            <a:avLst/>
          </a:prstGeom>
          <a:noFill/>
        </p:spPr>
      </p:pic>
      <p:pic>
        <p:nvPicPr>
          <p:cNvPr id="27" name="Picture 2" descr="http://www.veryicon.com/icon/png/System/eWorld%20X%20eSystem/RAM%20Chi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1691680" y="1556792"/>
            <a:ext cx="1219200" cy="1219201"/>
          </a:xfrm>
          <a:prstGeom prst="rect">
            <a:avLst/>
          </a:prstGeom>
          <a:noFill/>
        </p:spPr>
      </p:pic>
      <p:sp>
        <p:nvSpPr>
          <p:cNvPr id="28" name="TextBox 27"/>
          <p:cNvSpPr txBox="1"/>
          <p:nvPr/>
        </p:nvSpPr>
        <p:spPr>
          <a:xfrm>
            <a:off x="1331640" y="1844824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1</a:t>
            </a:r>
            <a:endParaRPr lang="ko-KR" alt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915816" y="2348880"/>
            <a:ext cx="648072" cy="2880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http://www.veryicon.com/icon/png/System/eWorld%20X%20eSystem/RAM%20Chi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3212976"/>
            <a:ext cx="1219200" cy="1219201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1331640" y="3645024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2</a:t>
            </a:r>
            <a:endParaRPr lang="ko-KR" alt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2915816" y="3284984"/>
            <a:ext cx="648072" cy="21602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Design – Transactions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Case 2: do not use any locks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38</a:t>
            </a:fld>
            <a:endParaRPr lang="ko-KR" altLang="en-US"/>
          </a:p>
        </p:txBody>
      </p:sp>
      <p:pic>
        <p:nvPicPr>
          <p:cNvPr id="23" name="Picture 2" descr="http://www.docmosis.com/docmosisfiles/icons/database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1988840"/>
            <a:ext cx="2137420" cy="2137420"/>
          </a:xfrm>
          <a:prstGeom prst="rect">
            <a:avLst/>
          </a:prstGeom>
          <a:noFill/>
        </p:spPr>
      </p:pic>
      <p:pic>
        <p:nvPicPr>
          <p:cNvPr id="9" name="Picture 2" descr="http://www.veryicon.com/icon/png/System/eWorld%20X%20eSystem/RAM%20Chi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3212976"/>
            <a:ext cx="1219200" cy="1219201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1331640" y="3645024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2</a:t>
            </a:r>
            <a:endParaRPr lang="ko-KR" alt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2915816" y="3284984"/>
            <a:ext cx="648072" cy="21602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&quot;없음&quot; 기호 11"/>
          <p:cNvSpPr/>
          <p:nvPr/>
        </p:nvSpPr>
        <p:spPr>
          <a:xfrm>
            <a:off x="4211960" y="2564904"/>
            <a:ext cx="864096" cy="864096"/>
          </a:xfrm>
          <a:prstGeom prst="noSmoking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Design – Transactions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Case 2: do not use any locks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39</a:t>
            </a:fld>
            <a:endParaRPr lang="ko-KR" altLang="en-US"/>
          </a:p>
        </p:txBody>
      </p:sp>
      <p:pic>
        <p:nvPicPr>
          <p:cNvPr id="23" name="Picture 2" descr="http://www.docmosis.com/docmosisfiles/icons/database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1988840"/>
            <a:ext cx="2137420" cy="2137420"/>
          </a:xfrm>
          <a:prstGeom prst="rect">
            <a:avLst/>
          </a:prstGeom>
          <a:noFill/>
        </p:spPr>
      </p:pic>
      <p:pic>
        <p:nvPicPr>
          <p:cNvPr id="9" name="Picture 2" descr="http://www.veryicon.com/icon/png/System/eWorld%20X%20eSystem/RAM%20Chi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3212976"/>
            <a:ext cx="1219200" cy="1219201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1331640" y="3645024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2</a:t>
            </a:r>
            <a:endParaRPr lang="ko-KR" alt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2915816" y="3284984"/>
            <a:ext cx="648072" cy="21602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&quot;없음&quot; 기호 11"/>
          <p:cNvSpPr/>
          <p:nvPr/>
        </p:nvSpPr>
        <p:spPr>
          <a:xfrm>
            <a:off x="4211960" y="2564904"/>
            <a:ext cx="864096" cy="864096"/>
          </a:xfrm>
          <a:prstGeom prst="noSmoking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pic>
        <p:nvPicPr>
          <p:cNvPr id="45058" name="Picture 2" descr="http://photos.weddingbycolor-nocookie.com/p000025646-m162201-p-photo-424571/question-mark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39752" y="2636912"/>
            <a:ext cx="606815" cy="6634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Google uses </a:t>
            </a:r>
            <a:r>
              <a:rPr lang="en-US" altLang="ko-KR" b="1" i="1" dirty="0" smtClean="0"/>
              <a:t>an index</a:t>
            </a:r>
            <a:r>
              <a:rPr lang="en-US" altLang="ko-KR" dirty="0" smtClean="0"/>
              <a:t>, built by </a:t>
            </a:r>
            <a:r>
              <a:rPr lang="en-US" altLang="ko-KR" b="1" i="1" dirty="0" smtClean="0"/>
              <a:t>the indexing system</a:t>
            </a:r>
            <a:r>
              <a:rPr lang="en-US" altLang="ko-KR" dirty="0" smtClean="0"/>
              <a:t>, that can be used to answer search queries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17410" name="Picture 2" descr="http://brookecmartin.files.wordpress.com/2010/02/istock_000002330803xsmall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2307" y="2636912"/>
            <a:ext cx="4048125" cy="26860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2" descr="http://kamvar.org/assets/images/personalized-search_orang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2564904"/>
            <a:ext cx="2609850" cy="2705100"/>
          </a:xfrm>
          <a:prstGeom prst="rect">
            <a:avLst/>
          </a:prstGeom>
          <a:noFill/>
        </p:spPr>
      </p:pic>
      <p:pic>
        <p:nvPicPr>
          <p:cNvPr id="10" name="Picture 4" descr="http://www.whitefireseo.com/wp-content/uploads/2011/07/Google-logo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17561" y="4114908"/>
            <a:ext cx="586288" cy="2436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Design – Transactions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Case 2: do not use any locks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40</a:t>
            </a:fld>
            <a:endParaRPr lang="ko-KR" altLang="en-US"/>
          </a:p>
        </p:txBody>
      </p:sp>
      <p:pic>
        <p:nvPicPr>
          <p:cNvPr id="23" name="Picture 2" descr="http://www.docmosis.com/docmosisfiles/icons/database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1988840"/>
            <a:ext cx="2137420" cy="2137420"/>
          </a:xfrm>
          <a:prstGeom prst="rect">
            <a:avLst/>
          </a:prstGeom>
          <a:noFill/>
        </p:spPr>
      </p:pic>
      <p:pic>
        <p:nvPicPr>
          <p:cNvPr id="9" name="Picture 2" descr="http://www.veryicon.com/icon/png/System/eWorld%20X%20eSystem/RAM%20Chi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3212976"/>
            <a:ext cx="1219200" cy="1219201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1331640" y="3645024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2</a:t>
            </a:r>
            <a:endParaRPr lang="ko-KR" alt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2915816" y="3284984"/>
            <a:ext cx="648072" cy="21602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&quot;없음&quot; 기호 11"/>
          <p:cNvSpPr/>
          <p:nvPr/>
        </p:nvSpPr>
        <p:spPr>
          <a:xfrm>
            <a:off x="4211960" y="2564904"/>
            <a:ext cx="864096" cy="864096"/>
          </a:xfrm>
          <a:prstGeom prst="noSmoking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pic>
        <p:nvPicPr>
          <p:cNvPr id="45058" name="Picture 2" descr="http://photos.weddingbycolor-nocookie.com/p000025646-m162201-p-photo-424571/question-mark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39752" y="2636912"/>
            <a:ext cx="606815" cy="663482"/>
          </a:xfrm>
          <a:prstGeom prst="rect">
            <a:avLst/>
          </a:prstGeom>
          <a:noFill/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62088" y="4653136"/>
            <a:ext cx="6219825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Design – Transactions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Case 3: use multiple versioning &amp; timestamp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41</a:t>
            </a:fld>
            <a:endParaRPr lang="ko-KR" altLang="en-US"/>
          </a:p>
        </p:txBody>
      </p:sp>
      <p:pic>
        <p:nvPicPr>
          <p:cNvPr id="23" name="Picture 2" descr="http://www.docmosis.com/docmosisfiles/icons/database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1988840"/>
            <a:ext cx="2137420" cy="2137420"/>
          </a:xfrm>
          <a:prstGeom prst="rect">
            <a:avLst/>
          </a:prstGeom>
          <a:noFill/>
        </p:spPr>
      </p:pic>
      <p:pic>
        <p:nvPicPr>
          <p:cNvPr id="27" name="Picture 2" descr="http://www.veryicon.com/icon/png/System/eWorld%20X%20eSystem/RAM%20Chi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1691680" y="1556792"/>
            <a:ext cx="1219200" cy="1219201"/>
          </a:xfrm>
          <a:prstGeom prst="rect">
            <a:avLst/>
          </a:prstGeom>
          <a:noFill/>
        </p:spPr>
      </p:pic>
      <p:sp>
        <p:nvSpPr>
          <p:cNvPr id="28" name="TextBox 27"/>
          <p:cNvSpPr txBox="1"/>
          <p:nvPr/>
        </p:nvSpPr>
        <p:spPr>
          <a:xfrm>
            <a:off x="1331640" y="1844824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1</a:t>
            </a:r>
            <a:endParaRPr lang="ko-KR" alt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50178" name="Picture 2" descr="http://aux.iconpedia.net/uploads/151616760321236344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5976" y="1556792"/>
            <a:ext cx="422176" cy="4221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Design – Transactions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Case 3: use multiple versioning &amp; timestamp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42</a:t>
            </a:fld>
            <a:endParaRPr lang="ko-KR" altLang="en-US"/>
          </a:p>
        </p:txBody>
      </p:sp>
      <p:pic>
        <p:nvPicPr>
          <p:cNvPr id="23" name="Picture 2" descr="http://www.docmosis.com/docmosisfiles/icons/database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1988840"/>
            <a:ext cx="2137420" cy="2137420"/>
          </a:xfrm>
          <a:prstGeom prst="rect">
            <a:avLst/>
          </a:prstGeom>
          <a:noFill/>
        </p:spPr>
      </p:pic>
      <p:pic>
        <p:nvPicPr>
          <p:cNvPr id="27" name="Picture 2" descr="http://www.veryicon.com/icon/png/System/eWorld%20X%20eSystem/RAM%20Chi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1691680" y="1556792"/>
            <a:ext cx="1219200" cy="1219201"/>
          </a:xfrm>
          <a:prstGeom prst="rect">
            <a:avLst/>
          </a:prstGeom>
          <a:noFill/>
        </p:spPr>
      </p:pic>
      <p:sp>
        <p:nvSpPr>
          <p:cNvPr id="28" name="TextBox 27"/>
          <p:cNvSpPr txBox="1"/>
          <p:nvPr/>
        </p:nvSpPr>
        <p:spPr>
          <a:xfrm>
            <a:off x="1331640" y="1844824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1</a:t>
            </a:r>
            <a:endParaRPr lang="ko-KR" alt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9" name="Picture 2" descr="http://aux.iconpedia.net/uploads/151616760321236344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5976" y="1556792"/>
            <a:ext cx="422176" cy="422176"/>
          </a:xfrm>
          <a:prstGeom prst="rect">
            <a:avLst/>
          </a:prstGeom>
          <a:noFill/>
        </p:spPr>
      </p:pic>
      <p:cxnSp>
        <p:nvCxnSpPr>
          <p:cNvPr id="11" name="직선 화살표 연결선 10"/>
          <p:cNvCxnSpPr/>
          <p:nvPr/>
        </p:nvCxnSpPr>
        <p:spPr>
          <a:xfrm flipV="1">
            <a:off x="2987824" y="1772816"/>
            <a:ext cx="1224136" cy="216024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Design – Transactions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Case 3: use multiple versioning &amp; timestamp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43</a:t>
            </a:fld>
            <a:endParaRPr lang="ko-KR" altLang="en-US"/>
          </a:p>
        </p:txBody>
      </p:sp>
      <p:pic>
        <p:nvPicPr>
          <p:cNvPr id="23" name="Picture 2" descr="http://www.docmosis.com/docmosisfiles/icons/database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1988840"/>
            <a:ext cx="2137420" cy="2137420"/>
          </a:xfrm>
          <a:prstGeom prst="rect">
            <a:avLst/>
          </a:prstGeom>
          <a:noFill/>
        </p:spPr>
      </p:pic>
      <p:pic>
        <p:nvPicPr>
          <p:cNvPr id="27" name="Picture 2" descr="http://www.veryicon.com/icon/png/System/eWorld%20X%20eSystem/RAM%20Chi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1691680" y="1556792"/>
            <a:ext cx="1219200" cy="1219201"/>
          </a:xfrm>
          <a:prstGeom prst="rect">
            <a:avLst/>
          </a:prstGeom>
          <a:noFill/>
        </p:spPr>
      </p:pic>
      <p:sp>
        <p:nvSpPr>
          <p:cNvPr id="28" name="TextBox 27"/>
          <p:cNvSpPr txBox="1"/>
          <p:nvPr/>
        </p:nvSpPr>
        <p:spPr>
          <a:xfrm>
            <a:off x="1331640" y="1844824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1</a:t>
            </a:r>
            <a:endParaRPr lang="ko-KR" alt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915816" y="2348880"/>
            <a:ext cx="648072" cy="2880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http://aux.iconpedia.net/uploads/151616760321236344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5976" y="1556792"/>
            <a:ext cx="422176" cy="422176"/>
          </a:xfrm>
          <a:prstGeom prst="rect">
            <a:avLst/>
          </a:prstGeom>
          <a:noFill/>
        </p:spPr>
      </p:pic>
      <p:sp>
        <p:nvSpPr>
          <p:cNvPr id="12" name="구름 모양 설명선 11"/>
          <p:cNvSpPr/>
          <p:nvPr/>
        </p:nvSpPr>
        <p:spPr>
          <a:xfrm>
            <a:off x="107504" y="1700808"/>
            <a:ext cx="1152128" cy="792088"/>
          </a:xfrm>
          <a:prstGeom prst="cloudCallout">
            <a:avLst>
              <a:gd name="adj1" fmla="val 81170"/>
              <a:gd name="adj2" fmla="val -3628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pic>
        <p:nvPicPr>
          <p:cNvPr id="13" name="Picture 2" descr="http://aux.iconpedia.net/uploads/151616760321236344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1844824"/>
            <a:ext cx="422176" cy="4221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Design – Transactions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Case 3: use multiple versioning &amp; timestamp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44</a:t>
            </a:fld>
            <a:endParaRPr lang="ko-KR" altLang="en-US"/>
          </a:p>
        </p:txBody>
      </p:sp>
      <p:pic>
        <p:nvPicPr>
          <p:cNvPr id="23" name="Picture 2" descr="http://www.docmosis.com/docmosisfiles/icons/database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1988840"/>
            <a:ext cx="2137420" cy="2137420"/>
          </a:xfrm>
          <a:prstGeom prst="rect">
            <a:avLst/>
          </a:prstGeom>
          <a:noFill/>
        </p:spPr>
      </p:pic>
      <p:pic>
        <p:nvPicPr>
          <p:cNvPr id="27" name="Picture 2" descr="http://www.veryicon.com/icon/png/System/eWorld%20X%20eSystem/RAM%20Chi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1691680" y="1556792"/>
            <a:ext cx="1219200" cy="1219201"/>
          </a:xfrm>
          <a:prstGeom prst="rect">
            <a:avLst/>
          </a:prstGeom>
          <a:noFill/>
        </p:spPr>
      </p:pic>
      <p:sp>
        <p:nvSpPr>
          <p:cNvPr id="28" name="TextBox 27"/>
          <p:cNvSpPr txBox="1"/>
          <p:nvPr/>
        </p:nvSpPr>
        <p:spPr>
          <a:xfrm>
            <a:off x="1331640" y="1844824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1</a:t>
            </a:r>
            <a:endParaRPr lang="ko-KR" alt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915816" y="2348880"/>
            <a:ext cx="648072" cy="2880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http://aux.iconpedia.net/uploads/151616760321236344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5976" y="1556792"/>
            <a:ext cx="422176" cy="422176"/>
          </a:xfrm>
          <a:prstGeom prst="rect">
            <a:avLst/>
          </a:prstGeom>
          <a:noFill/>
        </p:spPr>
      </p:pic>
      <p:pic>
        <p:nvPicPr>
          <p:cNvPr id="10" name="Picture 2" descr="http://www.veryicon.com/icon/png/System/eWorld%20X%20eSystem/RAM%20Chi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3212976"/>
            <a:ext cx="1219200" cy="1219201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1331640" y="3645024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2</a:t>
            </a:r>
            <a:endParaRPr lang="ko-KR" alt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2" name="구름 모양 설명선 11"/>
          <p:cNvSpPr/>
          <p:nvPr/>
        </p:nvSpPr>
        <p:spPr>
          <a:xfrm>
            <a:off x="107504" y="1700808"/>
            <a:ext cx="1152128" cy="792088"/>
          </a:xfrm>
          <a:prstGeom prst="cloudCallout">
            <a:avLst>
              <a:gd name="adj1" fmla="val 81170"/>
              <a:gd name="adj2" fmla="val -3628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pic>
        <p:nvPicPr>
          <p:cNvPr id="13" name="Picture 2" descr="http://aux.iconpedia.net/uploads/151616760321236344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1844824"/>
            <a:ext cx="422176" cy="4221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Design – Transactions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Case 3: use multiple versioning &amp; timestamp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45</a:t>
            </a:fld>
            <a:endParaRPr lang="ko-KR" altLang="en-US"/>
          </a:p>
        </p:txBody>
      </p:sp>
      <p:pic>
        <p:nvPicPr>
          <p:cNvPr id="23" name="Picture 2" descr="http://www.docmosis.com/docmosisfiles/icons/database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1988840"/>
            <a:ext cx="2137420" cy="2137420"/>
          </a:xfrm>
          <a:prstGeom prst="rect">
            <a:avLst/>
          </a:prstGeom>
          <a:noFill/>
        </p:spPr>
      </p:pic>
      <p:pic>
        <p:nvPicPr>
          <p:cNvPr id="27" name="Picture 2" descr="http://www.veryicon.com/icon/png/System/eWorld%20X%20eSystem/RAM%20Chi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1691680" y="1556792"/>
            <a:ext cx="1219200" cy="1219201"/>
          </a:xfrm>
          <a:prstGeom prst="rect">
            <a:avLst/>
          </a:prstGeom>
          <a:noFill/>
        </p:spPr>
      </p:pic>
      <p:sp>
        <p:nvSpPr>
          <p:cNvPr id="28" name="TextBox 27"/>
          <p:cNvSpPr txBox="1"/>
          <p:nvPr/>
        </p:nvSpPr>
        <p:spPr>
          <a:xfrm>
            <a:off x="1331640" y="1844824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1</a:t>
            </a:r>
            <a:endParaRPr lang="ko-KR" alt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915816" y="2348880"/>
            <a:ext cx="648072" cy="2880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http://aux.iconpedia.net/uploads/151616760321236344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5976" y="1556792"/>
            <a:ext cx="422176" cy="422176"/>
          </a:xfrm>
          <a:prstGeom prst="rect">
            <a:avLst/>
          </a:prstGeom>
          <a:noFill/>
        </p:spPr>
      </p:pic>
      <p:pic>
        <p:nvPicPr>
          <p:cNvPr id="10" name="Picture 2" descr="http://www.veryicon.com/icon/png/System/eWorld%20X%20eSystem/RAM%20Chi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3212976"/>
            <a:ext cx="1219200" cy="1219201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1331640" y="3645024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2</a:t>
            </a:r>
            <a:endParaRPr lang="ko-KR" alt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2771800" y="1988840"/>
            <a:ext cx="1512168" cy="1368152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구름 모양 설명선 14"/>
          <p:cNvSpPr/>
          <p:nvPr/>
        </p:nvSpPr>
        <p:spPr>
          <a:xfrm>
            <a:off x="107504" y="1700808"/>
            <a:ext cx="1152128" cy="792088"/>
          </a:xfrm>
          <a:prstGeom prst="cloudCallout">
            <a:avLst>
              <a:gd name="adj1" fmla="val 81170"/>
              <a:gd name="adj2" fmla="val -3628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pic>
        <p:nvPicPr>
          <p:cNvPr id="16" name="Picture 2" descr="http://aux.iconpedia.net/uploads/151616760321236344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1844824"/>
            <a:ext cx="422176" cy="4221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Design – Transactions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Case 3: use multiple versioning &amp; timestamp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46</a:t>
            </a:fld>
            <a:endParaRPr lang="ko-KR" altLang="en-US"/>
          </a:p>
        </p:txBody>
      </p:sp>
      <p:pic>
        <p:nvPicPr>
          <p:cNvPr id="23" name="Picture 2" descr="http://www.docmosis.com/docmosisfiles/icons/database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1988840"/>
            <a:ext cx="2137420" cy="2137420"/>
          </a:xfrm>
          <a:prstGeom prst="rect">
            <a:avLst/>
          </a:prstGeom>
          <a:noFill/>
        </p:spPr>
      </p:pic>
      <p:pic>
        <p:nvPicPr>
          <p:cNvPr id="27" name="Picture 2" descr="http://www.veryicon.com/icon/png/System/eWorld%20X%20eSystem/RAM%20Chi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1691680" y="1556792"/>
            <a:ext cx="1219200" cy="1219201"/>
          </a:xfrm>
          <a:prstGeom prst="rect">
            <a:avLst/>
          </a:prstGeom>
          <a:noFill/>
        </p:spPr>
      </p:pic>
      <p:sp>
        <p:nvSpPr>
          <p:cNvPr id="28" name="TextBox 27"/>
          <p:cNvSpPr txBox="1"/>
          <p:nvPr/>
        </p:nvSpPr>
        <p:spPr>
          <a:xfrm>
            <a:off x="1331640" y="1844824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1</a:t>
            </a:r>
            <a:endParaRPr lang="ko-KR" alt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915816" y="2348880"/>
            <a:ext cx="648072" cy="2880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http://aux.iconpedia.net/uploads/151616760321236344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5976" y="1556792"/>
            <a:ext cx="422176" cy="422176"/>
          </a:xfrm>
          <a:prstGeom prst="rect">
            <a:avLst/>
          </a:prstGeom>
          <a:noFill/>
        </p:spPr>
      </p:pic>
      <p:pic>
        <p:nvPicPr>
          <p:cNvPr id="10" name="Picture 2" descr="http://www.veryicon.com/icon/png/System/eWorld%20X%20eSystem/RAM%20Chi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3212976"/>
            <a:ext cx="1219200" cy="1219201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1331640" y="3645024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2</a:t>
            </a:r>
            <a:endParaRPr lang="ko-KR" alt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5" name="구름 모양 설명선 14"/>
          <p:cNvSpPr/>
          <p:nvPr/>
        </p:nvSpPr>
        <p:spPr>
          <a:xfrm>
            <a:off x="107504" y="1700808"/>
            <a:ext cx="1152128" cy="792088"/>
          </a:xfrm>
          <a:prstGeom prst="cloudCallout">
            <a:avLst>
              <a:gd name="adj1" fmla="val 81170"/>
              <a:gd name="adj2" fmla="val -3628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pic>
        <p:nvPicPr>
          <p:cNvPr id="16" name="Picture 2" descr="http://aux.iconpedia.net/uploads/151616760321236344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1844824"/>
            <a:ext cx="422176" cy="422176"/>
          </a:xfrm>
          <a:prstGeom prst="rect">
            <a:avLst/>
          </a:prstGeom>
          <a:noFill/>
        </p:spPr>
      </p:pic>
      <p:cxnSp>
        <p:nvCxnSpPr>
          <p:cNvPr id="17" name="직선 화살표 연결선 16"/>
          <p:cNvCxnSpPr/>
          <p:nvPr/>
        </p:nvCxnSpPr>
        <p:spPr>
          <a:xfrm flipV="1">
            <a:off x="2915816" y="3284984"/>
            <a:ext cx="648072" cy="21602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구름 모양 설명선 17"/>
          <p:cNvSpPr/>
          <p:nvPr/>
        </p:nvSpPr>
        <p:spPr>
          <a:xfrm>
            <a:off x="179512" y="2924944"/>
            <a:ext cx="1152128" cy="792088"/>
          </a:xfrm>
          <a:prstGeom prst="cloudCallout">
            <a:avLst>
              <a:gd name="adj1" fmla="val 87716"/>
              <a:gd name="adj2" fmla="val 5374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pic>
        <p:nvPicPr>
          <p:cNvPr id="19" name="Picture 2" descr="http://aux.iconpedia.net/uploads/151616760321236344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3068960"/>
            <a:ext cx="422176" cy="4221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Design – Transactions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Case 3: use multiple versioning &amp; timestamp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47</a:t>
            </a:fld>
            <a:endParaRPr lang="ko-KR" altLang="en-US"/>
          </a:p>
        </p:txBody>
      </p:sp>
      <p:pic>
        <p:nvPicPr>
          <p:cNvPr id="23" name="Picture 2" descr="http://www.docmosis.com/docmosisfiles/icons/database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1988840"/>
            <a:ext cx="2137420" cy="2137420"/>
          </a:xfrm>
          <a:prstGeom prst="rect">
            <a:avLst/>
          </a:prstGeom>
          <a:noFill/>
        </p:spPr>
      </p:pic>
      <p:pic>
        <p:nvPicPr>
          <p:cNvPr id="27" name="Picture 2" descr="http://www.veryicon.com/icon/png/System/eWorld%20X%20eSystem/RAM%20Chi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1691680" y="1556792"/>
            <a:ext cx="1219200" cy="1219201"/>
          </a:xfrm>
          <a:prstGeom prst="rect">
            <a:avLst/>
          </a:prstGeom>
          <a:noFill/>
        </p:spPr>
      </p:pic>
      <p:sp>
        <p:nvSpPr>
          <p:cNvPr id="28" name="TextBox 27"/>
          <p:cNvSpPr txBox="1"/>
          <p:nvPr/>
        </p:nvSpPr>
        <p:spPr>
          <a:xfrm>
            <a:off x="1331640" y="1844824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1</a:t>
            </a:r>
            <a:endParaRPr lang="ko-KR" alt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915816" y="2348880"/>
            <a:ext cx="648072" cy="2880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http://aux.iconpedia.net/uploads/151616760321236344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5976" y="1556792"/>
            <a:ext cx="422176" cy="422176"/>
          </a:xfrm>
          <a:prstGeom prst="rect">
            <a:avLst/>
          </a:prstGeom>
          <a:noFill/>
        </p:spPr>
      </p:pic>
      <p:pic>
        <p:nvPicPr>
          <p:cNvPr id="10" name="Picture 2" descr="http://www.veryicon.com/icon/png/System/eWorld%20X%20eSystem/RAM%20Chi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3212976"/>
            <a:ext cx="1219200" cy="1219201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1331640" y="3645024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2</a:t>
            </a:r>
            <a:endParaRPr lang="ko-KR" alt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5" name="구름 모양 설명선 14"/>
          <p:cNvSpPr/>
          <p:nvPr/>
        </p:nvSpPr>
        <p:spPr>
          <a:xfrm>
            <a:off x="107504" y="1700808"/>
            <a:ext cx="1152128" cy="792088"/>
          </a:xfrm>
          <a:prstGeom prst="cloudCallout">
            <a:avLst>
              <a:gd name="adj1" fmla="val 81170"/>
              <a:gd name="adj2" fmla="val -3628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pic>
        <p:nvPicPr>
          <p:cNvPr id="16" name="Picture 2" descr="http://aux.iconpedia.net/uploads/151616760321236344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1844824"/>
            <a:ext cx="422176" cy="422176"/>
          </a:xfrm>
          <a:prstGeom prst="rect">
            <a:avLst/>
          </a:prstGeom>
          <a:noFill/>
        </p:spPr>
      </p:pic>
      <p:cxnSp>
        <p:nvCxnSpPr>
          <p:cNvPr id="17" name="직선 화살표 연결선 16"/>
          <p:cNvCxnSpPr/>
          <p:nvPr/>
        </p:nvCxnSpPr>
        <p:spPr>
          <a:xfrm flipV="1">
            <a:off x="2915816" y="3284984"/>
            <a:ext cx="648072" cy="21602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구름 모양 설명선 17"/>
          <p:cNvSpPr/>
          <p:nvPr/>
        </p:nvSpPr>
        <p:spPr>
          <a:xfrm>
            <a:off x="179512" y="2924944"/>
            <a:ext cx="1152128" cy="792088"/>
          </a:xfrm>
          <a:prstGeom prst="cloudCallout">
            <a:avLst>
              <a:gd name="adj1" fmla="val 87716"/>
              <a:gd name="adj2" fmla="val 5374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pic>
        <p:nvPicPr>
          <p:cNvPr id="19" name="Picture 2" descr="http://aux.iconpedia.net/uploads/151616760321236344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3068960"/>
            <a:ext cx="422176" cy="422176"/>
          </a:xfrm>
          <a:prstGeom prst="rect">
            <a:avLst/>
          </a:prstGeom>
          <a:noFill/>
        </p:spPr>
      </p:pic>
      <p:cxnSp>
        <p:nvCxnSpPr>
          <p:cNvPr id="20" name="직선 화살표 연결선 19"/>
          <p:cNvCxnSpPr/>
          <p:nvPr/>
        </p:nvCxnSpPr>
        <p:spPr>
          <a:xfrm flipV="1">
            <a:off x="2987824" y="1772816"/>
            <a:ext cx="1224136" cy="216024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Design – Transactions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Case 3: use multiple versioning &amp; timestamp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48</a:t>
            </a:fld>
            <a:endParaRPr lang="ko-KR" altLang="en-US"/>
          </a:p>
        </p:txBody>
      </p:sp>
      <p:pic>
        <p:nvPicPr>
          <p:cNvPr id="23" name="Picture 2" descr="http://www.docmosis.com/docmosisfiles/icons/database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1988840"/>
            <a:ext cx="2137420" cy="2137420"/>
          </a:xfrm>
          <a:prstGeom prst="rect">
            <a:avLst/>
          </a:prstGeom>
          <a:noFill/>
        </p:spPr>
      </p:pic>
      <p:pic>
        <p:nvPicPr>
          <p:cNvPr id="9" name="Picture 2" descr="http://www.veryicon.com/icon/png/System/eWorld%20X%20eSystem/RAM%20Chi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3212976"/>
            <a:ext cx="1219200" cy="1219201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1331640" y="3645024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2</a:t>
            </a:r>
            <a:endParaRPr lang="ko-KR" alt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2915816" y="3284984"/>
            <a:ext cx="648072" cy="21602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&quot;없음&quot; 기호 11"/>
          <p:cNvSpPr/>
          <p:nvPr/>
        </p:nvSpPr>
        <p:spPr>
          <a:xfrm>
            <a:off x="4211960" y="2564904"/>
            <a:ext cx="864096" cy="864096"/>
          </a:xfrm>
          <a:prstGeom prst="noSmoking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pic>
        <p:nvPicPr>
          <p:cNvPr id="13" name="Picture 2" descr="http://aux.iconpedia.net/uploads/151616760321236344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4355976" y="1556792"/>
            <a:ext cx="422176" cy="422176"/>
          </a:xfrm>
          <a:prstGeom prst="rect">
            <a:avLst/>
          </a:prstGeom>
          <a:noFill/>
        </p:spPr>
      </p:pic>
      <p:sp>
        <p:nvSpPr>
          <p:cNvPr id="14" name="구름 모양 설명선 13"/>
          <p:cNvSpPr/>
          <p:nvPr/>
        </p:nvSpPr>
        <p:spPr>
          <a:xfrm>
            <a:off x="179512" y="2924944"/>
            <a:ext cx="1152128" cy="792088"/>
          </a:xfrm>
          <a:prstGeom prst="cloudCallout">
            <a:avLst>
              <a:gd name="adj1" fmla="val 87716"/>
              <a:gd name="adj2" fmla="val 5374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pic>
        <p:nvPicPr>
          <p:cNvPr id="15" name="Picture 2" descr="http://aux.iconpedia.net/uploads/151616760321236344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3068960"/>
            <a:ext cx="422176" cy="4221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Design – Transactions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Case 3: use multiple versioning &amp; timestamp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49</a:t>
            </a:fld>
            <a:endParaRPr lang="ko-KR" altLang="en-US"/>
          </a:p>
        </p:txBody>
      </p:sp>
      <p:pic>
        <p:nvPicPr>
          <p:cNvPr id="23" name="Picture 2" descr="http://www.docmosis.com/docmosisfiles/icons/database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1988840"/>
            <a:ext cx="2137420" cy="2137420"/>
          </a:xfrm>
          <a:prstGeom prst="rect">
            <a:avLst/>
          </a:prstGeom>
          <a:noFill/>
        </p:spPr>
      </p:pic>
      <p:pic>
        <p:nvPicPr>
          <p:cNvPr id="9" name="Picture 2" descr="http://www.veryicon.com/icon/png/System/eWorld%20X%20eSystem/RAM%20Chi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3212976"/>
            <a:ext cx="1219200" cy="1219201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1331640" y="3645024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2</a:t>
            </a:r>
            <a:endParaRPr lang="ko-KR" alt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2915816" y="3284984"/>
            <a:ext cx="648072" cy="21602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&quot;없음&quot; 기호 11"/>
          <p:cNvSpPr/>
          <p:nvPr/>
        </p:nvSpPr>
        <p:spPr>
          <a:xfrm>
            <a:off x="4211960" y="2564904"/>
            <a:ext cx="864096" cy="864096"/>
          </a:xfrm>
          <a:prstGeom prst="noSmoking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pic>
        <p:nvPicPr>
          <p:cNvPr id="13" name="Picture 2" descr="http://aux.iconpedia.net/uploads/151616760321236344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4355976" y="1556792"/>
            <a:ext cx="422176" cy="422176"/>
          </a:xfrm>
          <a:prstGeom prst="rect">
            <a:avLst/>
          </a:prstGeom>
          <a:noFill/>
        </p:spPr>
      </p:pic>
      <p:sp>
        <p:nvSpPr>
          <p:cNvPr id="14" name="구름 모양 설명선 13"/>
          <p:cNvSpPr/>
          <p:nvPr/>
        </p:nvSpPr>
        <p:spPr>
          <a:xfrm>
            <a:off x="179512" y="2924944"/>
            <a:ext cx="1152128" cy="792088"/>
          </a:xfrm>
          <a:prstGeom prst="cloudCallout">
            <a:avLst>
              <a:gd name="adj1" fmla="val 87716"/>
              <a:gd name="adj2" fmla="val 5374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pic>
        <p:nvPicPr>
          <p:cNvPr id="15" name="Picture 2" descr="http://aux.iconpedia.net/uploads/151616760321236344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3068960"/>
            <a:ext cx="422176" cy="422176"/>
          </a:xfrm>
          <a:prstGeom prst="rect">
            <a:avLst/>
          </a:prstGeom>
          <a:noFill/>
        </p:spPr>
      </p:pic>
      <p:cxnSp>
        <p:nvCxnSpPr>
          <p:cNvPr id="16" name="직선 화살표 연결선 15"/>
          <p:cNvCxnSpPr/>
          <p:nvPr/>
        </p:nvCxnSpPr>
        <p:spPr>
          <a:xfrm flipV="1">
            <a:off x="2771800" y="1988840"/>
            <a:ext cx="1512168" cy="1368152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What does the indexing system do?</a:t>
            </a:r>
          </a:p>
          <a:p>
            <a:pPr lvl="1"/>
            <a:r>
              <a:rPr lang="en-US" altLang="ko-KR" dirty="0" smtClean="0"/>
              <a:t>Crawling every page on the web</a:t>
            </a:r>
          </a:p>
          <a:p>
            <a:pPr lvl="1"/>
            <a:r>
              <a:rPr lang="en-US" altLang="ko-KR" dirty="0" smtClean="0"/>
              <a:t>Parsing the documents</a:t>
            </a:r>
          </a:p>
          <a:p>
            <a:pPr lvl="1"/>
            <a:r>
              <a:rPr lang="en-US" altLang="ko-KR" dirty="0" smtClean="0"/>
              <a:t>Extracting links</a:t>
            </a:r>
          </a:p>
          <a:p>
            <a:pPr lvl="1"/>
            <a:r>
              <a:rPr lang="en-US" altLang="ko-KR" dirty="0" smtClean="0"/>
              <a:t>Clustering duplicates</a:t>
            </a:r>
          </a:p>
          <a:p>
            <a:pPr lvl="1"/>
            <a:r>
              <a:rPr lang="en-US" altLang="ko-KR" dirty="0" smtClean="0"/>
              <a:t>Inverting links</a:t>
            </a:r>
          </a:p>
          <a:p>
            <a:pPr lvl="1"/>
            <a:r>
              <a:rPr lang="en-US" altLang="ko-KR" b="1" dirty="0" smtClean="0"/>
              <a:t>Computing </a:t>
            </a:r>
            <a:r>
              <a:rPr lang="en-US" altLang="ko-KR" b="1" i="1" dirty="0" err="1" smtClean="0"/>
              <a:t>PageRank</a:t>
            </a:r>
            <a:endParaRPr lang="en-US" altLang="ko-KR" b="1" i="1" dirty="0" smtClean="0"/>
          </a:p>
          <a:p>
            <a:pPr lvl="1"/>
            <a:r>
              <a:rPr lang="en-US" altLang="ko-KR" dirty="0" smtClean="0"/>
              <a:t>...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2204864"/>
            <a:ext cx="4814474" cy="3675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Design – Transactions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Case 3: use multiple versioning &amp; timestamp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50</a:t>
            </a:fld>
            <a:endParaRPr lang="ko-KR" altLang="en-US"/>
          </a:p>
        </p:txBody>
      </p:sp>
      <p:pic>
        <p:nvPicPr>
          <p:cNvPr id="23" name="Picture 2" descr="http://www.docmosis.com/docmosisfiles/icons/database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1988840"/>
            <a:ext cx="2137420" cy="2137420"/>
          </a:xfrm>
          <a:prstGeom prst="rect">
            <a:avLst/>
          </a:prstGeom>
          <a:noFill/>
        </p:spPr>
      </p:pic>
      <p:pic>
        <p:nvPicPr>
          <p:cNvPr id="9" name="Picture 2" descr="http://www.veryicon.com/icon/png/System/eWorld%20X%20eSystem/RAM%20Chi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3212976"/>
            <a:ext cx="1219200" cy="1219201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1331640" y="3645024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2</a:t>
            </a:r>
            <a:endParaRPr lang="ko-KR" alt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2915816" y="3284984"/>
            <a:ext cx="648072" cy="21602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&quot;없음&quot; 기호 11"/>
          <p:cNvSpPr/>
          <p:nvPr/>
        </p:nvSpPr>
        <p:spPr>
          <a:xfrm>
            <a:off x="4211960" y="2564904"/>
            <a:ext cx="864096" cy="864096"/>
          </a:xfrm>
          <a:prstGeom prst="noSmoking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pic>
        <p:nvPicPr>
          <p:cNvPr id="13" name="Picture 2" descr="http://aux.iconpedia.net/uploads/151616760321236344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4355976" y="1556792"/>
            <a:ext cx="422176" cy="422176"/>
          </a:xfrm>
          <a:prstGeom prst="rect">
            <a:avLst/>
          </a:prstGeom>
          <a:noFill/>
        </p:spPr>
      </p:pic>
      <p:sp>
        <p:nvSpPr>
          <p:cNvPr id="14" name="구름 모양 설명선 13"/>
          <p:cNvSpPr/>
          <p:nvPr/>
        </p:nvSpPr>
        <p:spPr>
          <a:xfrm>
            <a:off x="179512" y="2924944"/>
            <a:ext cx="1152128" cy="792088"/>
          </a:xfrm>
          <a:prstGeom prst="cloudCallout">
            <a:avLst>
              <a:gd name="adj1" fmla="val 87716"/>
              <a:gd name="adj2" fmla="val 5374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pic>
        <p:nvPicPr>
          <p:cNvPr id="15" name="Picture 2" descr="http://aux.iconpedia.net/uploads/151616760321236344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3068960"/>
            <a:ext cx="422176" cy="422176"/>
          </a:xfrm>
          <a:prstGeom prst="rect">
            <a:avLst/>
          </a:prstGeom>
          <a:noFill/>
        </p:spPr>
      </p:pic>
      <p:cxnSp>
        <p:nvCxnSpPr>
          <p:cNvPr id="16" name="직선 화살표 연결선 15"/>
          <p:cNvCxnSpPr/>
          <p:nvPr/>
        </p:nvCxnSpPr>
        <p:spPr>
          <a:xfrm flipV="1">
            <a:off x="2771800" y="1988840"/>
            <a:ext cx="1512168" cy="1368152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418" name="Picture 2" descr="http://elasticwords.files.wordpress.com/2011/06/exclamation_mark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95736" y="2564904"/>
            <a:ext cx="687288" cy="6872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Design – Transactions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Case 3: use multiple versioning &amp; timestamp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51</a:t>
            </a:fld>
            <a:endParaRPr lang="ko-KR" altLang="en-US"/>
          </a:p>
        </p:txBody>
      </p:sp>
      <p:pic>
        <p:nvPicPr>
          <p:cNvPr id="23" name="Picture 2" descr="http://www.docmosis.com/docmosisfiles/icons/database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1988840"/>
            <a:ext cx="2137420" cy="2137420"/>
          </a:xfrm>
          <a:prstGeom prst="rect">
            <a:avLst/>
          </a:prstGeom>
          <a:noFill/>
        </p:spPr>
      </p:pic>
      <p:pic>
        <p:nvPicPr>
          <p:cNvPr id="9" name="Picture 2" descr="http://www.veryicon.com/icon/png/System/eWorld%20X%20eSystem/RAM%20Chi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3212976"/>
            <a:ext cx="1219200" cy="1219201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1331640" y="3645024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2</a:t>
            </a:r>
            <a:endParaRPr lang="ko-KR" alt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2915816" y="3284984"/>
            <a:ext cx="648072" cy="21602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&quot;없음&quot; 기호 11"/>
          <p:cNvSpPr/>
          <p:nvPr/>
        </p:nvSpPr>
        <p:spPr>
          <a:xfrm>
            <a:off x="4211960" y="2564904"/>
            <a:ext cx="864096" cy="864096"/>
          </a:xfrm>
          <a:prstGeom prst="noSmoking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pic>
        <p:nvPicPr>
          <p:cNvPr id="13" name="Picture 2" descr="http://aux.iconpedia.net/uploads/151616760321236344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4355976" y="1556792"/>
            <a:ext cx="422176" cy="422176"/>
          </a:xfrm>
          <a:prstGeom prst="rect">
            <a:avLst/>
          </a:prstGeom>
          <a:noFill/>
        </p:spPr>
      </p:pic>
      <p:sp>
        <p:nvSpPr>
          <p:cNvPr id="14" name="구름 모양 설명선 13"/>
          <p:cNvSpPr/>
          <p:nvPr/>
        </p:nvSpPr>
        <p:spPr>
          <a:xfrm>
            <a:off x="179512" y="2924944"/>
            <a:ext cx="1152128" cy="792088"/>
          </a:xfrm>
          <a:prstGeom prst="cloudCallout">
            <a:avLst>
              <a:gd name="adj1" fmla="val 87716"/>
              <a:gd name="adj2" fmla="val 5374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pic>
        <p:nvPicPr>
          <p:cNvPr id="15" name="Picture 2" descr="http://aux.iconpedia.net/uploads/151616760321236344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3068960"/>
            <a:ext cx="422176" cy="422176"/>
          </a:xfrm>
          <a:prstGeom prst="rect">
            <a:avLst/>
          </a:prstGeom>
          <a:noFill/>
        </p:spPr>
      </p:pic>
      <p:cxnSp>
        <p:nvCxnSpPr>
          <p:cNvPr id="16" name="직선 화살표 연결선 15"/>
          <p:cNvCxnSpPr/>
          <p:nvPr/>
        </p:nvCxnSpPr>
        <p:spPr>
          <a:xfrm flipV="1">
            <a:off x="2771800" y="1988840"/>
            <a:ext cx="1512168" cy="1368152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418" name="Picture 2" descr="http://elasticwords.files.wordpress.com/2011/06/exclamation_mark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95736" y="2564904"/>
            <a:ext cx="687288" cy="687288"/>
          </a:xfrm>
          <a:prstGeom prst="rect">
            <a:avLst/>
          </a:prstGeom>
          <a:noFill/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62088" y="4653136"/>
            <a:ext cx="6219825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Design – Transactions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Percolator stores its locks in special in-memory columns in the same </a:t>
            </a:r>
            <a:r>
              <a:rPr lang="en-US" altLang="ko-KR" dirty="0" err="1" smtClean="0"/>
              <a:t>Bigtable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52</a:t>
            </a:fld>
            <a:endParaRPr lang="ko-KR" altLang="en-US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375" y="1984970"/>
            <a:ext cx="695325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모서리가 둥근 직사각형 8"/>
          <p:cNvSpPr/>
          <p:nvPr/>
        </p:nvSpPr>
        <p:spPr>
          <a:xfrm>
            <a:off x="1187624" y="2420888"/>
            <a:ext cx="6768752" cy="1512168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Design – Transactions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Percolator transaction demo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53</a:t>
            </a:fld>
            <a:endParaRPr lang="ko-KR" altLang="en-US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1575" y="2452688"/>
            <a:ext cx="680085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Design – Transactions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Percolator transaction demo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54</a:t>
            </a:fld>
            <a:endParaRPr lang="ko-KR" altLang="en-US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5863" y="2062163"/>
            <a:ext cx="6772275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Design – Transactions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Percolator transaction demo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55</a:t>
            </a:fld>
            <a:endParaRPr lang="ko-KR" altLang="en-US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5863" y="1662113"/>
            <a:ext cx="6772275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Design – Transactions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Percolator transaction demo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56</a:t>
            </a:fld>
            <a:endParaRPr lang="ko-KR" altLang="en-US"/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6338" y="1519238"/>
            <a:ext cx="6791325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Design – Transactions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Percolator transaction demo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57</a:t>
            </a:fld>
            <a:endParaRPr lang="ko-KR" altLang="en-US"/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0625" y="1785938"/>
            <a:ext cx="6762750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Design – </a:t>
            </a:r>
            <a:r>
              <a:rPr lang="en-US" altLang="ko-KR" dirty="0" smtClean="0"/>
              <a:t>Notifications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 Percolator, the user writes code (“</a:t>
            </a:r>
            <a:r>
              <a:rPr lang="en-US" altLang="ko-KR" b="1" i="1" dirty="0" smtClean="0"/>
              <a:t>observers</a:t>
            </a:r>
            <a:r>
              <a:rPr lang="en-US" altLang="ko-KR" dirty="0" smtClean="0"/>
              <a:t>”) to be triggered by changes to the table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Each observer registers a function and a set of columns</a:t>
            </a:r>
          </a:p>
          <a:p>
            <a:r>
              <a:rPr lang="en-US" altLang="ko-KR" dirty="0" smtClean="0"/>
              <a:t>Percolator invokes the functions after data is written to one of those columns in any row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58</a:t>
            </a:fld>
            <a:endParaRPr lang="ko-KR" altLang="en-US"/>
          </a:p>
        </p:txBody>
      </p:sp>
      <p:graphicFrame>
        <p:nvGraphicFramePr>
          <p:cNvPr id="15" name="다이어그램 14"/>
          <p:cNvGraphicFramePr/>
          <p:nvPr/>
        </p:nvGraphicFramePr>
        <p:xfrm>
          <a:off x="2987824" y="3981062"/>
          <a:ext cx="3168352" cy="2112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원형 화살표 18"/>
          <p:cNvSpPr/>
          <p:nvPr/>
        </p:nvSpPr>
        <p:spPr>
          <a:xfrm rot="5552018">
            <a:off x="5902717" y="4704712"/>
            <a:ext cx="613972" cy="784949"/>
          </a:xfrm>
          <a:prstGeom prst="circular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88224" y="491716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1: scan</a:t>
            </a:r>
            <a:endParaRPr lang="ko-KR" alt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3" name="원형 화살표 22"/>
          <p:cNvSpPr/>
          <p:nvPr/>
        </p:nvSpPr>
        <p:spPr>
          <a:xfrm rot="5552018" flipH="1">
            <a:off x="5896002" y="4037472"/>
            <a:ext cx="611479" cy="784949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506003"/>
              <a:gd name="adj5" fmla="val 12500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88224" y="419708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2: invoke</a:t>
            </a:r>
            <a:endParaRPr lang="ko-KR" alt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6" name="원형 화살표 25"/>
          <p:cNvSpPr/>
          <p:nvPr/>
        </p:nvSpPr>
        <p:spPr>
          <a:xfrm rot="16200000" flipH="1">
            <a:off x="2231740" y="3945058"/>
            <a:ext cx="1368152" cy="1584176"/>
          </a:xfrm>
          <a:prstGeom prst="circular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59632" y="448511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3: RPC</a:t>
            </a:r>
            <a:endParaRPr lang="ko-KR" alt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다이어그램 13"/>
          <p:cNvGraphicFramePr/>
          <p:nvPr/>
        </p:nvGraphicFramePr>
        <p:xfrm>
          <a:off x="1475656" y="2564904"/>
          <a:ext cx="6192688" cy="3528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Design – </a:t>
            </a:r>
            <a:r>
              <a:rPr lang="en-US" altLang="ko-KR" dirty="0" smtClean="0"/>
              <a:t>Notifications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Percolator applications are structured as a series of observers</a:t>
            </a:r>
          </a:p>
          <a:p>
            <a:pPr lvl="1"/>
            <a:r>
              <a:rPr lang="en-US" altLang="ko-KR" dirty="0" smtClean="0"/>
              <a:t>Each observer completes a task and creates more work for “downstream” observers by writing to the table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59</a:t>
            </a:fld>
            <a:endParaRPr lang="ko-KR" altLang="en-US"/>
          </a:p>
        </p:txBody>
      </p:sp>
      <p:graphicFrame>
        <p:nvGraphicFramePr>
          <p:cNvPr id="13" name="다이어그램 12"/>
          <p:cNvGraphicFramePr/>
          <p:nvPr/>
        </p:nvGraphicFramePr>
        <p:xfrm>
          <a:off x="1547664" y="3356992"/>
          <a:ext cx="6096000" cy="2335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="" xmlns:p14="http://schemas.microsoft.com/office/powerpoint/2010/main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PageRank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19458" name="Picture 2" descr="\mathbf{R}(t+1) = d \mathcal{M}\mathbf{R}(t) + \frac{1-d}{N} \mathbf{1}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0322" y="5056966"/>
            <a:ext cx="5527982" cy="892314"/>
          </a:xfrm>
          <a:prstGeom prst="rect">
            <a:avLst/>
          </a:prstGeom>
          <a:noFill/>
        </p:spPr>
      </p:pic>
      <p:pic>
        <p:nvPicPr>
          <p:cNvPr id="19460" name="Picture 4" descr="|\mathbf{R}(t+1) - \mathbf{R}(t)| &lt; \epsil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2700" y="6021288"/>
            <a:ext cx="3659500" cy="429324"/>
          </a:xfrm>
          <a:prstGeom prst="rect">
            <a:avLst/>
          </a:prstGeom>
          <a:noFill/>
        </p:spPr>
      </p:pic>
      <p:pic>
        <p:nvPicPr>
          <p:cNvPr id="19462" name="Picture 6" descr="File:PageRank-hi-res.pn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7536" y="1844824"/>
            <a:ext cx="4400488" cy="3168352"/>
          </a:xfrm>
          <a:prstGeom prst="rect">
            <a:avLst/>
          </a:prstGeom>
          <a:noFill/>
        </p:spPr>
      </p:pic>
      <p:pic>
        <p:nvPicPr>
          <p:cNvPr id="19464" name="Picture 8" descr="http://upload.wikimedia.org/wikipedia/commons/thumb/f/fb/PageRanks-Example.svg/400px-PageRanks-Example.svg.png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932040" y="1844824"/>
            <a:ext cx="3810000" cy="30670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다이어그램 13"/>
          <p:cNvGraphicFramePr/>
          <p:nvPr/>
        </p:nvGraphicFramePr>
        <p:xfrm>
          <a:off x="1115616" y="1412776"/>
          <a:ext cx="6912768" cy="2088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Design – </a:t>
            </a:r>
            <a:r>
              <a:rPr lang="en-US" altLang="ko-KR" dirty="0" smtClean="0"/>
              <a:t>Notifications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60</a:t>
            </a:fld>
            <a:endParaRPr lang="ko-KR" altLang="en-US"/>
          </a:p>
        </p:txBody>
      </p:sp>
      <p:graphicFrame>
        <p:nvGraphicFramePr>
          <p:cNvPr id="13" name="다이어그램 12"/>
          <p:cNvGraphicFramePr/>
          <p:nvPr/>
        </p:nvGraphicFramePr>
        <p:xfrm>
          <a:off x="1547664" y="1484784"/>
          <a:ext cx="6096000" cy="2335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다이어그램 15"/>
          <p:cNvGraphicFramePr/>
          <p:nvPr/>
        </p:nvGraphicFramePr>
        <p:xfrm>
          <a:off x="2987824" y="3981062"/>
          <a:ext cx="3168352" cy="2112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7" name="원형 화살표 16"/>
          <p:cNvSpPr/>
          <p:nvPr/>
        </p:nvSpPr>
        <p:spPr>
          <a:xfrm rot="5552018">
            <a:off x="5902717" y="4704712"/>
            <a:ext cx="613972" cy="784949"/>
          </a:xfrm>
          <a:prstGeom prst="circular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88224" y="491716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1: scan</a:t>
            </a:r>
            <a:endParaRPr lang="ko-KR" alt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9" name="원형 화살표 18"/>
          <p:cNvSpPr/>
          <p:nvPr/>
        </p:nvSpPr>
        <p:spPr>
          <a:xfrm rot="5552018" flipH="1">
            <a:off x="5896002" y="4037472"/>
            <a:ext cx="611479" cy="784949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506003"/>
              <a:gd name="adj5" fmla="val 12500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88224" y="419708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2: invoke</a:t>
            </a:r>
            <a:endParaRPr lang="ko-KR" alt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1" name="원형 화살표 20"/>
          <p:cNvSpPr/>
          <p:nvPr/>
        </p:nvSpPr>
        <p:spPr>
          <a:xfrm rot="16200000" flipH="1">
            <a:off x="2231740" y="3945058"/>
            <a:ext cx="1368152" cy="1584176"/>
          </a:xfrm>
          <a:prstGeom prst="circular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59632" y="448511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3: RPC</a:t>
            </a:r>
            <a:endParaRPr lang="ko-KR" alt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Design – </a:t>
            </a:r>
            <a:r>
              <a:rPr lang="en-US" altLang="ko-KR" dirty="0" smtClean="0"/>
              <a:t>Notifications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To implement notifications, Percolator needs to efficiently find dirty cells with observers that need to be run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To identify dirty cells, Percolator maintains a special “notify” </a:t>
            </a:r>
            <a:r>
              <a:rPr lang="en-US" altLang="ko-KR" dirty="0" err="1" smtClean="0"/>
              <a:t>Bigtable</a:t>
            </a:r>
            <a:r>
              <a:rPr lang="en-US" altLang="ko-KR" dirty="0" smtClean="0"/>
              <a:t> column, containing an entry for each dirty cell</a:t>
            </a:r>
          </a:p>
          <a:p>
            <a:pPr lvl="1"/>
            <a:r>
              <a:rPr lang="en-US" altLang="ko-KR" dirty="0" smtClean="0"/>
              <a:t>When a transaction writes an observed cell, it also sets the corresponding notify cell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61</a:t>
            </a:fld>
            <a:endParaRPr lang="ko-KR" altLang="en-US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1003" y="3792910"/>
            <a:ext cx="4161994" cy="2588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모서리가 둥근 직사각형 12"/>
          <p:cNvSpPr/>
          <p:nvPr/>
        </p:nvSpPr>
        <p:spPr>
          <a:xfrm>
            <a:off x="2555776" y="5229200"/>
            <a:ext cx="4051562" cy="257064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Design – </a:t>
            </a:r>
            <a:r>
              <a:rPr lang="en-US" altLang="ko-KR" dirty="0" smtClean="0"/>
              <a:t>Notifications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Each Percolator worker chooses a portion of the table to scan by picking a region of the table randomly</a:t>
            </a:r>
          </a:p>
          <a:p>
            <a:pPr lvl="1"/>
            <a:r>
              <a:rPr lang="en-US" altLang="ko-KR" dirty="0" smtClean="0"/>
              <a:t>To avoid running observers on the same row concurrently, each worker acquires a lock from a </a:t>
            </a:r>
            <a:r>
              <a:rPr lang="en-US" altLang="ko-KR" b="1" i="1" dirty="0" smtClean="0"/>
              <a:t>lightweight lock service </a:t>
            </a:r>
            <a:r>
              <a:rPr lang="en-US" altLang="ko-KR" dirty="0" smtClean="0"/>
              <a:t>before scanning the row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62</a:t>
            </a:fld>
            <a:endParaRPr lang="ko-KR" altLang="en-US"/>
          </a:p>
        </p:txBody>
      </p:sp>
      <p:graphicFrame>
        <p:nvGraphicFramePr>
          <p:cNvPr id="7" name="다이어그램 6"/>
          <p:cNvGraphicFramePr/>
          <p:nvPr/>
        </p:nvGraphicFramePr>
        <p:xfrm>
          <a:off x="251520" y="4509120"/>
          <a:ext cx="4032448" cy="1771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다이어그램 7"/>
          <p:cNvGraphicFramePr/>
          <p:nvPr/>
        </p:nvGraphicFramePr>
        <p:xfrm>
          <a:off x="4788024" y="4509120"/>
          <a:ext cx="4032448" cy="1771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="" xmlns:p14="http://schemas.microsoft.com/office/powerpoint/2010/main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Design</a:t>
            </a:r>
          </a:p>
          <a:p>
            <a:pPr lvl="1"/>
            <a:r>
              <a:rPr lang="en-US" altLang="ko-K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Bigtable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overview</a:t>
            </a:r>
          </a:p>
          <a:p>
            <a:pPr lvl="1"/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Transactions</a:t>
            </a:r>
          </a:p>
          <a:p>
            <a:pPr lvl="1"/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Notifications</a:t>
            </a:r>
          </a:p>
          <a:p>
            <a:r>
              <a:rPr lang="en-US" altLang="ko-KR" b="1" u="sng" dirty="0" smtClean="0">
                <a:solidFill>
                  <a:srgbClr val="C00000"/>
                </a:solidFill>
              </a:rPr>
              <a:t>Evaluation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 and Not So Good Things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Experiences with converting a </a:t>
            </a:r>
            <a:r>
              <a:rPr lang="en-US" altLang="ko-KR" dirty="0" err="1" smtClean="0"/>
              <a:t>MapReduce</a:t>
            </a:r>
            <a:r>
              <a:rPr lang="en-US" altLang="ko-KR" dirty="0" smtClean="0"/>
              <a:t>-based indexing pipeline to use Percolator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Latency</a:t>
            </a:r>
          </a:p>
          <a:p>
            <a:pPr lvl="1"/>
            <a:r>
              <a:rPr lang="en-US" altLang="ko-KR" dirty="0" smtClean="0"/>
              <a:t>100x faster than the previous system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Simplification</a:t>
            </a:r>
          </a:p>
          <a:p>
            <a:pPr lvl="1"/>
            <a:r>
              <a:rPr lang="en-US" altLang="ko-KR" dirty="0" smtClean="0"/>
              <a:t>The number of observers in the new system: 10</a:t>
            </a:r>
          </a:p>
          <a:p>
            <a:pPr lvl="1"/>
            <a:r>
              <a:rPr lang="en-US" altLang="ko-KR" dirty="0" smtClean="0"/>
              <a:t>The number of </a:t>
            </a:r>
            <a:r>
              <a:rPr lang="en-US" altLang="ko-KR" dirty="0" err="1" smtClean="0"/>
              <a:t>MapReduces</a:t>
            </a:r>
            <a:r>
              <a:rPr lang="en-US" altLang="ko-KR" dirty="0" smtClean="0"/>
              <a:t> in the previous system: 100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Easier to operate</a:t>
            </a:r>
          </a:p>
          <a:p>
            <a:pPr lvl="1"/>
            <a:r>
              <a:rPr lang="en-US" altLang="ko-KR" dirty="0" smtClean="0"/>
              <a:t>Far fewer moving parts: tablet servers, Percolator workers, </a:t>
            </a:r>
            <a:r>
              <a:rPr lang="en-US" altLang="ko-KR" dirty="0" err="1" smtClean="0"/>
              <a:t>chunkservers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 the old system, each of a hundred different </a:t>
            </a:r>
            <a:r>
              <a:rPr lang="en-US" altLang="ko-KR" dirty="0" err="1" smtClean="0"/>
              <a:t>MapReduces</a:t>
            </a:r>
            <a:r>
              <a:rPr lang="en-US" altLang="ko-KR" dirty="0" smtClean="0"/>
              <a:t> needed to be individually configured and could independently fail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Crawl rate benchmark on 240 machines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65</a:t>
            </a:fld>
            <a:endParaRPr lang="ko-KR" altLang="en-US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4" y="1616398"/>
            <a:ext cx="5184574" cy="483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Versus </a:t>
            </a:r>
            <a:r>
              <a:rPr lang="en-US" altLang="ko-KR" dirty="0" err="1" smtClean="0"/>
              <a:t>Bigtable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66</a:t>
            </a:fld>
            <a:endParaRPr lang="ko-KR" altLang="en-US"/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2438" y="2224088"/>
            <a:ext cx="8239125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Fault-tolerance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67</a:t>
            </a:fld>
            <a:endParaRPr lang="ko-KR" altLang="en-US"/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5347" y="1700808"/>
            <a:ext cx="5833308" cy="4635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Design</a:t>
            </a:r>
          </a:p>
          <a:p>
            <a:pPr lvl="1"/>
            <a:r>
              <a:rPr lang="en-US" altLang="ko-K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Bigtable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overview</a:t>
            </a:r>
          </a:p>
          <a:p>
            <a:pPr lvl="1"/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Transactions</a:t>
            </a:r>
          </a:p>
          <a:p>
            <a:pPr lvl="1"/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Notifications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Evaluation</a:t>
            </a:r>
          </a:p>
          <a:p>
            <a:r>
              <a:rPr lang="en-US" altLang="ko-KR" b="1" u="sng" dirty="0" smtClean="0">
                <a:solidFill>
                  <a:srgbClr val="C00000"/>
                </a:solidFill>
              </a:rPr>
              <a:t>Conclusion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 and Not So Good Things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68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Percolator provides two main abstractions</a:t>
            </a:r>
          </a:p>
          <a:p>
            <a:pPr lvl="1"/>
            <a:r>
              <a:rPr lang="en-US" altLang="ko-KR" dirty="0" smtClean="0"/>
              <a:t>Transactions</a:t>
            </a:r>
          </a:p>
          <a:p>
            <a:pPr lvl="2"/>
            <a:r>
              <a:rPr lang="en-US" altLang="ko-KR" dirty="0" smtClean="0"/>
              <a:t>Cross-row, cross-table with ACID </a:t>
            </a:r>
            <a:r>
              <a:rPr lang="en-US" altLang="ko-KR" b="1" i="1" dirty="0" smtClean="0"/>
              <a:t>snapshot-isolation </a:t>
            </a:r>
            <a:r>
              <a:rPr lang="en-US" altLang="ko-KR" dirty="0" smtClean="0"/>
              <a:t>semantics</a:t>
            </a:r>
          </a:p>
          <a:p>
            <a:pPr lvl="1"/>
            <a:r>
              <a:rPr lang="en-US" altLang="ko-KR" dirty="0" smtClean="0"/>
              <a:t>Observers</a:t>
            </a:r>
          </a:p>
          <a:p>
            <a:pPr lvl="2"/>
            <a:r>
              <a:rPr lang="en-US" altLang="ko-KR" dirty="0" smtClean="0"/>
              <a:t>Similar to </a:t>
            </a:r>
            <a:r>
              <a:rPr lang="en-US" altLang="ko-KR" b="1" i="1" dirty="0" smtClean="0"/>
              <a:t>database triggers </a:t>
            </a:r>
            <a:r>
              <a:rPr lang="en-US" altLang="ko-KR" dirty="0" smtClean="0"/>
              <a:t>or </a:t>
            </a:r>
            <a:r>
              <a:rPr lang="en-US" altLang="ko-KR" b="1" i="1" dirty="0" smtClean="0"/>
              <a:t>events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69</a:t>
            </a:fld>
            <a:endParaRPr lang="ko-KR" altLang="en-US"/>
          </a:p>
        </p:txBody>
      </p:sp>
      <p:graphicFrame>
        <p:nvGraphicFramePr>
          <p:cNvPr id="5" name="다이어그램 4"/>
          <p:cNvGraphicFramePr/>
          <p:nvPr/>
        </p:nvGraphicFramePr>
        <p:xfrm>
          <a:off x="251520" y="3305688"/>
          <a:ext cx="8712968" cy="271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Compute </a:t>
            </a:r>
            <a:r>
              <a:rPr lang="en-US" altLang="ko-KR" dirty="0" err="1" smtClean="0"/>
              <a:t>PageRank</a:t>
            </a:r>
            <a:r>
              <a:rPr lang="en-US" altLang="ko-KR" dirty="0" smtClean="0"/>
              <a:t> using </a:t>
            </a:r>
            <a:r>
              <a:rPr lang="en-US" altLang="ko-KR" b="1" i="1" dirty="0" err="1" smtClean="0"/>
              <a:t>MapReduce</a:t>
            </a:r>
            <a:endParaRPr lang="en-US" altLang="ko-KR" b="1" i="1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Job 1: compute R(1)</a:t>
            </a:r>
          </a:p>
          <a:p>
            <a:r>
              <a:rPr lang="en-US" altLang="ko-KR" dirty="0" smtClean="0"/>
              <a:t>Job 2: compute R(2)</a:t>
            </a:r>
          </a:p>
          <a:p>
            <a:r>
              <a:rPr lang="en-US" altLang="ko-KR" dirty="0" smtClean="0"/>
              <a:t>Job 3: compute R(3)</a:t>
            </a:r>
          </a:p>
          <a:p>
            <a:r>
              <a:rPr lang="en-US" altLang="ko-KR" dirty="0" smtClean="0"/>
              <a:t>...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8" name="Picture 2" descr="\mathbf{R}(t+1) = d \mathcal{M}\mathbf{R}(t) + \frac{1-d}{N} \mathbf{1}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5056966"/>
            <a:ext cx="5527982" cy="892314"/>
          </a:xfrm>
          <a:prstGeom prst="rect">
            <a:avLst/>
          </a:prstGeom>
          <a:noFill/>
        </p:spPr>
      </p:pic>
      <p:pic>
        <p:nvPicPr>
          <p:cNvPr id="9" name="Picture 4" descr="|\mathbf{R}(t+1) - \mathbf{R}(t)| &lt; \epsil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6021288"/>
            <a:ext cx="3659500" cy="429324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/>
        </p:nvSpPr>
        <p:spPr>
          <a:xfrm>
            <a:off x="7770346" y="4787646"/>
            <a:ext cx="360040" cy="1870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dirty="0">
              <a:latin typeface="Calibri" pitchFamily="34" charset="0"/>
              <a:cs typeface="Calibri" pitchFamily="34" charset="0"/>
            </a:endParaRPr>
          </a:p>
          <a:p>
            <a:pPr algn="ctr">
              <a:lnSpc>
                <a:spcPts val="3000"/>
              </a:lnSpc>
            </a:pP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□□□□</a:t>
            </a:r>
          </a:p>
        </p:txBody>
      </p:sp>
      <p:sp>
        <p:nvSpPr>
          <p:cNvPr id="12" name="양쪽 대괄호 11"/>
          <p:cNvSpPr/>
          <p:nvPr/>
        </p:nvSpPr>
        <p:spPr>
          <a:xfrm>
            <a:off x="7668344" y="5229200"/>
            <a:ext cx="540060" cy="1368152"/>
          </a:xfrm>
          <a:prstGeom prst="bracketPair">
            <a:avLst>
              <a:gd name="adj" fmla="val 872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04248" y="573325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R(t) = </a:t>
            </a:r>
            <a:endParaRPr lang="ko-KR" altLang="en-US" dirty="0"/>
          </a:p>
        </p:txBody>
      </p:sp>
      <p:pic>
        <p:nvPicPr>
          <p:cNvPr id="14" name="Picture 6" descr="File:PageRank-hi-res.pn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56856" y="1700808"/>
            <a:ext cx="4451648" cy="32051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Design</a:t>
            </a:r>
          </a:p>
          <a:p>
            <a:pPr lvl="1"/>
            <a:r>
              <a:rPr lang="en-US" altLang="ko-K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Bigtable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overview</a:t>
            </a:r>
          </a:p>
          <a:p>
            <a:pPr lvl="1"/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Transactions</a:t>
            </a:r>
          </a:p>
          <a:p>
            <a:pPr lvl="1"/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Notifications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Evaluation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</a:t>
            </a:r>
          </a:p>
          <a:p>
            <a:r>
              <a:rPr lang="en-US" altLang="ko-KR" b="1" u="sng" dirty="0" smtClean="0">
                <a:solidFill>
                  <a:srgbClr val="C00000"/>
                </a:solidFill>
              </a:rPr>
              <a:t>Good and </a:t>
            </a:r>
            <a:r>
              <a:rPr lang="en-US" altLang="ko-KR" b="1" u="sng" dirty="0" smtClean="0">
                <a:solidFill>
                  <a:srgbClr val="C00000"/>
                </a:solidFill>
              </a:rPr>
              <a:t>Not So Good Things</a:t>
            </a:r>
            <a:endParaRPr lang="en-US" altLang="ko-KR" b="1" u="sng" dirty="0" smtClean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70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Good and Not So </a:t>
            </a:r>
            <a:r>
              <a:rPr lang="en-US" altLang="ko-KR" dirty="0" smtClean="0"/>
              <a:t>Good </a:t>
            </a:r>
            <a:r>
              <a:rPr lang="en-US" altLang="ko-KR" dirty="0" smtClean="0"/>
              <a:t>Things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Good things</a:t>
            </a:r>
          </a:p>
          <a:p>
            <a:pPr lvl="1"/>
            <a:r>
              <a:rPr lang="en-US" altLang="ko-KR" dirty="0" smtClean="0"/>
              <a:t>Simple and neat design</a:t>
            </a:r>
          </a:p>
          <a:p>
            <a:pPr lvl="1"/>
            <a:r>
              <a:rPr lang="en-US" altLang="ko-KR" dirty="0" smtClean="0"/>
              <a:t>Purpose of use is clear</a:t>
            </a:r>
          </a:p>
          <a:p>
            <a:pPr lvl="1"/>
            <a:r>
              <a:rPr lang="en-US" altLang="ko-KR" dirty="0" smtClean="0"/>
              <a:t>Detailed description based on real example: Google’s indexing system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Not so good things</a:t>
            </a:r>
          </a:p>
          <a:p>
            <a:pPr lvl="1"/>
            <a:r>
              <a:rPr lang="en-US" altLang="ko-KR" dirty="0" smtClean="0"/>
              <a:t>Lack of observer examples (Google’s indexing system </a:t>
            </a:r>
            <a:r>
              <a:rPr lang="en-US" altLang="ko-KR" dirty="0" smtClean="0"/>
              <a:t>in particular)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Thank You!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Any Questions or Comments?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Now, consider how to update that index after </a:t>
            </a:r>
            <a:r>
              <a:rPr lang="en-US" altLang="ko-KR" b="1" dirty="0" err="1" smtClean="0"/>
              <a:t>recrawling</a:t>
            </a:r>
            <a:r>
              <a:rPr lang="en-US" altLang="ko-KR" dirty="0" smtClean="0"/>
              <a:t> some small portion of the web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14" name="Picture 6" descr="File:PageRank-hi-res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56856" y="1700808"/>
            <a:ext cx="4451648" cy="3205188"/>
          </a:xfrm>
          <a:prstGeom prst="rect">
            <a:avLst/>
          </a:prstGeom>
          <a:noFill/>
        </p:spPr>
      </p:pic>
      <p:sp>
        <p:nvSpPr>
          <p:cNvPr id="15" name="원호 14"/>
          <p:cNvSpPr/>
          <p:nvPr/>
        </p:nvSpPr>
        <p:spPr>
          <a:xfrm>
            <a:off x="4872880" y="2276872"/>
            <a:ext cx="504056" cy="936104"/>
          </a:xfrm>
          <a:prstGeom prst="arc">
            <a:avLst>
              <a:gd name="adj1" fmla="val 10661248"/>
              <a:gd name="adj2" fmla="val 16301865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3928" y="1700808"/>
            <a:ext cx="51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직선 화살표 연결선 16"/>
          <p:cNvCxnSpPr/>
          <p:nvPr/>
        </p:nvCxnSpPr>
        <p:spPr>
          <a:xfrm>
            <a:off x="4355976" y="1988840"/>
            <a:ext cx="792088" cy="14401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Now, consider how to update that index after </a:t>
            </a:r>
            <a:r>
              <a:rPr lang="en-US" altLang="ko-KR" b="1" dirty="0" err="1" smtClean="0"/>
              <a:t>recrawling</a:t>
            </a:r>
            <a:r>
              <a:rPr lang="en-US" altLang="ko-KR" dirty="0" smtClean="0"/>
              <a:t> some small portion of the web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Is it okay to run the </a:t>
            </a:r>
            <a:r>
              <a:rPr lang="en-US" altLang="ko-KR" dirty="0" err="1" smtClean="0"/>
              <a:t>MapReduces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over just new pages?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14" name="Picture 6" descr="File:PageRank-hi-res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56856" y="1700808"/>
            <a:ext cx="4451648" cy="3205188"/>
          </a:xfrm>
          <a:prstGeom prst="rect">
            <a:avLst/>
          </a:prstGeom>
          <a:noFill/>
        </p:spPr>
      </p:pic>
      <p:sp>
        <p:nvSpPr>
          <p:cNvPr id="15" name="원호 14"/>
          <p:cNvSpPr/>
          <p:nvPr/>
        </p:nvSpPr>
        <p:spPr>
          <a:xfrm>
            <a:off x="4872880" y="2276872"/>
            <a:ext cx="504056" cy="936104"/>
          </a:xfrm>
          <a:prstGeom prst="arc">
            <a:avLst>
              <a:gd name="adj1" fmla="val 10661248"/>
              <a:gd name="adj2" fmla="val 16301865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3928" y="1700808"/>
            <a:ext cx="51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직선 화살표 연결선 16"/>
          <p:cNvCxnSpPr/>
          <p:nvPr/>
        </p:nvCxnSpPr>
        <p:spPr>
          <a:xfrm>
            <a:off x="4355976" y="1988840"/>
            <a:ext cx="792088" cy="14401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자유형 9"/>
          <p:cNvSpPr/>
          <p:nvPr/>
        </p:nvSpPr>
        <p:spPr>
          <a:xfrm>
            <a:off x="3723588" y="1555423"/>
            <a:ext cx="1500452" cy="1692135"/>
          </a:xfrm>
          <a:custGeom>
            <a:avLst/>
            <a:gdLst>
              <a:gd name="connsiteX0" fmla="*/ 1404593 w 1500452"/>
              <a:gd name="connsiteY0" fmla="*/ 235670 h 1692135"/>
              <a:gd name="connsiteX1" fmla="*/ 1376313 w 1500452"/>
              <a:gd name="connsiteY1" fmla="*/ 216816 h 1692135"/>
              <a:gd name="connsiteX2" fmla="*/ 1348033 w 1500452"/>
              <a:gd name="connsiteY2" fmla="*/ 207389 h 1692135"/>
              <a:gd name="connsiteX3" fmla="*/ 1291472 w 1500452"/>
              <a:gd name="connsiteY3" fmla="*/ 169682 h 1692135"/>
              <a:gd name="connsiteX4" fmla="*/ 1225484 w 1500452"/>
              <a:gd name="connsiteY4" fmla="*/ 141402 h 1692135"/>
              <a:gd name="connsiteX5" fmla="*/ 1150070 w 1500452"/>
              <a:gd name="connsiteY5" fmla="*/ 94268 h 1692135"/>
              <a:gd name="connsiteX6" fmla="*/ 1112363 w 1500452"/>
              <a:gd name="connsiteY6" fmla="*/ 84841 h 1692135"/>
              <a:gd name="connsiteX7" fmla="*/ 1008668 w 1500452"/>
              <a:gd name="connsiteY7" fmla="*/ 56561 h 1692135"/>
              <a:gd name="connsiteX8" fmla="*/ 980387 w 1500452"/>
              <a:gd name="connsiteY8" fmla="*/ 47134 h 1692135"/>
              <a:gd name="connsiteX9" fmla="*/ 772998 w 1500452"/>
              <a:gd name="connsiteY9" fmla="*/ 37707 h 1692135"/>
              <a:gd name="connsiteX10" fmla="*/ 659876 w 1500452"/>
              <a:gd name="connsiteY10" fmla="*/ 28280 h 1692135"/>
              <a:gd name="connsiteX11" fmla="*/ 546754 w 1500452"/>
              <a:gd name="connsiteY11" fmla="*/ 9426 h 1692135"/>
              <a:gd name="connsiteX12" fmla="*/ 471340 w 1500452"/>
              <a:gd name="connsiteY12" fmla="*/ 0 h 1692135"/>
              <a:gd name="connsiteX13" fmla="*/ 358218 w 1500452"/>
              <a:gd name="connsiteY13" fmla="*/ 9426 h 1692135"/>
              <a:gd name="connsiteX14" fmla="*/ 245097 w 1500452"/>
              <a:gd name="connsiteY14" fmla="*/ 28280 h 1692135"/>
              <a:gd name="connsiteX15" fmla="*/ 179109 w 1500452"/>
              <a:gd name="connsiteY15" fmla="*/ 47134 h 1692135"/>
              <a:gd name="connsiteX16" fmla="*/ 56560 w 1500452"/>
              <a:gd name="connsiteY16" fmla="*/ 150829 h 1692135"/>
              <a:gd name="connsiteX17" fmla="*/ 18853 w 1500452"/>
              <a:gd name="connsiteY17" fmla="*/ 207389 h 1692135"/>
              <a:gd name="connsiteX18" fmla="*/ 0 w 1500452"/>
              <a:gd name="connsiteY18" fmla="*/ 273377 h 1692135"/>
              <a:gd name="connsiteX19" fmla="*/ 28280 w 1500452"/>
              <a:gd name="connsiteY19" fmla="*/ 414779 h 1692135"/>
              <a:gd name="connsiteX20" fmla="*/ 56560 w 1500452"/>
              <a:gd name="connsiteY20" fmla="*/ 452486 h 1692135"/>
              <a:gd name="connsiteX21" fmla="*/ 75414 w 1500452"/>
              <a:gd name="connsiteY21" fmla="*/ 480767 h 1692135"/>
              <a:gd name="connsiteX22" fmla="*/ 131975 w 1500452"/>
              <a:gd name="connsiteY22" fmla="*/ 527901 h 1692135"/>
              <a:gd name="connsiteX23" fmla="*/ 188536 w 1500452"/>
              <a:gd name="connsiteY23" fmla="*/ 593888 h 1692135"/>
              <a:gd name="connsiteX24" fmla="*/ 216816 w 1500452"/>
              <a:gd name="connsiteY24" fmla="*/ 603315 h 1692135"/>
              <a:gd name="connsiteX25" fmla="*/ 273377 w 1500452"/>
              <a:gd name="connsiteY25" fmla="*/ 641022 h 1692135"/>
              <a:gd name="connsiteX26" fmla="*/ 320511 w 1500452"/>
              <a:gd name="connsiteY26" fmla="*/ 650449 h 1692135"/>
              <a:gd name="connsiteX27" fmla="*/ 348791 w 1500452"/>
              <a:gd name="connsiteY27" fmla="*/ 659876 h 1692135"/>
              <a:gd name="connsiteX28" fmla="*/ 405352 w 1500452"/>
              <a:gd name="connsiteY28" fmla="*/ 707010 h 1692135"/>
              <a:gd name="connsiteX29" fmla="*/ 461913 w 1500452"/>
              <a:gd name="connsiteY29" fmla="*/ 744717 h 1692135"/>
              <a:gd name="connsiteX30" fmla="*/ 546754 w 1500452"/>
              <a:gd name="connsiteY30" fmla="*/ 754144 h 1692135"/>
              <a:gd name="connsiteX31" fmla="*/ 593888 w 1500452"/>
              <a:gd name="connsiteY31" fmla="*/ 763571 h 1692135"/>
              <a:gd name="connsiteX32" fmla="*/ 631596 w 1500452"/>
              <a:gd name="connsiteY32" fmla="*/ 772998 h 1692135"/>
              <a:gd name="connsiteX33" fmla="*/ 725864 w 1500452"/>
              <a:gd name="connsiteY33" fmla="*/ 782424 h 1692135"/>
              <a:gd name="connsiteX34" fmla="*/ 763571 w 1500452"/>
              <a:gd name="connsiteY34" fmla="*/ 791851 h 1692135"/>
              <a:gd name="connsiteX35" fmla="*/ 933253 w 1500452"/>
              <a:gd name="connsiteY35" fmla="*/ 810705 h 1692135"/>
              <a:gd name="connsiteX36" fmla="*/ 952107 w 1500452"/>
              <a:gd name="connsiteY36" fmla="*/ 838985 h 1692135"/>
              <a:gd name="connsiteX37" fmla="*/ 970960 w 1500452"/>
              <a:gd name="connsiteY37" fmla="*/ 895546 h 1692135"/>
              <a:gd name="connsiteX38" fmla="*/ 980387 w 1500452"/>
              <a:gd name="connsiteY38" fmla="*/ 989814 h 1692135"/>
              <a:gd name="connsiteX39" fmla="*/ 952107 w 1500452"/>
              <a:gd name="connsiteY39" fmla="*/ 1131216 h 1692135"/>
              <a:gd name="connsiteX40" fmla="*/ 933253 w 1500452"/>
              <a:gd name="connsiteY40" fmla="*/ 1159497 h 1692135"/>
              <a:gd name="connsiteX41" fmla="*/ 895546 w 1500452"/>
              <a:gd name="connsiteY41" fmla="*/ 1216057 h 1692135"/>
              <a:gd name="connsiteX42" fmla="*/ 867266 w 1500452"/>
              <a:gd name="connsiteY42" fmla="*/ 1272618 h 1692135"/>
              <a:gd name="connsiteX43" fmla="*/ 820132 w 1500452"/>
              <a:gd name="connsiteY43" fmla="*/ 1329179 h 1692135"/>
              <a:gd name="connsiteX44" fmla="*/ 801278 w 1500452"/>
              <a:gd name="connsiteY44" fmla="*/ 1395167 h 1692135"/>
              <a:gd name="connsiteX45" fmla="*/ 791851 w 1500452"/>
              <a:gd name="connsiteY45" fmla="*/ 1480008 h 1692135"/>
              <a:gd name="connsiteX46" fmla="*/ 801278 w 1500452"/>
              <a:gd name="connsiteY46" fmla="*/ 1593130 h 1692135"/>
              <a:gd name="connsiteX47" fmla="*/ 904973 w 1500452"/>
              <a:gd name="connsiteY47" fmla="*/ 1640264 h 1692135"/>
              <a:gd name="connsiteX48" fmla="*/ 1102936 w 1500452"/>
              <a:gd name="connsiteY48" fmla="*/ 1649690 h 1692135"/>
              <a:gd name="connsiteX49" fmla="*/ 1234911 w 1500452"/>
              <a:gd name="connsiteY49" fmla="*/ 1687398 h 1692135"/>
              <a:gd name="connsiteX50" fmla="*/ 1357459 w 1500452"/>
              <a:gd name="connsiteY50" fmla="*/ 1677971 h 1692135"/>
              <a:gd name="connsiteX51" fmla="*/ 1414020 w 1500452"/>
              <a:gd name="connsiteY51" fmla="*/ 1621410 h 1692135"/>
              <a:gd name="connsiteX52" fmla="*/ 1432874 w 1500452"/>
              <a:gd name="connsiteY52" fmla="*/ 1564849 h 1692135"/>
              <a:gd name="connsiteX53" fmla="*/ 1442301 w 1500452"/>
              <a:gd name="connsiteY53" fmla="*/ 923826 h 1692135"/>
              <a:gd name="connsiteX54" fmla="*/ 1451727 w 1500452"/>
              <a:gd name="connsiteY54" fmla="*/ 895546 h 1692135"/>
              <a:gd name="connsiteX55" fmla="*/ 1442301 w 1500452"/>
              <a:gd name="connsiteY55" fmla="*/ 301657 h 1692135"/>
              <a:gd name="connsiteX56" fmla="*/ 1414020 w 1500452"/>
              <a:gd name="connsiteY56" fmla="*/ 245097 h 1692135"/>
              <a:gd name="connsiteX57" fmla="*/ 1404593 w 1500452"/>
              <a:gd name="connsiteY57" fmla="*/ 235670 h 1692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500452" h="1692135">
                <a:moveTo>
                  <a:pt x="1404593" y="235670"/>
                </a:moveTo>
                <a:cubicBezTo>
                  <a:pt x="1398309" y="230957"/>
                  <a:pt x="1386446" y="221883"/>
                  <a:pt x="1376313" y="216816"/>
                </a:cubicBezTo>
                <a:cubicBezTo>
                  <a:pt x="1367425" y="212372"/>
                  <a:pt x="1356719" y="212215"/>
                  <a:pt x="1348033" y="207389"/>
                </a:cubicBezTo>
                <a:cubicBezTo>
                  <a:pt x="1328225" y="196385"/>
                  <a:pt x="1310326" y="182251"/>
                  <a:pt x="1291472" y="169682"/>
                </a:cubicBezTo>
                <a:cubicBezTo>
                  <a:pt x="1268176" y="154151"/>
                  <a:pt x="1250621" y="149781"/>
                  <a:pt x="1225484" y="141402"/>
                </a:cubicBezTo>
                <a:cubicBezTo>
                  <a:pt x="1206562" y="128787"/>
                  <a:pt x="1167131" y="101851"/>
                  <a:pt x="1150070" y="94268"/>
                </a:cubicBezTo>
                <a:cubicBezTo>
                  <a:pt x="1138231" y="89006"/>
                  <a:pt x="1124772" y="88564"/>
                  <a:pt x="1112363" y="84841"/>
                </a:cubicBezTo>
                <a:cubicBezTo>
                  <a:pt x="910158" y="24178"/>
                  <a:pt x="1180456" y="99506"/>
                  <a:pt x="1008668" y="56561"/>
                </a:cubicBezTo>
                <a:cubicBezTo>
                  <a:pt x="999028" y="54151"/>
                  <a:pt x="990292" y="47926"/>
                  <a:pt x="980387" y="47134"/>
                </a:cubicBezTo>
                <a:cubicBezTo>
                  <a:pt x="911406" y="41615"/>
                  <a:pt x="842080" y="41771"/>
                  <a:pt x="772998" y="37707"/>
                </a:cubicBezTo>
                <a:cubicBezTo>
                  <a:pt x="735225" y="35485"/>
                  <a:pt x="697583" y="31422"/>
                  <a:pt x="659876" y="28280"/>
                </a:cubicBezTo>
                <a:cubicBezTo>
                  <a:pt x="603600" y="9521"/>
                  <a:pt x="644340" y="20906"/>
                  <a:pt x="546754" y="9426"/>
                </a:cubicBezTo>
                <a:lnTo>
                  <a:pt x="471340" y="0"/>
                </a:lnTo>
                <a:cubicBezTo>
                  <a:pt x="433633" y="3142"/>
                  <a:pt x="395848" y="5465"/>
                  <a:pt x="358218" y="9426"/>
                </a:cubicBezTo>
                <a:cubicBezTo>
                  <a:pt x="320839" y="13360"/>
                  <a:pt x="281951" y="20090"/>
                  <a:pt x="245097" y="28280"/>
                </a:cubicBezTo>
                <a:cubicBezTo>
                  <a:pt x="236960" y="30088"/>
                  <a:pt x="189608" y="41301"/>
                  <a:pt x="179109" y="47134"/>
                </a:cubicBezTo>
                <a:cubicBezTo>
                  <a:pt x="137990" y="69978"/>
                  <a:pt x="81839" y="112911"/>
                  <a:pt x="56560" y="150829"/>
                </a:cubicBezTo>
                <a:lnTo>
                  <a:pt x="18853" y="207389"/>
                </a:lnTo>
                <a:cubicBezTo>
                  <a:pt x="14407" y="220727"/>
                  <a:pt x="0" y="261537"/>
                  <a:pt x="0" y="273377"/>
                </a:cubicBezTo>
                <a:cubicBezTo>
                  <a:pt x="0" y="307350"/>
                  <a:pt x="13540" y="382351"/>
                  <a:pt x="28280" y="414779"/>
                </a:cubicBezTo>
                <a:cubicBezTo>
                  <a:pt x="34781" y="429082"/>
                  <a:pt x="47428" y="439701"/>
                  <a:pt x="56560" y="452486"/>
                </a:cubicBezTo>
                <a:cubicBezTo>
                  <a:pt x="63145" y="461705"/>
                  <a:pt x="67403" y="472756"/>
                  <a:pt x="75414" y="480767"/>
                </a:cubicBezTo>
                <a:cubicBezTo>
                  <a:pt x="162693" y="568046"/>
                  <a:pt x="39310" y="419791"/>
                  <a:pt x="131975" y="527901"/>
                </a:cubicBezTo>
                <a:cubicBezTo>
                  <a:pt x="149403" y="548233"/>
                  <a:pt x="165141" y="578292"/>
                  <a:pt x="188536" y="593888"/>
                </a:cubicBezTo>
                <a:cubicBezTo>
                  <a:pt x="196804" y="599400"/>
                  <a:pt x="208130" y="598489"/>
                  <a:pt x="216816" y="603315"/>
                </a:cubicBezTo>
                <a:cubicBezTo>
                  <a:pt x="236624" y="614319"/>
                  <a:pt x="254523" y="628453"/>
                  <a:pt x="273377" y="641022"/>
                </a:cubicBezTo>
                <a:cubicBezTo>
                  <a:pt x="286709" y="649910"/>
                  <a:pt x="304967" y="646563"/>
                  <a:pt x="320511" y="650449"/>
                </a:cubicBezTo>
                <a:cubicBezTo>
                  <a:pt x="330151" y="652859"/>
                  <a:pt x="339903" y="655432"/>
                  <a:pt x="348791" y="659876"/>
                </a:cubicBezTo>
                <a:cubicBezTo>
                  <a:pt x="389217" y="680089"/>
                  <a:pt x="367823" y="677821"/>
                  <a:pt x="405352" y="707010"/>
                </a:cubicBezTo>
                <a:cubicBezTo>
                  <a:pt x="423238" y="720921"/>
                  <a:pt x="439392" y="742215"/>
                  <a:pt x="461913" y="744717"/>
                </a:cubicBezTo>
                <a:cubicBezTo>
                  <a:pt x="490193" y="747859"/>
                  <a:pt x="518586" y="750120"/>
                  <a:pt x="546754" y="754144"/>
                </a:cubicBezTo>
                <a:cubicBezTo>
                  <a:pt x="562615" y="756410"/>
                  <a:pt x="578247" y="760095"/>
                  <a:pt x="593888" y="763571"/>
                </a:cubicBezTo>
                <a:cubicBezTo>
                  <a:pt x="606536" y="766382"/>
                  <a:pt x="618770" y="771166"/>
                  <a:pt x="631596" y="772998"/>
                </a:cubicBezTo>
                <a:cubicBezTo>
                  <a:pt x="662858" y="777464"/>
                  <a:pt x="694441" y="779282"/>
                  <a:pt x="725864" y="782424"/>
                </a:cubicBezTo>
                <a:cubicBezTo>
                  <a:pt x="738433" y="785566"/>
                  <a:pt x="750686" y="790495"/>
                  <a:pt x="763571" y="791851"/>
                </a:cubicBezTo>
                <a:cubicBezTo>
                  <a:pt x="940495" y="810475"/>
                  <a:pt x="854772" y="784544"/>
                  <a:pt x="933253" y="810705"/>
                </a:cubicBezTo>
                <a:cubicBezTo>
                  <a:pt x="939538" y="820132"/>
                  <a:pt x="947506" y="828632"/>
                  <a:pt x="952107" y="838985"/>
                </a:cubicBezTo>
                <a:cubicBezTo>
                  <a:pt x="960178" y="857146"/>
                  <a:pt x="970960" y="895546"/>
                  <a:pt x="970960" y="895546"/>
                </a:cubicBezTo>
                <a:cubicBezTo>
                  <a:pt x="974102" y="926969"/>
                  <a:pt x="980387" y="958235"/>
                  <a:pt x="980387" y="989814"/>
                </a:cubicBezTo>
                <a:cubicBezTo>
                  <a:pt x="980387" y="1059541"/>
                  <a:pt x="971841" y="1072012"/>
                  <a:pt x="952107" y="1131216"/>
                </a:cubicBezTo>
                <a:cubicBezTo>
                  <a:pt x="948524" y="1141964"/>
                  <a:pt x="938320" y="1149363"/>
                  <a:pt x="933253" y="1159497"/>
                </a:cubicBezTo>
                <a:cubicBezTo>
                  <a:pt x="905968" y="1214067"/>
                  <a:pt x="949155" y="1162448"/>
                  <a:pt x="895546" y="1216057"/>
                </a:cubicBezTo>
                <a:cubicBezTo>
                  <a:pt x="886098" y="1244400"/>
                  <a:pt x="887570" y="1248253"/>
                  <a:pt x="867266" y="1272618"/>
                </a:cubicBezTo>
                <a:cubicBezTo>
                  <a:pt x="841204" y="1303892"/>
                  <a:pt x="837686" y="1294070"/>
                  <a:pt x="820132" y="1329179"/>
                </a:cubicBezTo>
                <a:cubicBezTo>
                  <a:pt x="813369" y="1342705"/>
                  <a:pt x="804299" y="1383083"/>
                  <a:pt x="801278" y="1395167"/>
                </a:cubicBezTo>
                <a:cubicBezTo>
                  <a:pt x="798136" y="1423447"/>
                  <a:pt x="791851" y="1451554"/>
                  <a:pt x="791851" y="1480008"/>
                </a:cubicBezTo>
                <a:cubicBezTo>
                  <a:pt x="791851" y="1517846"/>
                  <a:pt x="791529" y="1556570"/>
                  <a:pt x="801278" y="1593130"/>
                </a:cubicBezTo>
                <a:cubicBezTo>
                  <a:pt x="810781" y="1628767"/>
                  <a:pt x="888735" y="1639491"/>
                  <a:pt x="904973" y="1640264"/>
                </a:cubicBezTo>
                <a:lnTo>
                  <a:pt x="1102936" y="1649690"/>
                </a:lnTo>
                <a:cubicBezTo>
                  <a:pt x="1184079" y="1676738"/>
                  <a:pt x="1140217" y="1663724"/>
                  <a:pt x="1234911" y="1687398"/>
                </a:cubicBezTo>
                <a:cubicBezTo>
                  <a:pt x="1275760" y="1684256"/>
                  <a:pt x="1319015" y="1692135"/>
                  <a:pt x="1357459" y="1677971"/>
                </a:cubicBezTo>
                <a:cubicBezTo>
                  <a:pt x="1382478" y="1668753"/>
                  <a:pt x="1414020" y="1621410"/>
                  <a:pt x="1414020" y="1621410"/>
                </a:cubicBezTo>
                <a:lnTo>
                  <a:pt x="1432874" y="1564849"/>
                </a:lnTo>
                <a:cubicBezTo>
                  <a:pt x="1500452" y="1362118"/>
                  <a:pt x="1436284" y="1137439"/>
                  <a:pt x="1442301" y="923826"/>
                </a:cubicBezTo>
                <a:cubicBezTo>
                  <a:pt x="1442581" y="913893"/>
                  <a:pt x="1448585" y="904973"/>
                  <a:pt x="1451727" y="895546"/>
                </a:cubicBezTo>
                <a:cubicBezTo>
                  <a:pt x="1448585" y="697583"/>
                  <a:pt x="1448298" y="499554"/>
                  <a:pt x="1442301" y="301657"/>
                </a:cubicBezTo>
                <a:cubicBezTo>
                  <a:pt x="1441877" y="287655"/>
                  <a:pt x="1424036" y="253110"/>
                  <a:pt x="1414020" y="245097"/>
                </a:cubicBezTo>
                <a:cubicBezTo>
                  <a:pt x="1365485" y="206269"/>
                  <a:pt x="1410878" y="240384"/>
                  <a:pt x="1404593" y="235670"/>
                </a:cubicBezTo>
                <a:close/>
              </a:path>
            </a:pathLst>
          </a:cu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 sz="1400" dirty="0" smtClean="0">
            <a:solidFill>
              <a:schemeClr val="tx1"/>
            </a:solidFill>
            <a:latin typeface="Consolas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8501</TotalTime>
  <Words>1660</Words>
  <Application>Microsoft Office PowerPoint</Application>
  <PresentationFormat>화면 슬라이드 쇼(4:3)</PresentationFormat>
  <Paragraphs>492</Paragraphs>
  <Slides>72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72</vt:i4>
      </vt:variant>
    </vt:vector>
  </HeadingPairs>
  <TitlesOfParts>
    <vt:vector size="73" baseType="lpstr">
      <vt:lpstr>SNU IDB Lab.</vt:lpstr>
      <vt:lpstr>Large-scale Incremental Processing Using Distributed Transactions and Notifications</vt:lpstr>
      <vt:lpstr>Outline 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Outline </vt:lpstr>
      <vt:lpstr>Design</vt:lpstr>
      <vt:lpstr>Design</vt:lpstr>
      <vt:lpstr>Design</vt:lpstr>
      <vt:lpstr>Design</vt:lpstr>
      <vt:lpstr>Design</vt:lpstr>
      <vt:lpstr>Design</vt:lpstr>
      <vt:lpstr>Design</vt:lpstr>
      <vt:lpstr>Design</vt:lpstr>
      <vt:lpstr>Design</vt:lpstr>
      <vt:lpstr>Design – Bigtable overview</vt:lpstr>
      <vt:lpstr>Design – Transactions</vt:lpstr>
      <vt:lpstr>Design – Transactions</vt:lpstr>
      <vt:lpstr>Design – Transactions</vt:lpstr>
      <vt:lpstr>Design – Transactions</vt:lpstr>
      <vt:lpstr>Design – Transactions</vt:lpstr>
      <vt:lpstr>Design – Transactions</vt:lpstr>
      <vt:lpstr>Design – Transactions</vt:lpstr>
      <vt:lpstr>Design – Transactions</vt:lpstr>
      <vt:lpstr>Design – Transactions</vt:lpstr>
      <vt:lpstr>Design – Transactions</vt:lpstr>
      <vt:lpstr>Design – Transactions</vt:lpstr>
      <vt:lpstr>Design – Transactions</vt:lpstr>
      <vt:lpstr>Design – Transactions</vt:lpstr>
      <vt:lpstr>Design – Transactions</vt:lpstr>
      <vt:lpstr>Design – Transactions</vt:lpstr>
      <vt:lpstr>Design – Transactions</vt:lpstr>
      <vt:lpstr>Design – Transactions</vt:lpstr>
      <vt:lpstr>Design – Transactions</vt:lpstr>
      <vt:lpstr>Design – Transactions</vt:lpstr>
      <vt:lpstr>Design – Transactions</vt:lpstr>
      <vt:lpstr>Design – Transactions</vt:lpstr>
      <vt:lpstr>Design – Transactions</vt:lpstr>
      <vt:lpstr>Design – Transactions</vt:lpstr>
      <vt:lpstr>Design – Transactions</vt:lpstr>
      <vt:lpstr>Design – Transactions</vt:lpstr>
      <vt:lpstr>Design – Transactions</vt:lpstr>
      <vt:lpstr>Design – Transactions</vt:lpstr>
      <vt:lpstr>Design – Transactions</vt:lpstr>
      <vt:lpstr>Design – Transactions</vt:lpstr>
      <vt:lpstr>Design – Transactions</vt:lpstr>
      <vt:lpstr>Design – Transactions</vt:lpstr>
      <vt:lpstr>Design – Transactions</vt:lpstr>
      <vt:lpstr>Design – Notifications</vt:lpstr>
      <vt:lpstr>Design – Notifications</vt:lpstr>
      <vt:lpstr>Design – Notifications</vt:lpstr>
      <vt:lpstr>Design – Notifications</vt:lpstr>
      <vt:lpstr>Design – Notifications</vt:lpstr>
      <vt:lpstr>Outline </vt:lpstr>
      <vt:lpstr>Evaluation</vt:lpstr>
      <vt:lpstr>Evaluation</vt:lpstr>
      <vt:lpstr>Evaluation</vt:lpstr>
      <vt:lpstr>Evaluation</vt:lpstr>
      <vt:lpstr>Outline </vt:lpstr>
      <vt:lpstr>Conclusion</vt:lpstr>
      <vt:lpstr>Outline </vt:lpstr>
      <vt:lpstr>Good and Not So Good Things</vt:lpstr>
      <vt:lpstr>Thank You!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Large-scale Incremental Processing Using Distributed Transactions and Notifications</dc:title>
  <cp:lastModifiedBy>bem</cp:lastModifiedBy>
  <cp:revision>1344</cp:revision>
  <dcterms:created xsi:type="dcterms:W3CDTF">2006-10-05T04:04:58Z</dcterms:created>
  <dcterms:modified xsi:type="dcterms:W3CDTF">2012-02-14T23:51:52Z</dcterms:modified>
</cp:coreProperties>
</file>