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5" r:id="rId4"/>
    <p:sldId id="262" r:id="rId5"/>
    <p:sldId id="264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200" b="1">
                <a:solidFill>
                  <a:srgbClr val="083E88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F29FDD5D-C9EC-4F21-9DB9-7C99078B3C1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419709" y="3389974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72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DD5D-C9EC-4F21-9DB9-7C99078B3C1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514351" cy="89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62402" y="1345581"/>
            <a:ext cx="8302213" cy="5228062"/>
          </a:xfrm>
          <a:prstGeom prst="rect">
            <a:avLst/>
          </a:prstGeom>
        </p:spPr>
        <p:txBody>
          <a:bodyPr>
            <a:normAutofit/>
          </a:bodyPr>
          <a:lstStyle>
            <a:lvl1pPr marL="200918" indent="-200918">
              <a:buClr>
                <a:srgbClr val="083E88"/>
              </a:buClr>
              <a:buFont typeface="Wingdings" panose="05000000000000000000" pitchFamily="2" charset="2"/>
              <a:buChar char="§"/>
              <a:defRPr sz="2400"/>
            </a:lvl1pPr>
            <a:lvl2pPr marL="451842" indent="-194667">
              <a:buClr>
                <a:srgbClr val="083E88"/>
              </a:buClr>
              <a:buFont typeface="Calibri" panose="020F0502020204030204" pitchFamily="34" charset="0"/>
              <a:buChar char="‒"/>
              <a:tabLst>
                <a:tab pos="405408" algn="l"/>
              </a:tabLst>
              <a:defRPr sz="2000">
                <a:latin typeface="+mn-lt"/>
              </a:defRPr>
            </a:lvl2pPr>
            <a:lvl3pPr marL="642938" indent="-128588">
              <a:buClr>
                <a:srgbClr val="083E88"/>
              </a:buClr>
              <a:buFont typeface="Arial" panose="020B0604020202020204" pitchFamily="34" charset="0"/>
              <a:buChar char="•"/>
              <a:defRPr sz="1800"/>
            </a:lvl3pPr>
            <a:lvl4pPr marL="900113" indent="-128588">
              <a:buClr>
                <a:srgbClr val="083E88"/>
              </a:buClr>
              <a:buFont typeface="Calibri" panose="020F0502020204030204" pitchFamily="34" charset="0"/>
              <a:buChar char="‒"/>
              <a:defRPr sz="1600"/>
            </a:lvl4pPr>
            <a:lvl5pPr marL="1157288" indent="-128588">
              <a:buClr>
                <a:srgbClr val="083E88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>
              <a:buClr>
                <a:schemeClr val="accent5">
                  <a:lumMod val="50000"/>
                </a:schemeClr>
              </a:buClr>
            </a:pPr>
            <a:r>
              <a:rPr lang="ko-KR" altLang="en-US" smtClean="0"/>
              <a:t>마스터 텍스트 스타일을 편집합니다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ko-KR" altLang="en-US" smtClean="0"/>
              <a:t>둘째 수준</a:t>
            </a:r>
          </a:p>
          <a:p>
            <a:pPr lvl="2">
              <a:buClr>
                <a:schemeClr val="accent5">
                  <a:lumMod val="50000"/>
                </a:schemeClr>
              </a:buClr>
            </a:pPr>
            <a:r>
              <a:rPr lang="ko-KR" altLang="en-US" smtClean="0"/>
              <a:t>셋째 수준</a:t>
            </a:r>
          </a:p>
          <a:p>
            <a:pPr lvl="3">
              <a:buClr>
                <a:schemeClr val="accent5">
                  <a:lumMod val="50000"/>
                </a:schemeClr>
              </a:buClr>
            </a:pPr>
            <a:r>
              <a:rPr lang="ko-KR" altLang="en-US" smtClean="0"/>
              <a:t>넷째 수준</a:t>
            </a:r>
          </a:p>
          <a:p>
            <a:pPr lvl="4">
              <a:buClr>
                <a:schemeClr val="accent5">
                  <a:lumMod val="50000"/>
                </a:schemeClr>
              </a:buClr>
            </a:pPr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62402" y="95251"/>
            <a:ext cx="7743413" cy="75535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2800" b="1">
                <a:solidFill>
                  <a:srgbClr val="083E88"/>
                </a:solidFill>
                <a:effectLst/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9" y="6506390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8444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95675" y="6562729"/>
            <a:ext cx="2057400" cy="247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FDD5D-C9EC-4F21-9DB9-7C99078B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007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defTabSz="514350" rtl="0" eaLnBrk="1" latinLnBrk="1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1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Relationship Id="rId9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en-US" altLang="ko-KR" dirty="0" smtClean="0"/>
              <a:t>Project 6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ko-KR" altLang="en-US" dirty="0" smtClean="0"/>
              <a:t>같은 그림 찾기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012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목표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같은 그림 찾기 프로그램을 구현하라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요구 사항</a:t>
            </a:r>
            <a:endParaRPr lang="en-US" altLang="ko-KR" dirty="0" smtClean="0"/>
          </a:p>
          <a:p>
            <a:pPr lvl="1"/>
            <a:r>
              <a:rPr lang="en-US" altLang="ko-KR" smtClean="0"/>
              <a:t>Python </a:t>
            </a:r>
            <a:r>
              <a:rPr lang="en-US" altLang="ko-KR" smtClean="0"/>
              <a:t>3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tkinter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비고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뼈대 코드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이미지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원하는 </a:t>
            </a:r>
            <a:r>
              <a:rPr lang="en-US" altLang="ko-KR" dirty="0" smtClean="0"/>
              <a:t>library, module,</a:t>
            </a:r>
            <a:r>
              <a:rPr lang="ko-KR" altLang="en-US" dirty="0" smtClean="0"/>
              <a:t> </a:t>
            </a:r>
            <a:r>
              <a:rPr lang="en-US" altLang="ko-KR" dirty="0" smtClean="0"/>
              <a:t>method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parameter </a:t>
            </a:r>
            <a:r>
              <a:rPr lang="ko-KR" altLang="en-US" dirty="0" smtClean="0"/>
              <a:t>추가 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같은 그림 찾기 설명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후면 참조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510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458" y="1345581"/>
            <a:ext cx="6591300" cy="504825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같은 그림 찾기 설명 </a:t>
            </a:r>
            <a:r>
              <a:rPr lang="en-US" altLang="ko-KR" dirty="0" smtClean="0"/>
              <a:t>– GUI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656808" y="1612900"/>
            <a:ext cx="3780000" cy="37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72873" y="199390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Maintable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58130" y="5486400"/>
            <a:ext cx="6571627" cy="9074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849429" y="557078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Conveyor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43943" y="3502900"/>
            <a:ext cx="904357" cy="90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572873" y="3685040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Hidden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image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직선 연결선 15"/>
          <p:cNvCxnSpPr>
            <a:stCxn id="10" idx="3"/>
          </p:cNvCxnSpPr>
          <p:nvPr/>
        </p:nvCxnSpPr>
        <p:spPr>
          <a:xfrm>
            <a:off x="5448300" y="3954900"/>
            <a:ext cx="1098119" cy="188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01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같은 그림 찾기 설명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실행 예제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458" y="1353107"/>
            <a:ext cx="6591300" cy="50482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458" y="3523219"/>
            <a:ext cx="895350" cy="904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658" y="5519907"/>
            <a:ext cx="6438900" cy="809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0980" y="2643744"/>
            <a:ext cx="857250" cy="8572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2783" y="5570707"/>
            <a:ext cx="333375" cy="2000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3508" y="5548481"/>
            <a:ext cx="400050" cy="2571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56439" y="28825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일치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16452" y="58829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일치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38551" y="37909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불일치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258050" y="5831056"/>
            <a:ext cx="495508" cy="4968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824028" y="58829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추가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314658" y="5826814"/>
            <a:ext cx="495508" cy="49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23101" y="58905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버려짐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55163" y="5548481"/>
            <a:ext cx="333375" cy="2222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206304" y="52045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전진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72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3" grpId="0"/>
      <p:bldP spid="13" grpId="1"/>
      <p:bldP spid="14" grpId="0" animBg="1"/>
      <p:bldP spid="14" grpId="1" animBg="1"/>
      <p:bldP spid="15" grpId="0"/>
      <p:bldP spid="15" grpId="1"/>
      <p:bldP spid="16" grpId="0" animBg="1"/>
      <p:bldP spid="17" grpId="0"/>
      <p:bldP spid="17" grpId="1"/>
      <p:bldP spid="18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실행 순서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03528" y="1493520"/>
            <a:ext cx="1661160" cy="518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초기 </a:t>
            </a:r>
            <a:r>
              <a:rPr lang="en-US" altLang="ko-KR" dirty="0" smtClean="0">
                <a:solidFill>
                  <a:schemeClr val="tx1"/>
                </a:solidFill>
              </a:rPr>
              <a:t>GUI </a:t>
            </a:r>
            <a:r>
              <a:rPr lang="ko-KR" altLang="en-US" dirty="0" smtClean="0">
                <a:solidFill>
                  <a:schemeClr val="tx1"/>
                </a:solidFill>
              </a:rPr>
              <a:t>구성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08382" y="2380368"/>
            <a:ext cx="1851452" cy="518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 선택 후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Conveyor</a:t>
            </a:r>
            <a:r>
              <a:rPr lang="ko-KR" altLang="en-US" dirty="0" smtClean="0">
                <a:solidFill>
                  <a:schemeClr val="tx1"/>
                </a:solidFill>
              </a:rPr>
              <a:t>와 비교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703527" y="3470260"/>
            <a:ext cx="1661160" cy="649464"/>
            <a:chOff x="3703528" y="3175776"/>
            <a:chExt cx="1661160" cy="649464"/>
          </a:xfrm>
        </p:grpSpPr>
        <p:sp>
          <p:nvSpPr>
            <p:cNvPr id="6" name="순서도: 판단 5"/>
            <p:cNvSpPr/>
            <p:nvPr/>
          </p:nvSpPr>
          <p:spPr>
            <a:xfrm>
              <a:off x="3703528" y="3175776"/>
              <a:ext cx="1661160" cy="649464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3398" y="3315842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일치하는가</a:t>
              </a:r>
              <a:r>
                <a:rPr lang="en-US" altLang="ko-KR" dirty="0" smtClean="0"/>
                <a:t>?</a:t>
              </a:r>
              <a:endParaRPr lang="ko-KR" altLang="en-US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703527" y="4490242"/>
            <a:ext cx="1661160" cy="649464"/>
            <a:chOff x="3703528" y="4089152"/>
            <a:chExt cx="1661160" cy="649464"/>
          </a:xfrm>
        </p:grpSpPr>
        <p:sp>
          <p:nvSpPr>
            <p:cNvPr id="8" name="순서도: 판단 7"/>
            <p:cNvSpPr/>
            <p:nvPr/>
          </p:nvSpPr>
          <p:spPr>
            <a:xfrm>
              <a:off x="3703528" y="4089152"/>
              <a:ext cx="1661160" cy="649464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88312" y="4121496"/>
              <a:ext cx="8915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smtClean="0"/>
                <a:t>FINAL</a:t>
              </a:r>
              <a:br>
                <a:rPr lang="en-US" altLang="ko-KR" sz="1600" dirty="0" smtClean="0"/>
              </a:br>
              <a:r>
                <a:rPr lang="ko-KR" altLang="en-US" sz="1600" dirty="0" smtClean="0"/>
                <a:t>이미지</a:t>
              </a:r>
              <a:r>
                <a:rPr lang="en-US" altLang="ko-KR" sz="1600" dirty="0" smtClean="0"/>
                <a:t>?</a:t>
              </a:r>
              <a:endParaRPr lang="ko-KR" altLang="en-US" sz="16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061814" y="4168371"/>
            <a:ext cx="1661160" cy="649464"/>
            <a:chOff x="5799028" y="3589042"/>
            <a:chExt cx="1661160" cy="649464"/>
          </a:xfrm>
        </p:grpSpPr>
        <p:sp>
          <p:nvSpPr>
            <p:cNvPr id="9" name="순서도: 판단 8"/>
            <p:cNvSpPr/>
            <p:nvPr/>
          </p:nvSpPr>
          <p:spPr>
            <a:xfrm>
              <a:off x="5799028" y="3589042"/>
              <a:ext cx="1661160" cy="649464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83812" y="3625037"/>
              <a:ext cx="8915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/>
                <a:t>마지막 </a:t>
              </a:r>
              <a:r>
                <a:rPr lang="en-US" altLang="ko-KR" sz="1600" dirty="0" smtClean="0"/>
                <a:t/>
              </a:r>
              <a:br>
                <a:rPr lang="en-US" altLang="ko-KR" sz="1600" dirty="0" smtClean="0"/>
              </a:br>
              <a:r>
                <a:rPr lang="ko-KR" altLang="en-US" sz="1600" dirty="0" smtClean="0"/>
                <a:t>이미지</a:t>
              </a:r>
              <a:r>
                <a:rPr lang="en-US" altLang="ko-KR" sz="1600" dirty="0" smtClean="0"/>
                <a:t>?</a:t>
              </a:r>
              <a:endParaRPr lang="ko-KR" altLang="en-US" sz="1600" dirty="0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3703527" y="5510224"/>
            <a:ext cx="1661160" cy="518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게임 종료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69555" y="3535912"/>
            <a:ext cx="1661160" cy="518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Conveyor </a:t>
            </a:r>
            <a:r>
              <a:rPr lang="ko-KR" altLang="en-US" dirty="0" smtClean="0">
                <a:solidFill>
                  <a:schemeClr val="tx1"/>
                </a:solidFill>
              </a:rPr>
              <a:t>위치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ko-KR" altLang="en-US" sz="1600" dirty="0" smtClean="0">
                <a:solidFill>
                  <a:schemeClr val="tx1"/>
                </a:solidFill>
              </a:rPr>
              <a:t>우측 한 칸 전진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99028" y="3127545"/>
            <a:ext cx="2186732" cy="518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Conveyor </a:t>
            </a:r>
            <a:r>
              <a:rPr lang="ko-KR" altLang="en-US" sz="1600" dirty="0" smtClean="0">
                <a:solidFill>
                  <a:schemeClr val="tx1"/>
                </a:solidFill>
              </a:rPr>
              <a:t>좌측 이동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ko-KR" altLang="en-US" sz="1600" dirty="0" smtClean="0">
                <a:solidFill>
                  <a:schemeClr val="tx1"/>
                </a:solidFill>
              </a:rPr>
              <a:t>새 이미지 추가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>
            <a:stCxn id="4" idx="2"/>
            <a:endCxn id="5" idx="0"/>
          </p:cNvCxnSpPr>
          <p:nvPr/>
        </p:nvCxnSpPr>
        <p:spPr>
          <a:xfrm>
            <a:off x="4534108" y="2011680"/>
            <a:ext cx="0" cy="3686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5" idx="2"/>
            <a:endCxn id="6" idx="0"/>
          </p:cNvCxnSpPr>
          <p:nvPr/>
        </p:nvCxnSpPr>
        <p:spPr>
          <a:xfrm flipH="1">
            <a:off x="4534107" y="2898528"/>
            <a:ext cx="1" cy="5717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6" idx="2"/>
            <a:endCxn id="8" idx="0"/>
          </p:cNvCxnSpPr>
          <p:nvPr/>
        </p:nvCxnSpPr>
        <p:spPr>
          <a:xfrm>
            <a:off x="4534107" y="4119724"/>
            <a:ext cx="0" cy="3705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8" idx="2"/>
            <a:endCxn id="13" idx="0"/>
          </p:cNvCxnSpPr>
          <p:nvPr/>
        </p:nvCxnSpPr>
        <p:spPr>
          <a:xfrm>
            <a:off x="4534107" y="5139706"/>
            <a:ext cx="0" cy="3705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8" idx="1"/>
            <a:endCxn id="17" idx="2"/>
          </p:cNvCxnSpPr>
          <p:nvPr/>
        </p:nvCxnSpPr>
        <p:spPr>
          <a:xfrm rot="10800000">
            <a:off x="2400135" y="4054072"/>
            <a:ext cx="1303392" cy="76090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7" idx="0"/>
          </p:cNvCxnSpPr>
          <p:nvPr/>
        </p:nvCxnSpPr>
        <p:spPr>
          <a:xfrm rot="5400000" flipH="1" flipV="1">
            <a:off x="2554489" y="2482020"/>
            <a:ext cx="899538" cy="120824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6" idx="3"/>
            <a:endCxn id="9" idx="1"/>
          </p:cNvCxnSpPr>
          <p:nvPr/>
        </p:nvCxnSpPr>
        <p:spPr>
          <a:xfrm>
            <a:off x="5364687" y="3794992"/>
            <a:ext cx="697127" cy="6981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9" idx="0"/>
            <a:endCxn id="18" idx="2"/>
          </p:cNvCxnSpPr>
          <p:nvPr/>
        </p:nvCxnSpPr>
        <p:spPr>
          <a:xfrm flipV="1">
            <a:off x="6892394" y="3645705"/>
            <a:ext cx="0" cy="5226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8" idx="0"/>
            <a:endCxn id="5" idx="3"/>
          </p:cNvCxnSpPr>
          <p:nvPr/>
        </p:nvCxnSpPr>
        <p:spPr>
          <a:xfrm rot="16200000" flipV="1">
            <a:off x="5932066" y="2167217"/>
            <a:ext cx="488097" cy="143256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9" idx="2"/>
            <a:endCxn id="32" idx="3"/>
          </p:cNvCxnSpPr>
          <p:nvPr/>
        </p:nvCxnSpPr>
        <p:spPr>
          <a:xfrm rot="5400000">
            <a:off x="5492765" y="3857348"/>
            <a:ext cx="439143" cy="2360117"/>
          </a:xfrm>
          <a:prstGeom prst="bentConnector2">
            <a:avLst/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36855" y="408619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892393" y="484312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039834" y="507231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930865" y="36358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426796" y="44233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701234" y="39062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54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 smtClean="0"/>
              <a:t>Maintable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구성하기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4x4 </a:t>
            </a:r>
            <a:r>
              <a:rPr lang="ko-KR" altLang="en-US" dirty="0" smtClean="0"/>
              <a:t>크기로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앞면 </a:t>
            </a:r>
            <a:r>
              <a:rPr lang="ko-KR" altLang="en-US" dirty="0"/>
              <a:t>이미지들과 뒷면 </a:t>
            </a:r>
            <a:r>
              <a:rPr lang="ko-KR" altLang="en-US" dirty="0" smtClean="0"/>
              <a:t>이미지들간 랜덤 </a:t>
            </a:r>
            <a:r>
              <a:rPr lang="ko-KR" altLang="en-US" dirty="0" err="1" smtClean="0"/>
              <a:t>매칭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앞면 이미지 클릭 시 뒷면 이미지 </a:t>
            </a:r>
            <a:r>
              <a:rPr lang="en-US" altLang="ko-KR" dirty="0" smtClean="0"/>
              <a:t>3</a:t>
            </a:r>
            <a:r>
              <a:rPr lang="ko-KR" altLang="en-US" dirty="0" smtClean="0"/>
              <a:t>초간</a:t>
            </a:r>
            <a:r>
              <a:rPr lang="en-US" altLang="ko-KR" dirty="0"/>
              <a:t> </a:t>
            </a:r>
            <a:r>
              <a:rPr lang="ko-KR" altLang="en-US" dirty="0" smtClean="0"/>
              <a:t>공개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세부사항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1246602" y="3057525"/>
            <a:ext cx="857250" cy="3429000"/>
            <a:chOff x="662402" y="2143125"/>
            <a:chExt cx="857250" cy="3429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402" y="4714875"/>
              <a:ext cx="857250" cy="8572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402" y="3857625"/>
              <a:ext cx="857250" cy="8572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402" y="3000375"/>
              <a:ext cx="857250" cy="8572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402" y="2143125"/>
              <a:ext cx="857250" cy="8572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25" name="그룹 24"/>
          <p:cNvGrpSpPr/>
          <p:nvPr/>
        </p:nvGrpSpPr>
        <p:grpSpPr>
          <a:xfrm>
            <a:off x="3908781" y="3057525"/>
            <a:ext cx="857250" cy="3425436"/>
            <a:chOff x="1974263" y="2143125"/>
            <a:chExt cx="857250" cy="3425436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4263" y="4711311"/>
              <a:ext cx="857250" cy="8572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4263" y="3855843"/>
              <a:ext cx="857250" cy="8572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4263" y="3000375"/>
              <a:ext cx="857250" cy="8572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4263" y="2143125"/>
              <a:ext cx="857250" cy="8572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439" y="3067050"/>
            <a:ext cx="857250" cy="857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113" y="2209800"/>
            <a:ext cx="857250" cy="857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363" y="3067050"/>
            <a:ext cx="857250" cy="857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363" y="2209800"/>
            <a:ext cx="857250" cy="857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125" y="4670352"/>
            <a:ext cx="857250" cy="857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313" y="5527602"/>
            <a:ext cx="857250" cy="857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851" y="5527602"/>
            <a:ext cx="857250" cy="857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851" y="4670352"/>
            <a:ext cx="857250" cy="8572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8" name="직선 연결선 27"/>
          <p:cNvCxnSpPr>
            <a:stCxn id="7" idx="3"/>
            <a:endCxn id="9" idx="1"/>
          </p:cNvCxnSpPr>
          <p:nvPr/>
        </p:nvCxnSpPr>
        <p:spPr>
          <a:xfrm>
            <a:off x="2103852" y="3486150"/>
            <a:ext cx="1804929" cy="17127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6" idx="3"/>
            <a:endCxn id="8" idx="1"/>
          </p:cNvCxnSpPr>
          <p:nvPr/>
        </p:nvCxnSpPr>
        <p:spPr>
          <a:xfrm>
            <a:off x="2103852" y="4343400"/>
            <a:ext cx="1804929" cy="17109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5" idx="3"/>
            <a:endCxn id="10" idx="1"/>
          </p:cNvCxnSpPr>
          <p:nvPr/>
        </p:nvCxnSpPr>
        <p:spPr>
          <a:xfrm flipV="1">
            <a:off x="2103852" y="4343400"/>
            <a:ext cx="1804929" cy="8572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4" idx="3"/>
            <a:endCxn id="11" idx="1"/>
          </p:cNvCxnSpPr>
          <p:nvPr/>
        </p:nvCxnSpPr>
        <p:spPr>
          <a:xfrm flipV="1">
            <a:off x="2103852" y="3486150"/>
            <a:ext cx="1804929" cy="25717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오른쪽 화살표 34"/>
          <p:cNvSpPr/>
          <p:nvPr/>
        </p:nvSpPr>
        <p:spPr>
          <a:xfrm>
            <a:off x="4949667" y="4342509"/>
            <a:ext cx="873210" cy="61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000532" y="411628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앞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000531" y="655037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뒤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879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Conveyor belt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그림 이미지 </a:t>
            </a:r>
            <a:r>
              <a:rPr lang="en-US" altLang="ko-KR" dirty="0" smtClean="0"/>
              <a:t>shuffle</a:t>
            </a:r>
          </a:p>
          <a:p>
            <a:pPr lvl="2"/>
            <a:r>
              <a:rPr lang="ko-KR" altLang="en-US" dirty="0" smtClean="0"/>
              <a:t>총 이미지 </a:t>
            </a:r>
            <a:r>
              <a:rPr lang="en-US" altLang="ko-KR" dirty="0" smtClean="0"/>
              <a:t>16</a:t>
            </a:r>
            <a:r>
              <a:rPr lang="ko-KR" altLang="en-US" dirty="0" smtClean="0"/>
              <a:t>개 중 임의로 </a:t>
            </a:r>
            <a:r>
              <a:rPr lang="en-US" altLang="ko-KR" dirty="0" smtClean="0"/>
              <a:t>13</a:t>
            </a:r>
            <a:r>
              <a:rPr lang="ko-KR" altLang="en-US" dirty="0" smtClean="0"/>
              <a:t>개 선택해 구성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시작 위치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번째 이미지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이미지 중복 </a:t>
            </a:r>
            <a:r>
              <a:rPr lang="en-US" altLang="ko-KR" dirty="0" smtClean="0"/>
              <a:t>X</a:t>
            </a:r>
          </a:p>
          <a:p>
            <a:pPr lvl="2"/>
            <a:r>
              <a:rPr lang="ko-KR" altLang="en-US" dirty="0" smtClean="0"/>
              <a:t>새로운 이미지 추가 시 기존 이미지 제외하고 추가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화살표가 </a:t>
            </a:r>
            <a:r>
              <a:rPr lang="en-US" altLang="ko-KR" dirty="0" smtClean="0"/>
              <a:t>FINAL</a:t>
            </a:r>
            <a:r>
              <a:rPr lang="ko-KR" altLang="en-US" dirty="0" smtClean="0"/>
              <a:t>에 도착한 후 일치하는 도형을 찾으면 게임 종료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화살표가 좌측 끝에 도착한 후 일치하는 도형을 찾지 못하면 게임 종료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세부사항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231" y="3969488"/>
            <a:ext cx="6438900" cy="7810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231" y="4842673"/>
            <a:ext cx="64389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7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사용 모듈 설명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tkinter</a:t>
            </a:r>
            <a:endParaRPr lang="en-US" altLang="ko-KR" dirty="0"/>
          </a:p>
          <a:p>
            <a:pPr lvl="2"/>
            <a:r>
              <a:rPr lang="en-US" altLang="ko-KR" dirty="0" smtClean="0"/>
              <a:t>Python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구성을 위한 모듈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Frame, Button, Label </a:t>
            </a:r>
            <a:r>
              <a:rPr lang="ko-KR" altLang="en-US" dirty="0" smtClean="0"/>
              <a:t>등 다양한 </a:t>
            </a:r>
            <a:r>
              <a:rPr lang="en-US" altLang="ko-KR" dirty="0" smtClean="0"/>
              <a:t>widget</a:t>
            </a:r>
            <a:r>
              <a:rPr lang="ko-KR" altLang="en-US" dirty="0" smtClean="0"/>
              <a:t> 포함</a:t>
            </a:r>
            <a:endParaRPr lang="en-US" altLang="ko-KR" dirty="0" smtClean="0"/>
          </a:p>
          <a:p>
            <a:pPr lvl="2"/>
            <a:endParaRPr lang="en-US" altLang="ko-KR" sz="1200" dirty="0"/>
          </a:p>
          <a:p>
            <a:pPr lvl="1"/>
            <a:r>
              <a:rPr lang="en-US" altLang="ko-KR" dirty="0" smtClean="0"/>
              <a:t>random</a:t>
            </a:r>
          </a:p>
          <a:p>
            <a:pPr lvl="2"/>
            <a:r>
              <a:rPr lang="en-US" altLang="ko-KR" dirty="0" smtClean="0"/>
              <a:t>Random number </a:t>
            </a:r>
            <a:r>
              <a:rPr lang="ko-KR" altLang="en-US" dirty="0" smtClean="0"/>
              <a:t>생성을 위한 모듈</a:t>
            </a:r>
            <a:endParaRPr lang="en-US" altLang="ko-KR" dirty="0" smtClean="0"/>
          </a:p>
          <a:p>
            <a:pPr lvl="2"/>
            <a:endParaRPr lang="en-US" altLang="ko-KR" sz="1200" dirty="0"/>
          </a:p>
          <a:p>
            <a:pPr lvl="1"/>
            <a:r>
              <a:rPr lang="en-US" altLang="ko-KR" dirty="0" smtClean="0"/>
              <a:t>PIL</a:t>
            </a:r>
          </a:p>
          <a:p>
            <a:pPr lvl="2"/>
            <a:r>
              <a:rPr lang="ko-KR" altLang="en-US" dirty="0" smtClean="0"/>
              <a:t>이미지 데이터 처리를 위한 모듈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JPG </a:t>
            </a:r>
            <a:r>
              <a:rPr lang="ko-KR" altLang="en-US" dirty="0" smtClean="0"/>
              <a:t>파일을 읽어오기 위해 필요</a:t>
            </a:r>
            <a:endParaRPr lang="en-US" altLang="ko-KR" dirty="0" smtClean="0"/>
          </a:p>
          <a:p>
            <a:pPr lvl="2"/>
            <a:endParaRPr lang="en-US" altLang="ko-KR" sz="1200" dirty="0"/>
          </a:p>
          <a:p>
            <a:pPr lvl="1"/>
            <a:r>
              <a:rPr lang="en-US" altLang="ko-KR" dirty="0" smtClean="0"/>
              <a:t>Time</a:t>
            </a:r>
          </a:p>
          <a:p>
            <a:pPr lvl="2"/>
            <a:r>
              <a:rPr lang="en-US" altLang="ko-KR" dirty="0" smtClean="0"/>
              <a:t>Time interval</a:t>
            </a:r>
            <a:r>
              <a:rPr lang="ko-KR" altLang="en-US" dirty="0" smtClean="0"/>
              <a:t>을 위한 모듈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세부사항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DB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DB" id="{F97E6667-C7C3-4D13-A247-17E6E608ED33}" vid="{02ED09D0-98D3-4588-AAAC-EE1E1481B11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IDB</Template>
  <TotalTime>93</TotalTime>
  <Words>230</Words>
  <Application>Microsoft Office PowerPoint</Application>
  <PresentationFormat>화면 슬라이드 쇼(4:3)</PresentationFormat>
  <Paragraphs>75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Calibri</vt:lpstr>
      <vt:lpstr>Times New Roman</vt:lpstr>
      <vt:lpstr>Wingdings</vt:lpstr>
      <vt:lpstr>IDB</vt:lpstr>
      <vt:lpstr>Python Project 6</vt:lpstr>
      <vt:lpstr>프로젝트 개요</vt:lpstr>
      <vt:lpstr>같은 그림 찾기 설명 – GUI 예제</vt:lpstr>
      <vt:lpstr>같은 그림 찾기 설명 – 실행 예제</vt:lpstr>
      <vt:lpstr>게임 실행 순서</vt:lpstr>
      <vt:lpstr>프로젝트 세부사항 (1)</vt:lpstr>
      <vt:lpstr>프로젝트 세부사항 (2)</vt:lpstr>
      <vt:lpstr>프로젝트 세부사항 (3)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Proejct</dc:title>
  <dc:creator>YB</dc:creator>
  <cp:lastModifiedBy>x note</cp:lastModifiedBy>
  <cp:revision>17</cp:revision>
  <dcterms:created xsi:type="dcterms:W3CDTF">2016-02-21T06:32:48Z</dcterms:created>
  <dcterms:modified xsi:type="dcterms:W3CDTF">2017-05-30T05:22:57Z</dcterms:modified>
</cp:coreProperties>
</file>