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792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39F41-3D46-4DC9-B4CF-E6C3AEB41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CC549-6135-473D-AE32-42002279F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26253-E0B4-46A4-9C3A-32638231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7B95AE-52AE-4161-907E-6F0052B8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2BBB3-8E4F-4551-8B32-56FAA6FC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22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68A6D-4B0A-41E8-8BFF-8FEF1BA4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1DECC6-6840-4A3F-A72E-4F8DDAE06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17C57D-E15F-49A8-A312-BD004EB5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1118D-87BD-4359-B482-7223D6FD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C9D4FB-A94F-48DB-99D4-546F9E78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86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52254D-B857-475E-9FAA-7EC713224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B61460-FD0D-4666-B5AA-39F0281ED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B89CB-0029-478A-86D8-37BD4723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3CB78-4789-4AFA-8135-AC58C3B0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64448-FE2C-4E1C-9E3C-8EE3662B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5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1B0B6-EFDF-4240-BB28-5E7EF8CC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5FC57-0349-4076-829E-74DB81C10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8448CA-C702-4AA5-8F2F-1C335DCC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9D832-5234-4B18-B016-94D5C2BF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A5159-F751-4ABA-921A-F8893C78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9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106B7-1BFA-47BB-A41C-507FD736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DF836A-A74D-4785-9FC6-08B86D6DF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5D8F4-E9AE-4905-9912-0AD0DBAC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93880-9D5B-4AD1-BCA3-9F5247CC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1AE9D-8AA5-4E4B-905E-F0B40A64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8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A98D0-C661-4E5B-8630-3DB96DD5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B9F85-6064-469D-B17A-523334C1E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47C185-629C-46F3-851F-7FE992003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F8A4D-E137-48F3-A83F-4F091B92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D2786A-EC59-4FE4-902F-A48AA613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C5CFF-37EF-4B29-9B7D-72E15818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45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E6CC6-C2E3-460B-8F6C-F634316A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96A8A2-CAE5-4C8C-ABE3-BCA673FB1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90197D-DFBF-430D-BE29-0BE1E8F15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B90F23-62A7-42DD-9DD9-EF92F98FE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5C1699-A2F8-4FD6-B792-6FF9DBB8D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93D636-426E-4EB7-87A2-72EF2183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52E43C-CBEB-41D9-8514-51779690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B2C626-685F-4F34-86AF-A17B5751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1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68265-F446-4EE4-B6EA-7B068D39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CDC069-D1CC-41BA-9D8D-B4516BFE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1B3335-860B-4C0D-B091-5AF70AA9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29820A-FB4C-4076-AF8A-F649EB25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53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01F5B1-3A43-4F1C-989F-F9AD7402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7A6B86-3FEE-4D84-9B5F-E657FD83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31FC9D-7B1B-4AB4-9150-D84B2D03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52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F6D21-454B-4965-BEEF-9443CB7E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5A867-43D9-4A3A-B91D-40873F6E0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1E580F-4E30-4667-9A27-F224FA4A9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B8EE99-AF35-492A-9874-F83F0236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4E888D-4D95-4F51-8ECF-65C723B2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8BCD4B-DED5-4B13-A4AD-24D4C385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03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EB009-45B3-4474-BCA8-603CD73A4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51081B-6B19-411A-B347-60031553D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42E867-A82E-4E39-8AC4-D51C0DCC2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620578-DED1-4970-AF13-D77BAAF8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B7820-D2F1-42E3-A9AA-B1026752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C528E8-9F5D-4C82-B7DF-17ECB26B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83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3F9B62-DEF4-487E-8E49-21FCAEC7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A8FE14-5EF3-489A-B9A9-C744AA678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C8298B-25DA-430C-90C6-4D33898B6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EA837-6ACA-494E-9C40-B861434157C6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8F775-1A05-4EF5-8BD9-744AA5B30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9260E-4829-4DBA-8FF9-2DF38CB84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0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A1FA7-4DFD-44DD-904E-F465993D8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287" y="2922247"/>
            <a:ext cx="10835426" cy="101350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를 통한 홈페이지 수정</a:t>
            </a:r>
          </a:p>
        </p:txBody>
      </p:sp>
    </p:spTree>
    <p:extLst>
      <p:ext uri="{BB962C8B-B14F-4D97-AF65-F5344CB8AC3E}">
        <p14:creationId xmlns:p14="http://schemas.microsoft.com/office/powerpoint/2010/main" val="40245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89102-1213-49E6-9901-67908CCBD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858"/>
            <a:ext cx="10515600" cy="5552849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ko-KR" b="1" dirty="0" err="1"/>
              <a:t>Github</a:t>
            </a:r>
            <a:r>
              <a:rPr lang="en-US" altLang="ko-KR" b="1" dirty="0"/>
              <a:t> </a:t>
            </a:r>
            <a:r>
              <a:rPr lang="ko-KR" altLang="en-US" b="1" dirty="0"/>
              <a:t>웹페이지에서 바로 수정하기</a:t>
            </a:r>
            <a:endParaRPr lang="en-US" altLang="ko-KR" b="1" dirty="0"/>
          </a:p>
          <a:p>
            <a:pPr lvl="1"/>
            <a:r>
              <a:rPr lang="ko-KR" altLang="en-US" dirty="0"/>
              <a:t>프로그램의 설치가 필요 없습니다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간단합니다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버전 관리가 힘듭니다</a:t>
            </a:r>
            <a:r>
              <a:rPr lang="en-US" altLang="ko-KR" dirty="0"/>
              <a:t>. </a:t>
            </a:r>
            <a:r>
              <a:rPr lang="ko-KR" altLang="en-US" dirty="0"/>
              <a:t>페이지에 문제가 생겼을 경우 되돌리는 것이 힘들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간단한 내용을 추가하는 것이라면 문제가 없을 것으로 예상합니다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b="1" dirty="0"/>
              <a:t>local</a:t>
            </a:r>
            <a:r>
              <a:rPr lang="ko-KR" altLang="en-US" b="1" dirty="0"/>
              <a:t>에서 수정하기</a:t>
            </a:r>
            <a:endParaRPr lang="en-US" altLang="ko-KR" b="1" dirty="0"/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의 설치가 필요합니다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Vscode</a:t>
            </a:r>
            <a:r>
              <a:rPr lang="ko-KR" altLang="en-US" dirty="0"/>
              <a:t>의 설치가 필요합니다</a:t>
            </a:r>
            <a:r>
              <a:rPr lang="en-US" altLang="ko-KR" dirty="0"/>
              <a:t>. (</a:t>
            </a:r>
            <a:r>
              <a:rPr lang="ko-KR" altLang="en-US" dirty="0"/>
              <a:t>메모장도 가능합니다</a:t>
            </a:r>
            <a:r>
              <a:rPr lang="en-US" altLang="ko-KR" dirty="0"/>
              <a:t>.)</a:t>
            </a:r>
          </a:p>
          <a:p>
            <a:pPr lvl="1"/>
            <a:r>
              <a:rPr lang="en-US" altLang="ko-KR" dirty="0"/>
              <a:t>Jekyll</a:t>
            </a:r>
            <a:r>
              <a:rPr lang="ko-KR" altLang="en-US" dirty="0"/>
              <a:t>의 설치가 필요합니다</a:t>
            </a:r>
            <a:r>
              <a:rPr lang="en-US" altLang="ko-KR" dirty="0"/>
              <a:t>. </a:t>
            </a:r>
            <a:r>
              <a:rPr lang="ko-KR" altLang="en-US" dirty="0"/>
              <a:t>이는 홈페이지를 수정하고 미리보기 </a:t>
            </a:r>
            <a:r>
              <a:rPr lang="ko-KR" altLang="en-US" dirty="0" err="1"/>
              <a:t>위함입니다</a:t>
            </a:r>
            <a:r>
              <a:rPr lang="en-US" altLang="ko-KR" dirty="0"/>
              <a:t>.  </a:t>
            </a:r>
            <a:r>
              <a:rPr lang="ko-KR" altLang="en-US" dirty="0"/>
              <a:t>홈페이지에 파일과 정보가 </a:t>
            </a:r>
            <a:r>
              <a:rPr lang="ko-KR" altLang="en-US" dirty="0" err="1"/>
              <a:t>많다보니</a:t>
            </a:r>
            <a:r>
              <a:rPr lang="ko-KR" altLang="en-US" dirty="0"/>
              <a:t> 수정해서 올렸을 때 수정된 실제 페이지를 보기까지 시간이 오래 걸릴 수 있어 미리보기를 추천합니다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77F7B-9451-495D-83CA-8214783393CB}"/>
              </a:ext>
            </a:extLst>
          </p:cNvPr>
          <p:cNvSpPr txBox="1"/>
          <p:nvPr/>
        </p:nvSpPr>
        <p:spPr>
          <a:xfrm>
            <a:off x="838200" y="377371"/>
            <a:ext cx="7473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번과 </a:t>
            </a:r>
            <a:r>
              <a:rPr lang="en-US" altLang="ko-KR" dirty="0"/>
              <a:t>2</a:t>
            </a:r>
            <a:r>
              <a:rPr lang="ko-KR" altLang="en-US" dirty="0"/>
              <a:t>번 중 하나를 선택해서 수정하시면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작은 수정은 </a:t>
            </a:r>
            <a:r>
              <a:rPr lang="en-US" altLang="ko-KR" dirty="0"/>
              <a:t>1</a:t>
            </a:r>
            <a:r>
              <a:rPr lang="ko-KR" altLang="en-US" dirty="0"/>
              <a:t>번으로도 가능하지만 전체적인 수정은 </a:t>
            </a:r>
            <a:r>
              <a:rPr lang="en-US" altLang="ko-KR" dirty="0"/>
              <a:t>2</a:t>
            </a:r>
            <a:r>
              <a:rPr lang="ko-KR" altLang="en-US" dirty="0"/>
              <a:t>번을 추천합니다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49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BFD3F-AFC6-45E1-898F-7CCA5AE62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홈페이지에서 바로 수정하기</a:t>
            </a:r>
          </a:p>
        </p:txBody>
      </p:sp>
    </p:spTree>
    <p:extLst>
      <p:ext uri="{BB962C8B-B14F-4D97-AF65-F5344CB8AC3E}">
        <p14:creationId xmlns:p14="http://schemas.microsoft.com/office/powerpoint/2010/main" val="193257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3A31EA-9987-4138-94AE-FC283A02B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622" y="1779954"/>
            <a:ext cx="7260893" cy="4269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B3B6AF-4FCE-4BFF-9507-B181F4AF30B1}"/>
              </a:ext>
            </a:extLst>
          </p:cNvPr>
          <p:cNvSpPr txBox="1"/>
          <p:nvPr/>
        </p:nvSpPr>
        <p:spPr>
          <a:xfrm>
            <a:off x="2659622" y="885371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Github</a:t>
            </a:r>
            <a:r>
              <a:rPr lang="ko-KR" altLang="en-US" dirty="0"/>
              <a:t>에 가입합니다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9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3A31EA-9987-4138-94AE-FC283A02B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622" y="1779954"/>
            <a:ext cx="7260893" cy="4269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B3B6AF-4FCE-4BFF-9507-B181F4AF30B1}"/>
              </a:ext>
            </a:extLst>
          </p:cNvPr>
          <p:cNvSpPr txBox="1"/>
          <p:nvPr/>
        </p:nvSpPr>
        <p:spPr>
          <a:xfrm>
            <a:off x="2659622" y="885371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Github</a:t>
            </a:r>
            <a:r>
              <a:rPr lang="ko-KR" altLang="en-US" dirty="0"/>
              <a:t>에 가입합니다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76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BFD3F-AFC6-45E1-898F-7CCA5AE62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ko-KR" dirty="0"/>
              <a:t>2. local</a:t>
            </a:r>
            <a:r>
              <a:rPr lang="ko-KR" altLang="en-US" dirty="0"/>
              <a:t>에서 수정하기</a:t>
            </a:r>
          </a:p>
        </p:txBody>
      </p:sp>
    </p:spTree>
    <p:extLst>
      <p:ext uri="{BB962C8B-B14F-4D97-AF65-F5344CB8AC3E}">
        <p14:creationId xmlns:p14="http://schemas.microsoft.com/office/powerpoint/2010/main" val="356906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130</Words>
  <Application>Microsoft Office PowerPoint</Application>
  <PresentationFormat>와이드스크린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Github를 통한 홈페이지 수정</vt:lpstr>
      <vt:lpstr>PowerPoint 프레젠테이션</vt:lpstr>
      <vt:lpstr>1. Github 홈페이지에서 바로 수정하기</vt:lpstr>
      <vt:lpstr>PowerPoint 프레젠테이션</vt:lpstr>
      <vt:lpstr>PowerPoint 프레젠테이션</vt:lpstr>
      <vt:lpstr>2. local에서 수정하기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Github를 통한 홈페이지 수정</dc:title>
  <dc:creator>류지민</dc:creator>
  <cp:lastModifiedBy>류지민</cp:lastModifiedBy>
  <cp:revision>2</cp:revision>
  <dcterms:created xsi:type="dcterms:W3CDTF">2022-04-28T06:44:23Z</dcterms:created>
  <dcterms:modified xsi:type="dcterms:W3CDTF">2022-04-28T06:59:08Z</dcterms:modified>
</cp:coreProperties>
</file>