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1"/>
  </p:notesMasterIdLst>
  <p:handoutMasterIdLst>
    <p:handoutMasterId r:id="rId92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08" r:id="rId26"/>
    <p:sldId id="509" r:id="rId27"/>
    <p:sldId id="510" r:id="rId28"/>
    <p:sldId id="512" r:id="rId29"/>
    <p:sldId id="511" r:id="rId30"/>
    <p:sldId id="513" r:id="rId31"/>
    <p:sldId id="514" r:id="rId32"/>
    <p:sldId id="515" r:id="rId33"/>
    <p:sldId id="516" r:id="rId34"/>
    <p:sldId id="517" r:id="rId35"/>
    <p:sldId id="396" r:id="rId36"/>
    <p:sldId id="397" r:id="rId37"/>
    <p:sldId id="399" r:id="rId38"/>
    <p:sldId id="398" r:id="rId39"/>
    <p:sldId id="393" r:id="rId40"/>
    <p:sldId id="394" r:id="rId41"/>
    <p:sldId id="400" r:id="rId42"/>
    <p:sldId id="403" r:id="rId43"/>
    <p:sldId id="402" r:id="rId44"/>
    <p:sldId id="401" r:id="rId45"/>
    <p:sldId id="404" r:id="rId46"/>
    <p:sldId id="407" r:id="rId47"/>
    <p:sldId id="395" r:id="rId48"/>
    <p:sldId id="406" r:id="rId49"/>
    <p:sldId id="405" r:id="rId50"/>
    <p:sldId id="409" r:id="rId51"/>
    <p:sldId id="518" r:id="rId52"/>
    <p:sldId id="522" r:id="rId53"/>
    <p:sldId id="520" r:id="rId54"/>
    <p:sldId id="519" r:id="rId55"/>
    <p:sldId id="523" r:id="rId56"/>
    <p:sldId id="521" r:id="rId57"/>
    <p:sldId id="524" r:id="rId58"/>
    <p:sldId id="525" r:id="rId59"/>
    <p:sldId id="541" r:id="rId60"/>
    <p:sldId id="377" r:id="rId61"/>
    <p:sldId id="376" r:id="rId62"/>
    <p:sldId id="372" r:id="rId63"/>
    <p:sldId id="428" r:id="rId64"/>
    <p:sldId id="437" r:id="rId65"/>
    <p:sldId id="439" r:id="rId66"/>
    <p:sldId id="438" r:id="rId67"/>
    <p:sldId id="429" r:id="rId68"/>
    <p:sldId id="542" r:id="rId69"/>
    <p:sldId id="529" r:id="rId70"/>
    <p:sldId id="527" r:id="rId71"/>
    <p:sldId id="419" r:id="rId72"/>
    <p:sldId id="544" r:id="rId73"/>
    <p:sldId id="420" r:id="rId74"/>
    <p:sldId id="421" r:id="rId75"/>
    <p:sldId id="543" r:id="rId76"/>
    <p:sldId id="413" r:id="rId77"/>
    <p:sldId id="414" r:id="rId78"/>
    <p:sldId id="528" r:id="rId79"/>
    <p:sldId id="495" r:id="rId80"/>
    <p:sldId id="497" r:id="rId81"/>
    <p:sldId id="502" r:id="rId82"/>
    <p:sldId id="500" r:id="rId83"/>
    <p:sldId id="504" r:id="rId84"/>
    <p:sldId id="503" r:id="rId85"/>
    <p:sldId id="505" r:id="rId86"/>
    <p:sldId id="506" r:id="rId87"/>
    <p:sldId id="501" r:id="rId88"/>
    <p:sldId id="507" r:id="rId89"/>
    <p:sldId id="545" r:id="rId90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0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4" autoAdjust="0"/>
    <p:restoredTop sz="86407" autoAdjust="0"/>
  </p:normalViewPr>
  <p:slideViewPr>
    <p:cSldViewPr snapToGrid="0">
      <p:cViewPr varScale="1">
        <p:scale>
          <a:sx n="144" d="100"/>
          <a:sy n="144" d="100"/>
        </p:scale>
        <p:origin x="1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0:30:42.849" v="10153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8-30T14:30:13.197" v="4690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8-30T14:30:13.197" v="4690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8-30T14:31:51.869" v="4851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4:31:51.869" v="4851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0:30:42.849" v="10153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0:30:42.849" v="10153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8-30T13:57:57.864" v="3132" actId="255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3:57:57.864" v="3132" actId="255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8-30T14:50:23.022" v="5603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8-30T14:50:23.022" v="5603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M2SS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CNN </a:t>
            </a:r>
            <a:r>
              <a:rPr lang="en-US" sz="3300" dirty="0" err="1"/>
              <a:t>accel</a:t>
            </a:r>
            <a:r>
              <a:rPr lang="en-US" sz="3300" dirty="0"/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CNN </a:t>
            </a:r>
            <a:r>
              <a:rPr lang="en-US" sz="3300" dirty="0" err="1"/>
              <a:t>accel</a:t>
            </a:r>
            <a:r>
              <a:rPr lang="en-US" sz="3300" dirty="0"/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19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2021.12.17 (Fri) in-class, 301-207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Submit:</a:t>
            </a:r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2021.12.19 (Sun)</a:t>
            </a:r>
            <a:r>
              <a:rPr lang="en-US" altLang="ko-KR" dirty="0"/>
              <a:t>, submit on </a:t>
            </a:r>
            <a:r>
              <a:rPr lang="en-US" altLang="ko-KR" dirty="0" err="1"/>
              <a:t>eTL</a:t>
            </a:r>
            <a:r>
              <a:rPr lang="en-US" altLang="ko-KR" dirty="0"/>
              <a:t> board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What module or something else you design in project</a:t>
            </a:r>
          </a:p>
          <a:p>
            <a:pPr lvl="1"/>
            <a:r>
              <a:rPr lang="en-US" altLang="ko-KR" dirty="0"/>
              <a:t>Design focus and brief annotations on your code</a:t>
            </a:r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What you and your teammates did (Convince us your credit)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Report must be submitted </a:t>
            </a:r>
            <a:r>
              <a:rPr lang="en-US" altLang="ko-KR" b="1" dirty="0">
                <a:solidFill>
                  <a:srgbClr val="FF0000"/>
                </a:solidFill>
              </a:rPr>
              <a:t>“individually”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dirty="0" err="1"/>
              <a:t>pytorch</a:t>
            </a:r>
            <a:r>
              <a:rPr lang="en-US" altLang="ko-KR" dirty="0"/>
              <a:t>, glob2)</a:t>
            </a:r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have any questions on Python API, please ask questions on the </a:t>
            </a:r>
            <a:r>
              <a:rPr lang="en-US" altLang="ko-KR" b="1" dirty="0" err="1">
                <a:solidFill>
                  <a:srgbClr val="C00000"/>
                </a:solidFill>
              </a:rPr>
              <a:t>eTL</a:t>
            </a:r>
            <a:r>
              <a:rPr lang="en-US" altLang="ko-KR" b="1" dirty="0">
                <a:solidFill>
                  <a:srgbClr val="C00000"/>
                </a:solidFill>
              </a:rPr>
              <a:t> Project Q&amp;A board</a:t>
            </a: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dirty="0"/>
              <a:t>And please make it </a:t>
            </a:r>
            <a:r>
              <a:rPr lang="en-US" altLang="ko-KR" b="1" dirty="0"/>
              <a:t>public</a:t>
            </a:r>
            <a:r>
              <a:rPr lang="en-US" altLang="ko-KR" dirty="0"/>
              <a:t> for other students</a:t>
            </a:r>
          </a:p>
          <a:p>
            <a:pPr lvl="1"/>
            <a:r>
              <a:rPr lang="en-US" altLang="ko-KR" dirty="0"/>
              <a:t>If we think that the question can be shared with other students, we will force the question to be public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27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50901</TotalTime>
  <Words>3714</Words>
  <Application>Microsoft Macintosh PowerPoint</Application>
  <PresentationFormat>On-screen Show (4:3)</PresentationFormat>
  <Paragraphs>765</Paragraphs>
  <Slides>86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1638</cp:revision>
  <cp:lastPrinted>2014-12-09T18:12:05Z</cp:lastPrinted>
  <dcterms:created xsi:type="dcterms:W3CDTF">2014-12-01T21:07:44Z</dcterms:created>
  <dcterms:modified xsi:type="dcterms:W3CDTF">2021-11-18T08:22:09Z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