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2"/>
  </p:notesMasterIdLst>
  <p:handoutMasterIdLst>
    <p:handoutMasterId r:id="rId93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08" r:id="rId26"/>
    <p:sldId id="509" r:id="rId27"/>
    <p:sldId id="510" r:id="rId28"/>
    <p:sldId id="512" r:id="rId29"/>
    <p:sldId id="511" r:id="rId30"/>
    <p:sldId id="513" r:id="rId31"/>
    <p:sldId id="514" r:id="rId32"/>
    <p:sldId id="515" r:id="rId33"/>
    <p:sldId id="516" r:id="rId34"/>
    <p:sldId id="517" r:id="rId35"/>
    <p:sldId id="396" r:id="rId36"/>
    <p:sldId id="397" r:id="rId37"/>
    <p:sldId id="399" r:id="rId38"/>
    <p:sldId id="398" r:id="rId39"/>
    <p:sldId id="393" r:id="rId40"/>
    <p:sldId id="394" r:id="rId41"/>
    <p:sldId id="400" r:id="rId42"/>
    <p:sldId id="403" r:id="rId43"/>
    <p:sldId id="402" r:id="rId44"/>
    <p:sldId id="401" r:id="rId45"/>
    <p:sldId id="404" r:id="rId46"/>
    <p:sldId id="407" r:id="rId47"/>
    <p:sldId id="395" r:id="rId48"/>
    <p:sldId id="406" r:id="rId49"/>
    <p:sldId id="405" r:id="rId50"/>
    <p:sldId id="409" r:id="rId51"/>
    <p:sldId id="518" r:id="rId52"/>
    <p:sldId id="522" r:id="rId53"/>
    <p:sldId id="520" r:id="rId54"/>
    <p:sldId id="519" r:id="rId55"/>
    <p:sldId id="523" r:id="rId56"/>
    <p:sldId id="521" r:id="rId57"/>
    <p:sldId id="524" r:id="rId58"/>
    <p:sldId id="525" r:id="rId59"/>
    <p:sldId id="541" r:id="rId60"/>
    <p:sldId id="377" r:id="rId61"/>
    <p:sldId id="376" r:id="rId62"/>
    <p:sldId id="372" r:id="rId63"/>
    <p:sldId id="428" r:id="rId64"/>
    <p:sldId id="437" r:id="rId65"/>
    <p:sldId id="439" r:id="rId66"/>
    <p:sldId id="438" r:id="rId67"/>
    <p:sldId id="429" r:id="rId68"/>
    <p:sldId id="542" r:id="rId69"/>
    <p:sldId id="529" r:id="rId70"/>
    <p:sldId id="527" r:id="rId71"/>
    <p:sldId id="419" r:id="rId72"/>
    <p:sldId id="544" r:id="rId73"/>
    <p:sldId id="420" r:id="rId74"/>
    <p:sldId id="548" r:id="rId75"/>
    <p:sldId id="547" r:id="rId76"/>
    <p:sldId id="421" r:id="rId77"/>
    <p:sldId id="543" r:id="rId78"/>
    <p:sldId id="413" r:id="rId79"/>
    <p:sldId id="414" r:id="rId80"/>
    <p:sldId id="528" r:id="rId81"/>
    <p:sldId id="495" r:id="rId82"/>
    <p:sldId id="497" r:id="rId83"/>
    <p:sldId id="502" r:id="rId84"/>
    <p:sldId id="500" r:id="rId85"/>
    <p:sldId id="504" r:id="rId86"/>
    <p:sldId id="503" r:id="rId87"/>
    <p:sldId id="505" r:id="rId88"/>
    <p:sldId id="506" r:id="rId89"/>
    <p:sldId id="501" r:id="rId90"/>
    <p:sldId id="545" r:id="rId91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548"/>
            <p14:sldId id="547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86411" autoAdjust="0"/>
  </p:normalViewPr>
  <p:slideViewPr>
    <p:cSldViewPr snapToGrid="0">
      <p:cViewPr varScale="1">
        <p:scale>
          <a:sx n="132" d="100"/>
          <a:sy n="132" d="100"/>
        </p:scale>
        <p:origin x="229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0:30:42.849" v="10153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8-30T14:30:13.197" v="4690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8-30T14:30:13.197" v="4690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8-30T14:31:51.869" v="4851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4:31:51.869" v="4851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0:30:42.849" v="10153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0:30:42.849" v="10153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8-30T13:57:57.864" v="3132" actId="255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8-30T13:57:57.864" v="3132" actId="255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8-30T14:50:23.022" v="5603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8-30T14:50:23.022" v="5603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M2SS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21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r>
              <a:rPr lang="en-US" altLang="ko-KR" dirty="0"/>
              <a:t>Push everything in the “</a:t>
            </a:r>
            <a:r>
              <a:rPr lang="en-US" altLang="ko-KR" b="1" dirty="0"/>
              <a:t>main</a:t>
            </a:r>
            <a:r>
              <a:rPr lang="en-US" altLang="ko-KR" dirty="0"/>
              <a:t>” branch of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r>
              <a:rPr lang="en-US" altLang="ko-KR" dirty="0"/>
              <a:t>The final commit before the deadline will be assessed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529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etl</a:t>
            </a:r>
            <a:endParaRPr lang="en-US" altLang="ko-KR" dirty="0"/>
          </a:p>
          <a:p>
            <a:pPr lvl="1"/>
            <a:r>
              <a:rPr lang="en-US" altLang="ko-KR" dirty="0"/>
              <a:t>One report for each team</a:t>
            </a:r>
          </a:p>
          <a:p>
            <a:pPr lvl="1"/>
            <a:r>
              <a:rPr lang="en-US" altLang="ko-KR" dirty="0"/>
              <a:t>One demo video for each team</a:t>
            </a:r>
          </a:p>
          <a:p>
            <a:pPr lvl="2"/>
            <a:r>
              <a:rPr lang="en-US" altLang="ko-KR" dirty="0"/>
              <a:t>Video of running the </a:t>
            </a:r>
            <a:r>
              <a:rPr lang="en-US" altLang="ko-KR" dirty="0" err="1"/>
              <a:t>ipynb</a:t>
            </a:r>
            <a:r>
              <a:rPr lang="en-US" altLang="ko-KR" dirty="0"/>
              <a:t> files</a:t>
            </a:r>
          </a:p>
          <a:p>
            <a:pPr lvl="2"/>
            <a:r>
              <a:rPr lang="en-US" altLang="ko-KR" dirty="0"/>
              <a:t>Less than 500MB</a:t>
            </a:r>
          </a:p>
          <a:p>
            <a:pPr lvl="1"/>
            <a:r>
              <a:rPr lang="en-US" altLang="ko-KR" b="1" dirty="0"/>
              <a:t>One member should upload all the materials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2779708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Summary of the code that your team implemented</a:t>
            </a:r>
          </a:p>
          <a:p>
            <a:pPr lvl="2"/>
            <a:r>
              <a:rPr lang="en-US" altLang="ko-KR" dirty="0"/>
              <a:t>If you haven’t finished the project, explain what your team implemented and to what level did your team succeed</a:t>
            </a:r>
          </a:p>
          <a:p>
            <a:pPr lvl="2"/>
            <a:r>
              <a:rPr lang="en-US" altLang="ko-KR" dirty="0"/>
              <a:t>E.g., We implemented the FC layer and it passes the simulation &amp; </a:t>
            </a:r>
            <a:r>
              <a:rPr lang="en-US" altLang="ko-KR" dirty="0" err="1"/>
              <a:t>single_layer_test.ipynb</a:t>
            </a:r>
            <a:endParaRPr lang="en-US" altLang="ko-KR" dirty="0"/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Each members contribution (which layers did each of you designed)</a:t>
            </a:r>
          </a:p>
          <a:p>
            <a:pPr marL="205725" lvl="1" indent="0">
              <a:buNone/>
            </a:pPr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So,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b="1" dirty="0"/>
              <a:t>torch</a:t>
            </a:r>
            <a:r>
              <a:rPr lang="en-US" altLang="ko-KR" dirty="0"/>
              <a:t>, glob2)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 err="1"/>
              <a:t>conda</a:t>
            </a:r>
            <a:r>
              <a:rPr lang="en-US" altLang="ko-KR" b="1" dirty="0"/>
              <a:t> install pip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/>
              <a:t>pip install -r </a:t>
            </a:r>
            <a:r>
              <a:rPr lang="en-US" altLang="ko-KR" b="1" dirty="0" err="1"/>
              <a:t>requirements.txt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50945</TotalTime>
  <Words>3746</Words>
  <Application>Microsoft Macintosh PowerPoint</Application>
  <PresentationFormat>On-screen Show (4:3)</PresentationFormat>
  <Paragraphs>771</Paragraphs>
  <Slides>87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Submission Deadline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1688</cp:revision>
  <cp:lastPrinted>2014-12-09T18:12:05Z</cp:lastPrinted>
  <dcterms:created xsi:type="dcterms:W3CDTF">2014-12-01T21:07:44Z</dcterms:created>
  <dcterms:modified xsi:type="dcterms:W3CDTF">2021-11-20T12:11:11Z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