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DCE"/>
    <a:srgbClr val="954ECA"/>
    <a:srgbClr val="E4D3F1"/>
    <a:srgbClr val="EADCF4"/>
    <a:srgbClr val="DCC5ED"/>
    <a:srgbClr val="767171"/>
    <a:srgbClr val="9B0000"/>
    <a:srgbClr val="595959"/>
    <a:srgbClr val="0D0D0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-59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돈을 많이 버셨군요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정육점에 오기 힘들어집니다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526475" y="1844311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139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45</cp:revision>
  <dcterms:created xsi:type="dcterms:W3CDTF">2017-04-01T05:49:10Z</dcterms:created>
  <dcterms:modified xsi:type="dcterms:W3CDTF">2017-04-01T19:58:42Z</dcterms:modified>
</cp:coreProperties>
</file>