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B7B7FF"/>
    <a:srgbClr val="FFB7B7"/>
    <a:srgbClr val="0000FF"/>
    <a:srgbClr val="00FF00"/>
    <a:srgbClr val="FF0000"/>
    <a:srgbClr val="FFFF93"/>
    <a:srgbClr val="FFE1E1"/>
    <a:srgbClr val="FFEBEB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4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62000" y="798286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88686" y="798286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35314" y="2183085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62000" y="2183085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88686" y="2183085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35314" y="4914400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62000" y="4914400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188686" y="4914400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35314" y="3548742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762000" y="3548742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188686" y="3548742"/>
            <a:ext cx="1080000" cy="1080000"/>
          </a:xfrm>
          <a:prstGeom prst="ellipse">
            <a:avLst/>
          </a:prstGeom>
          <a:solidFill>
            <a:srgbClr val="FFC5C5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886034" y="966468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77604" y="2363774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86034" y="2363774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296686" y="966468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96686" y="2363774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77604" y="3707641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886034" y="3707641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77604" y="5104947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886034" y="5104947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96686" y="3707641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96686" y="5104947"/>
            <a:ext cx="432000" cy="432000"/>
          </a:xfrm>
          <a:prstGeom prst="ellipse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281314" y="741404"/>
            <a:ext cx="1188000" cy="11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335314" y="600635"/>
            <a:ext cx="1139077" cy="1277651"/>
            <a:chOff x="1335314" y="600635"/>
            <a:chExt cx="1139077" cy="1277651"/>
          </a:xfrm>
        </p:grpSpPr>
        <p:sp>
          <p:nvSpPr>
            <p:cNvPr id="5" name="타원 4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45779" y="60063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43518" y="4650288"/>
            <a:ext cx="4511362" cy="5282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</a:t>
            </a:r>
            <a:endParaRPr lang="ko-KR" altLang="en-US" sz="2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7443430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8344003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9259330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0164668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19</cp:revision>
  <dcterms:created xsi:type="dcterms:W3CDTF">2017-04-01T05:49:10Z</dcterms:created>
  <dcterms:modified xsi:type="dcterms:W3CDTF">2017-04-01T08:49:59Z</dcterms:modified>
</cp:coreProperties>
</file>