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2525"/>
    <a:srgbClr val="D00000"/>
    <a:srgbClr val="9B0000"/>
    <a:srgbClr val="CB4DCE"/>
    <a:srgbClr val="954ECA"/>
    <a:srgbClr val="E4D3F1"/>
    <a:srgbClr val="EADCF4"/>
    <a:srgbClr val="DC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9660" y="1001877"/>
            <a:ext cx="946017" cy="1097904"/>
            <a:chOff x="4289660" y="1001877"/>
            <a:chExt cx="946017" cy="1097904"/>
          </a:xfrm>
        </p:grpSpPr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468578"/>
            <a:ext cx="11486147" cy="1210454"/>
            <a:chOff x="401053" y="1468578"/>
            <a:chExt cx="11486147" cy="121045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2349" y="1468578"/>
              <a:ext cx="8843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L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arge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   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iddle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</a:t>
              </a:r>
              <a:r>
                <a:rPr lang="en-US" altLang="ko-KR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S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mall</a:t>
              </a:r>
              <a:endPara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332075" y="3410857"/>
            <a:ext cx="1800000" cy="1104537"/>
            <a:chOff x="9332075" y="3410857"/>
            <a:chExt cx="1800000" cy="1104537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9332075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9665903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84818" y="3410857"/>
            <a:ext cx="1800000" cy="1104537"/>
            <a:chOff x="6784818" y="3410857"/>
            <a:chExt cx="1800000" cy="1104537"/>
          </a:xfrm>
        </p:grpSpPr>
        <p:cxnSp>
          <p:nvCxnSpPr>
            <p:cNvPr id="12" name="직선 화살표 연결선 11"/>
            <p:cNvCxnSpPr/>
            <p:nvPr/>
          </p:nvCxnSpPr>
          <p:spPr>
            <a:xfrm rot="10800000" flipV="1">
              <a:off x="6784818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408932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Z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싹둑싹둑 잘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잘리는군요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칼이 움직이는 속도가 빨라집니다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오기 힘들어졌네요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en-US" altLang="ko-KR" sz="2400" dirty="0" smtClean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sz="240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고양이들의 이동 속도가 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/>
          <p:cNvSpPr/>
          <p:nvPr/>
        </p:nvSpPr>
        <p:spPr>
          <a:xfrm>
            <a:off x="5192212" y="2744090"/>
            <a:ext cx="1801372" cy="1801372"/>
          </a:xfrm>
          <a:prstGeom prst="ellipse">
            <a:avLst/>
          </a:prstGeom>
          <a:solidFill>
            <a:srgbClr val="B7B7FF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4170" y="797167"/>
              <a:ext cx="1248909" cy="1360981"/>
              <a:chOff x="4289660" y="1001877"/>
              <a:chExt cx="946017" cy="1097904"/>
            </a:xfrm>
          </p:grpSpPr>
          <p:grpSp>
            <p:nvGrpSpPr>
              <p:cNvPr id="153" name="그룹 152"/>
              <p:cNvGrpSpPr>
                <a:grpSpLocks noChangeAspect="1"/>
              </p:cNvGrpSpPr>
              <p:nvPr/>
            </p:nvGrpSpPr>
            <p:grpSpPr>
              <a:xfrm>
                <a:off x="4289660" y="1001877"/>
                <a:ext cx="946017" cy="1097904"/>
                <a:chOff x="3412309" y="569140"/>
                <a:chExt cx="3363916" cy="390400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4065373" y="2013171"/>
                  <a:ext cx="2162432" cy="2459976"/>
                </a:xfrm>
                <a:prstGeom prst="ellipse">
                  <a:avLst/>
                </a:prstGeom>
                <a:solidFill>
                  <a:srgbClr val="FEE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3412309" y="569140"/>
                  <a:ext cx="3363916" cy="2493374"/>
                  <a:chOff x="3412309" y="92101"/>
                  <a:chExt cx="3363916" cy="2970413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5401208" y="190631"/>
                    <a:ext cx="1375017" cy="15917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378731" y="92101"/>
                    <a:ext cx="1493616" cy="16709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3681485" y="320817"/>
                    <a:ext cx="1305556" cy="13974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3412309" y="1098942"/>
                    <a:ext cx="1279725" cy="117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065373" y="1506517"/>
                    <a:ext cx="2162432" cy="15559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9" name="타원 158"/>
                <p:cNvSpPr/>
                <p:nvPr/>
              </p:nvSpPr>
              <p:spPr>
                <a:xfrm>
                  <a:off x="4319404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415036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4897395" y="3480440"/>
                  <a:ext cx="518983" cy="65949"/>
                </a:xfrm>
                <a:custGeom>
                  <a:avLst/>
                  <a:gdLst>
                    <a:gd name="connsiteX0" fmla="*/ 0 w 518983"/>
                    <a:gd name="connsiteY0" fmla="*/ 65949 h 65949"/>
                    <a:gd name="connsiteX1" fmla="*/ 238897 w 518983"/>
                    <a:gd name="connsiteY1" fmla="*/ 46 h 65949"/>
                    <a:gd name="connsiteX2" fmla="*/ 518983 w 518983"/>
                    <a:gd name="connsiteY2" fmla="*/ 57711 h 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983" h="65949">
                      <a:moveTo>
                        <a:pt x="0" y="65949"/>
                      </a:moveTo>
                      <a:cubicBezTo>
                        <a:pt x="76200" y="33684"/>
                        <a:pt x="152400" y="1419"/>
                        <a:pt x="238897" y="46"/>
                      </a:cubicBezTo>
                      <a:cubicBezTo>
                        <a:pt x="325394" y="-1327"/>
                        <a:pt x="422188" y="28192"/>
                        <a:pt x="518983" y="577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4931381" y="141250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625751" y="141702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stCxn id="166" idx="0"/>
              </p:cNvCxnSpPr>
              <p:nvPr/>
            </p:nvCxnSpPr>
            <p:spPr>
              <a:xfrm flipH="1">
                <a:off x="4776486" y="1335766"/>
                <a:ext cx="897" cy="2943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9935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100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35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935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9935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08009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8009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600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8009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700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8009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800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36083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900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6083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1000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36083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1100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6083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1200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64157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1300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4157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1400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4157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1500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4157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1600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4689" y="1102434"/>
            <a:ext cx="3006671" cy="1380386"/>
            <a:chOff x="1284689" y="1102434"/>
            <a:chExt cx="3006671" cy="13803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78336" y="1102434"/>
              <a:ext cx="2819378" cy="138038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1006959">
              <a:off x="1284689" y="1304430"/>
              <a:ext cx="3006671" cy="976393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n w="2540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Sold Out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66114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765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FF00"/>
                </a:solidFill>
                <a:latin typeface="Arial Black" panose="020B0A04020102020204" pitchFamily="34" charset="0"/>
              </a:rPr>
              <a:t>M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1416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00FF"/>
                </a:solidFill>
                <a:latin typeface="Arial Black" panose="020B0A04020102020204" pitchFamily="34" charset="0"/>
              </a:rPr>
              <a:t>S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714521" y="189682"/>
            <a:ext cx="4954622" cy="1569660"/>
            <a:chOff x="2526475" y="1844311"/>
            <a:chExt cx="4954622" cy="1569660"/>
          </a:xfrm>
        </p:grpSpPr>
        <p:grpSp>
          <p:nvGrpSpPr>
            <p:cNvPr id="12" name="그룹 11"/>
            <p:cNvGrpSpPr/>
            <p:nvPr/>
          </p:nvGrpSpPr>
          <p:grpSpPr>
            <a:xfrm>
              <a:off x="2526475" y="1844311"/>
              <a:ext cx="4567643" cy="1569660"/>
              <a:chOff x="2526475" y="1844311"/>
              <a:chExt cx="4567643" cy="1569660"/>
            </a:xfrm>
          </p:grpSpPr>
          <p:sp>
            <p:nvSpPr>
              <p:cNvPr id="5" name="TextBox 4"/>
              <p:cNvSpPr txBox="1"/>
              <p:nvPr/>
            </p:nvSpPr>
            <p:spPr>
              <a:xfrm rot="21000000">
                <a:off x="2526475" y="1844311"/>
                <a:ext cx="10615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6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P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1240000">
                <a:off x="3263743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21420000">
                <a:off x="3833297" y="2028979"/>
                <a:ext cx="889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05886" y="2006512"/>
                <a:ext cx="7873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F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000">
                <a:off x="5036487" y="2028978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360000">
                <a:off x="5641819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600000">
                <a:off x="6255427" y="2190003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3" name="포인트가 5개인 별 12"/>
            <p:cNvSpPr/>
            <p:nvPr/>
          </p:nvSpPr>
          <p:spPr>
            <a:xfrm>
              <a:off x="6652267" y="2008513"/>
              <a:ext cx="317036" cy="299799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7028756" y="2027534"/>
              <a:ext cx="376489" cy="362233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7167948" y="2462480"/>
              <a:ext cx="313149" cy="286497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84208" y="1916216"/>
            <a:ext cx="3315847" cy="1569660"/>
            <a:chOff x="2841707" y="3367334"/>
            <a:chExt cx="3315847" cy="1569660"/>
          </a:xfrm>
        </p:grpSpPr>
        <p:sp>
          <p:nvSpPr>
            <p:cNvPr id="22" name="TextBox 21"/>
            <p:cNvSpPr txBox="1"/>
            <p:nvPr/>
          </p:nvSpPr>
          <p:spPr>
            <a:xfrm rot="21000000">
              <a:off x="2841707" y="3367334"/>
              <a:ext cx="11977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G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420000">
              <a:off x="3807649" y="3480836"/>
              <a:ext cx="9412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0000">
              <a:off x="4607344" y="3480835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600000">
              <a:off x="5318863" y="3559730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19779" y="3608986"/>
            <a:ext cx="2543444" cy="1569660"/>
            <a:chOff x="3519779" y="3608986"/>
            <a:chExt cx="2543444" cy="1569660"/>
          </a:xfrm>
        </p:grpSpPr>
        <p:sp>
          <p:nvSpPr>
            <p:cNvPr id="40" name="TextBox 39"/>
            <p:cNvSpPr txBox="1"/>
            <p:nvPr/>
          </p:nvSpPr>
          <p:spPr>
            <a:xfrm rot="21240000">
              <a:off x="3519779" y="3608986"/>
              <a:ext cx="11288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B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6337" y="3834196"/>
              <a:ext cx="8899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A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360000">
              <a:off x="5224532" y="3872057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151</Words>
  <Application>Microsoft Office PowerPoint</Application>
  <PresentationFormat>와이드스크린</PresentationFormat>
  <Paragraphs>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51</cp:revision>
  <dcterms:created xsi:type="dcterms:W3CDTF">2017-04-01T05:49:10Z</dcterms:created>
  <dcterms:modified xsi:type="dcterms:W3CDTF">2017-04-02T05:54:42Z</dcterms:modified>
</cp:coreProperties>
</file>