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9B0000"/>
    <a:srgbClr val="595959"/>
    <a:srgbClr val="0D0D0D"/>
    <a:srgbClr val="F4B183"/>
    <a:srgbClr val="FF9696"/>
    <a:srgbClr val="FFCDCD"/>
    <a:srgbClr val="C80000"/>
    <a:srgbClr val="039746"/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돈을 많이 버셨군요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정육점에 오기 힘들어집니다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132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43</cp:revision>
  <dcterms:created xsi:type="dcterms:W3CDTF">2017-04-01T05:49:10Z</dcterms:created>
  <dcterms:modified xsi:type="dcterms:W3CDTF">2017-04-01T17:33:05Z</dcterms:modified>
</cp:coreProperties>
</file>