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8989"/>
    <a:srgbClr val="4343FF"/>
    <a:srgbClr val="0000C8"/>
    <a:srgbClr val="0000FF"/>
    <a:srgbClr val="B9D4ED"/>
    <a:srgbClr val="D1E3F3"/>
    <a:srgbClr val="00FF00"/>
    <a:srgbClr val="FF2525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36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90629" y="1025499"/>
              <a:ext cx="5650899" cy="2838483"/>
              <a:chOff x="1732644" y="1089085"/>
              <a:chExt cx="5650899" cy="2838483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732644" y="1575784"/>
                <a:ext cx="5650899" cy="2351784"/>
                <a:chOff x="1732644" y="1575784"/>
                <a:chExt cx="5650899" cy="235178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 rot="21000000">
                  <a:off x="1732644" y="1726966"/>
                  <a:ext cx="1539204" cy="22006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37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C</a:t>
                  </a:r>
                  <a:endParaRPr lang="ko-KR" altLang="en-US" sz="137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 rot="21240000">
                  <a:off x="3075466" y="1672109"/>
                  <a:ext cx="1156086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L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49772" y="1575784"/>
                  <a:ext cx="1236237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E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360000">
                  <a:off x="5379046" y="1683022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A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600000">
                  <a:off x="6544852" y="1876011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R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" name="포인트가 5개인 별 6"/>
              <p:cNvSpPr/>
              <p:nvPr/>
            </p:nvSpPr>
            <p:spPr>
              <a:xfrm>
                <a:off x="2744663" y="1364759"/>
                <a:ext cx="506182" cy="459509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포인트가 5개인 별 7"/>
              <p:cNvSpPr/>
              <p:nvPr/>
            </p:nvSpPr>
            <p:spPr>
              <a:xfrm>
                <a:off x="4456535" y="1089085"/>
                <a:ext cx="601105" cy="555203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포인트가 5개인 별 8"/>
              <p:cNvSpPr/>
              <p:nvPr/>
            </p:nvSpPr>
            <p:spPr>
              <a:xfrm>
                <a:off x="6270273" y="1343963"/>
                <a:ext cx="499976" cy="439121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618084"/>
              <a:chOff x="2046514" y="3980906"/>
              <a:chExt cx="4068558" cy="2618084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NEXT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14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831" y="1566951"/>
              <a:ext cx="58421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5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chemeClr val="bg1">
                          <a:lumMod val="85000"/>
                        </a:schemeClr>
                      </a:gs>
                      <a:gs pos="26000">
                        <a:schemeClr val="bg1">
                          <a:lumMod val="50000"/>
                        </a:schemeClr>
                      </a:gs>
                      <a:gs pos="74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FAIL….</a:t>
              </a:r>
              <a:endParaRPr lang="ko-KR" altLang="en-US" sz="115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26000">
                      <a:schemeClr val="bg1">
                        <a:lumMod val="50000"/>
                      </a:schemeClr>
                    </a:gs>
                    <a:gs pos="74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510002"/>
              <a:chOff x="2046514" y="3980906"/>
              <a:chExt cx="4068558" cy="2510002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50885" y="4274917"/>
                <a:ext cx="354184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RETRY</a:t>
                </a:r>
                <a:endParaRPr lang="ko-KR" altLang="en-US" sz="66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6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53089" y="-62173"/>
            <a:ext cx="10444625" cy="6912916"/>
            <a:chOff x="653089" y="-62173"/>
            <a:chExt cx="10444625" cy="6912916"/>
          </a:xfrm>
        </p:grpSpPr>
        <p:sp>
          <p:nvSpPr>
            <p:cNvPr id="8" name="이등변 삼각형 7"/>
            <p:cNvSpPr/>
            <p:nvPr/>
          </p:nvSpPr>
          <p:spPr>
            <a:xfrm rot="13245922">
              <a:off x="3791003" y="4628708"/>
              <a:ext cx="775703" cy="997440"/>
            </a:xfrm>
            <a:prstGeom prst="triangle">
              <a:avLst>
                <a:gd name="adj" fmla="val 81608"/>
              </a:avLst>
            </a:prstGeom>
            <a:solidFill>
              <a:srgbClr val="FFF2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165600" y="724461"/>
              <a:ext cx="6572114" cy="4282967"/>
            </a:xfrm>
            <a:prstGeom prst="roundRect">
              <a:avLst>
                <a:gd name="adj" fmla="val 801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0377714" y="364462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bg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X</a:t>
              </a:r>
              <a:endParaRPr lang="ko-KR" altLang="en-US" sz="4000" dirty="0">
                <a:ln w="2540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72"/>
            <a:stretch/>
          </p:blipFill>
          <p:spPr>
            <a:xfrm>
              <a:off x="653089" y="3795489"/>
              <a:ext cx="4078567" cy="305525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397827" y="3972987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4343FF"/>
                  </a:solidFill>
                  <a:latin typeface="Arial Black" panose="020B0A04020102020204" pitchFamily="34" charset="0"/>
                </a:rPr>
                <a:t>SOUND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4343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24759" y="3169646"/>
              <a:ext cx="3132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PROGRAM</a:t>
              </a:r>
              <a:endParaRPr lang="ko-KR" altLang="en-US" sz="4000" dirty="0">
                <a:ln w="25400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17997" y="2242050"/>
              <a:ext cx="29464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DESIGN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7827" y="1393815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FF8989"/>
                  </a:solidFill>
                  <a:latin typeface="Arial Black" panose="020B0A04020102020204" pitchFamily="34" charset="0"/>
                </a:rPr>
                <a:t>ART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FF8989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111657" y="724461"/>
              <a:ext cx="4680000" cy="0"/>
            </a:xfrm>
            <a:prstGeom prst="line">
              <a:avLst/>
            </a:prstGeom>
            <a:ln w="38100">
              <a:solidFill>
                <a:srgbClr val="FFF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5236138" y="-62173"/>
              <a:ext cx="4431037" cy="1539295"/>
              <a:chOff x="5757019" y="114569"/>
              <a:chExt cx="4431037" cy="1539295"/>
            </a:xfrm>
          </p:grpSpPr>
          <p:sp>
            <p:nvSpPr>
              <p:cNvPr id="13" name="TextBox 12"/>
              <p:cNvSpPr txBox="1"/>
              <p:nvPr/>
            </p:nvSpPr>
            <p:spPr>
              <a:xfrm rot="21120000">
                <a:off x="5757019" y="320036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21300000">
                <a:off x="6553363" y="170995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21480000">
                <a:off x="7352572" y="114569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20000">
                <a:off x="8074384" y="115575"/>
                <a:ext cx="97013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D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300000">
                <a:off x="8883226" y="188389"/>
                <a:ext cx="57099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I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480000">
                <a:off x="9275627" y="330425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530704" y="1392218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김민정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30704" y="2242049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이규원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26644" y="3073046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박주형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36871" y="3922877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</a:t>
              </a:r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윤성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126706" y="4590636"/>
              <a:ext cx="604950" cy="438564"/>
            </a:xfrm>
            <a:prstGeom prst="roundRect">
              <a:avLst>
                <a:gd name="adj" fmla="val 22097"/>
              </a:avLst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21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468578"/>
            <a:ext cx="11486147" cy="1210454"/>
            <a:chOff x="401053" y="1468578"/>
            <a:chExt cx="11486147" cy="121045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2349" y="1468578"/>
              <a:ext cx="8843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L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arge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   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iddle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</a:t>
              </a:r>
              <a:r>
                <a:rPr lang="en-US" altLang="ko-KR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S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mall</a:t>
              </a:r>
              <a:endPara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332075" y="3410857"/>
            <a:ext cx="1800000" cy="1104537"/>
            <a:chOff x="9332075" y="3410857"/>
            <a:chExt cx="1800000" cy="1104537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9332075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9665903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84818" y="3410857"/>
            <a:ext cx="1800000" cy="1104537"/>
            <a:chOff x="6784818" y="3410857"/>
            <a:chExt cx="1800000" cy="1104537"/>
          </a:xfrm>
        </p:grpSpPr>
        <p:cxnSp>
          <p:nvCxnSpPr>
            <p:cNvPr id="12" name="직선 화살표 연결선 11"/>
            <p:cNvCxnSpPr/>
            <p:nvPr/>
          </p:nvCxnSpPr>
          <p:spPr>
            <a:xfrm rot="10800000" flipV="1">
              <a:off x="6784818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408932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Z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싹둑싹둑 잘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잘리는군요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칼이 움직이는 속도가 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오기 힘들어졌네요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고양이들의 이동 속도가 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/>
          <p:cNvSpPr/>
          <p:nvPr/>
        </p:nvSpPr>
        <p:spPr>
          <a:xfrm>
            <a:off x="5192212" y="2744090"/>
            <a:ext cx="1801372" cy="1801372"/>
          </a:xfrm>
          <a:prstGeom prst="ellipse">
            <a:avLst/>
          </a:prstGeom>
          <a:solidFill>
            <a:srgbClr val="B7B7FF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66114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765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FF00"/>
                </a:solidFill>
                <a:latin typeface="Arial Black" panose="020B0A04020102020204" pitchFamily="34" charset="0"/>
              </a:rPr>
              <a:t>M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1416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Black" panose="020B0A04020102020204" pitchFamily="34" charset="0"/>
              </a:rPr>
              <a:t>S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14521" y="189682"/>
            <a:ext cx="4954622" cy="1569660"/>
            <a:chOff x="2526475" y="1844311"/>
            <a:chExt cx="4954622" cy="1569660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6475" y="1844311"/>
              <a:ext cx="4567643" cy="1569660"/>
              <a:chOff x="2526475" y="1844311"/>
              <a:chExt cx="4567643" cy="1569660"/>
            </a:xfrm>
          </p:grpSpPr>
          <p:sp>
            <p:nvSpPr>
              <p:cNvPr id="5" name="TextBox 4"/>
              <p:cNvSpPr txBox="1"/>
              <p:nvPr/>
            </p:nvSpPr>
            <p:spPr>
              <a:xfrm rot="21000000">
                <a:off x="2526475" y="1844311"/>
                <a:ext cx="10615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6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1240000">
                <a:off x="3263743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420000">
                <a:off x="3833297" y="2028979"/>
                <a:ext cx="889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05886" y="2006512"/>
                <a:ext cx="7873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F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000">
                <a:off x="5036487" y="2028978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60000">
                <a:off x="5641819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600000">
                <a:off x="6255427" y="2190003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" name="포인트가 5개인 별 12"/>
            <p:cNvSpPr/>
            <p:nvPr/>
          </p:nvSpPr>
          <p:spPr>
            <a:xfrm>
              <a:off x="6652267" y="2008513"/>
              <a:ext cx="317036" cy="299799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7028756" y="2027534"/>
              <a:ext cx="376489" cy="362233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7167948" y="2462480"/>
              <a:ext cx="313149" cy="286497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84208" y="1916216"/>
            <a:ext cx="3315847" cy="1569660"/>
            <a:chOff x="2841707" y="3367334"/>
            <a:chExt cx="3315847" cy="1569660"/>
          </a:xfrm>
        </p:grpSpPr>
        <p:sp>
          <p:nvSpPr>
            <p:cNvPr id="22" name="TextBox 21"/>
            <p:cNvSpPr txBox="1"/>
            <p:nvPr/>
          </p:nvSpPr>
          <p:spPr>
            <a:xfrm rot="21000000">
              <a:off x="2841707" y="3367334"/>
              <a:ext cx="11977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G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420000">
              <a:off x="3807649" y="3480836"/>
              <a:ext cx="9412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0000">
              <a:off x="4607344" y="3480835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600000">
              <a:off x="5318863" y="3559730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19779" y="3608986"/>
            <a:ext cx="2543444" cy="1569660"/>
            <a:chOff x="3519779" y="3608986"/>
            <a:chExt cx="2543444" cy="1569660"/>
          </a:xfrm>
        </p:grpSpPr>
        <p:sp>
          <p:nvSpPr>
            <p:cNvPr id="40" name="TextBox 39"/>
            <p:cNvSpPr txBox="1"/>
            <p:nvPr/>
          </p:nvSpPr>
          <p:spPr>
            <a:xfrm rot="21240000">
              <a:off x="3519779" y="3608986"/>
              <a:ext cx="11288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B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6337" y="3834196"/>
              <a:ext cx="8899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360000">
              <a:off x="5224532" y="3872057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177</Words>
  <Application>Microsoft Office PowerPoint</Application>
  <PresentationFormat>와이드스크린</PresentationFormat>
  <Paragraphs>100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57</cp:revision>
  <dcterms:created xsi:type="dcterms:W3CDTF">2017-04-01T05:49:10Z</dcterms:created>
  <dcterms:modified xsi:type="dcterms:W3CDTF">2017-04-02T08:13:58Z</dcterms:modified>
</cp:coreProperties>
</file>