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9B0000"/>
    <a:srgbClr val="595959"/>
    <a:srgbClr val="0D0D0D"/>
    <a:srgbClr val="F4B183"/>
    <a:srgbClr val="FF9696"/>
    <a:srgbClr val="FFCDCD"/>
    <a:srgbClr val="C80000"/>
    <a:srgbClr val="039746"/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66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2535583" y="1639597"/>
            <a:ext cx="1482997" cy="1572803"/>
            <a:chOff x="1335314" y="677965"/>
            <a:chExt cx="1125902" cy="1200321"/>
          </a:xfrm>
        </p:grpSpPr>
        <p:sp>
          <p:nvSpPr>
            <p:cNvPr id="66" name="타원 65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048995" y="2646370"/>
            <a:ext cx="1482997" cy="1572803"/>
            <a:chOff x="1335314" y="677965"/>
            <a:chExt cx="1125902" cy="1200321"/>
          </a:xfrm>
        </p:grpSpPr>
        <p:sp>
          <p:nvSpPr>
            <p:cNvPr id="74" name="타원 73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043511" y="2646370"/>
            <a:ext cx="1482997" cy="1572803"/>
            <a:chOff x="1335314" y="677965"/>
            <a:chExt cx="1125902" cy="1200321"/>
          </a:xfrm>
        </p:grpSpPr>
        <p:sp>
          <p:nvSpPr>
            <p:cNvPr id="82" name="타원 81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044733" y="4549694"/>
            <a:ext cx="1482997" cy="1572803"/>
            <a:chOff x="1335314" y="677965"/>
            <a:chExt cx="1125902" cy="1200321"/>
          </a:xfrm>
        </p:grpSpPr>
        <p:sp>
          <p:nvSpPr>
            <p:cNvPr id="98" name="타원 97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039249" y="4549694"/>
            <a:ext cx="1482997" cy="1572803"/>
            <a:chOff x="1335314" y="677965"/>
            <a:chExt cx="1125902" cy="1200321"/>
          </a:xfrm>
        </p:grpSpPr>
        <p:sp>
          <p:nvSpPr>
            <p:cNvPr id="106" name="타원 105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grpSp>
          <p:nvGrpSpPr>
            <p:cNvPr id="2" name="그룹 1"/>
            <p:cNvGrpSpPr/>
            <p:nvPr/>
          </p:nvGrpSpPr>
          <p:grpSpPr>
            <a:xfrm>
              <a:off x="4047773" y="834428"/>
              <a:ext cx="1422537" cy="1415144"/>
              <a:chOff x="4047773" y="834428"/>
              <a:chExt cx="1422537" cy="1415144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4047773" y="834428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235192" y="1054800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682443" y="1942097"/>
            <a:ext cx="1129535" cy="1125462"/>
            <a:chOff x="2625913" y="1879500"/>
            <a:chExt cx="1236643" cy="1262133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922308" y="2119275"/>
              <a:ext cx="666810" cy="780654"/>
            </a:xfrm>
            <a:prstGeom prst="rect">
              <a:avLst/>
            </a:prstGeom>
          </p:spPr>
        </p:pic>
        <p:sp>
          <p:nvSpPr>
            <p:cNvPr id="128" name="타원 127"/>
            <p:cNvSpPr/>
            <p:nvPr/>
          </p:nvSpPr>
          <p:spPr>
            <a:xfrm>
              <a:off x="2765259" y="2029824"/>
              <a:ext cx="943291" cy="959555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 flipV="1">
              <a:off x="3463627" y="2504828"/>
              <a:ext cx="398929" cy="0"/>
            </a:xfrm>
            <a:prstGeom prst="line">
              <a:avLst/>
            </a:prstGeom>
            <a:ln w="889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3230294" y="1879500"/>
              <a:ext cx="0" cy="390099"/>
            </a:xfrm>
            <a:prstGeom prst="line">
              <a:avLst/>
            </a:prstGeom>
            <a:ln w="889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H="1">
              <a:off x="3230294" y="2713419"/>
              <a:ext cx="0" cy="428214"/>
            </a:xfrm>
            <a:prstGeom prst="line">
              <a:avLst/>
            </a:prstGeom>
            <a:ln w="889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/>
            <p:cNvSpPr/>
            <p:nvPr/>
          </p:nvSpPr>
          <p:spPr>
            <a:xfrm>
              <a:off x="3185363" y="2461365"/>
              <a:ext cx="96472" cy="964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 flipV="1">
              <a:off x="2625913" y="2506219"/>
              <a:ext cx="398929" cy="0"/>
            </a:xfrm>
            <a:prstGeom prst="line">
              <a:avLst/>
            </a:prstGeom>
            <a:ln w="889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1259285" y="3155540"/>
            <a:ext cx="1053697" cy="808902"/>
            <a:chOff x="1269206" y="3151223"/>
            <a:chExt cx="1053697" cy="808902"/>
          </a:xfrm>
        </p:grpSpPr>
        <p:grpSp>
          <p:nvGrpSpPr>
            <p:cNvPr id="150" name="그룹 149"/>
            <p:cNvGrpSpPr/>
            <p:nvPr/>
          </p:nvGrpSpPr>
          <p:grpSpPr>
            <a:xfrm>
              <a:off x="1269206" y="3151223"/>
              <a:ext cx="1053697" cy="445252"/>
              <a:chOff x="3306253" y="929964"/>
              <a:chExt cx="1398418" cy="501294"/>
            </a:xfrm>
          </p:grpSpPr>
          <p:cxnSp>
            <p:nvCxnSpPr>
              <p:cNvPr id="161" name="직선 연결선 160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3974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화살표 연결선 161"/>
              <p:cNvCxnSpPr/>
              <p:nvPr/>
            </p:nvCxnSpPr>
            <p:spPr>
              <a:xfrm flipV="1">
                <a:off x="4101088" y="929964"/>
                <a:ext cx="603583" cy="442218"/>
              </a:xfrm>
              <a:prstGeom prst="straightConnector1">
                <a:avLst/>
              </a:prstGeom>
              <a:ln w="127000" cap="sq">
                <a:solidFill>
                  <a:srgbClr val="039746"/>
                </a:solidFill>
                <a:round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52" name="이등변 삼각형 151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그룹 153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직사각형 154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4277826" y="3052573"/>
            <a:ext cx="1068270" cy="891999"/>
            <a:chOff x="3874405" y="187938"/>
            <a:chExt cx="4408929" cy="3681430"/>
          </a:xfrm>
        </p:grpSpPr>
        <p:sp>
          <p:nvSpPr>
            <p:cNvPr id="164" name="아래쪽 화살표 163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166" name="자유형 165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rgbClr val="FFCDCD"/>
              </a:solidFill>
              <a:ln w="8890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자유형 166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자유형 167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자유형 168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자유형 169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자유형 170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4061791" y="4864766"/>
            <a:ext cx="1209094" cy="1206604"/>
            <a:chOff x="4873643" y="2071737"/>
            <a:chExt cx="885790" cy="926466"/>
          </a:xfrm>
        </p:grpSpPr>
        <p:grpSp>
          <p:nvGrpSpPr>
            <p:cNvPr id="220" name="그룹 219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222" name="그룹 221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237" name="자유형 2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자유형 2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자유형 2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자유형 2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자유형 2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자유형 2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3" name="그룹 222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231" name="자유형 2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자유형 2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자유형 2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자유형 2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자유형 2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자유형 2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4" name="그룹 223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225" name="자유형 22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자유형 22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22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자유형 22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자유형 22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자유형 22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270" name="그룹 269"/>
          <p:cNvGrpSpPr/>
          <p:nvPr/>
        </p:nvGrpSpPr>
        <p:grpSpPr>
          <a:xfrm>
            <a:off x="1380980" y="4979378"/>
            <a:ext cx="844289" cy="1050645"/>
            <a:chOff x="5114673" y="1947558"/>
            <a:chExt cx="844289" cy="1050645"/>
          </a:xfrm>
        </p:grpSpPr>
        <p:sp>
          <p:nvSpPr>
            <p:cNvPr id="271" name="아래쪽 화살표 270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2" name="그룹 271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276" name="그룹 275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291" name="자유형 29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자유형 29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자유형 29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자유형 29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자유형 29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자유형 29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7" name="그룹 276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285" name="자유형 28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자유형 28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자유형 28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자유형 28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자유형 28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자유형 28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8" name="그룹 277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279" name="자유형 27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자유형 27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자유형 28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자유형 28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자유형 28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자유형 28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73" name="사다리꼴 272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타원 273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4" name="자유형 3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5114673" y="1947558"/>
            <a:ext cx="844289" cy="1050645"/>
            <a:chOff x="5114673" y="1947558"/>
            <a:chExt cx="844289" cy="1050645"/>
          </a:xfrm>
        </p:grpSpPr>
        <p:sp>
          <p:nvSpPr>
            <p:cNvPr id="85" name="아래쪽 화살표 84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74" name="자유형 73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자유형 74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자유형 75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자유형 76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자유형 77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 78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67" name="자유형 6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자유형 6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자유형 6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자유형 6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자유형 7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자유형 7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60" name="자유형 59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자유형 60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자유형 61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자유형 62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자유형 63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자유형 64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2" name="사다리꼴 81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34</cp:revision>
  <dcterms:created xsi:type="dcterms:W3CDTF">2017-04-01T05:49:10Z</dcterms:created>
  <dcterms:modified xsi:type="dcterms:W3CDTF">2017-04-01T13:24:37Z</dcterms:modified>
</cp:coreProperties>
</file>