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FF37"/>
    <a:srgbClr val="FFFAEB"/>
    <a:srgbClr val="B0DD7F"/>
    <a:srgbClr val="92D050"/>
    <a:srgbClr val="FFDF79"/>
    <a:srgbClr val="9BA81C"/>
    <a:srgbClr val="E3E824"/>
    <a:srgbClr val="85EF85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84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255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70</cp:revision>
  <dcterms:created xsi:type="dcterms:W3CDTF">2017-04-01T05:49:10Z</dcterms:created>
  <dcterms:modified xsi:type="dcterms:W3CDTF">2017-04-05T09:44:48Z</dcterms:modified>
</cp:coreProperties>
</file>