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D"/>
    <a:srgbClr val="B7B7FF"/>
    <a:srgbClr val="FFB7B7"/>
    <a:srgbClr val="0000FF"/>
    <a:srgbClr val="00FF00"/>
    <a:srgbClr val="FF0000"/>
    <a:srgbClr val="FFFF93"/>
    <a:srgbClr val="FFE1E1"/>
    <a:srgbClr val="FFEBEB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2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053257" y="676769"/>
            <a:ext cx="1482997" cy="1572803"/>
            <a:chOff x="1335314" y="677965"/>
            <a:chExt cx="1125902" cy="1200321"/>
          </a:xfrm>
        </p:grpSpPr>
        <p:sp>
          <p:nvSpPr>
            <p:cNvPr id="5" name="타원 4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 rot="20302406">
              <a:off x="4252909" y="1496837"/>
              <a:ext cx="995627" cy="404020"/>
              <a:chOff x="1636295" y="1620252"/>
              <a:chExt cx="7652084" cy="2245895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포인트가 4개인 별 60"/>
            <p:cNvSpPr/>
            <p:nvPr/>
          </p:nvSpPr>
          <p:spPr>
            <a:xfrm rot="20693841">
              <a:off x="4843291" y="1067781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535583" y="1639597"/>
            <a:ext cx="1482997" cy="1572803"/>
            <a:chOff x="1335314" y="677965"/>
            <a:chExt cx="1125902" cy="1200321"/>
          </a:xfrm>
        </p:grpSpPr>
        <p:sp>
          <p:nvSpPr>
            <p:cNvPr id="66" name="타원 65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포인트가 4개인 별 68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048995" y="2646370"/>
            <a:ext cx="1482997" cy="1572803"/>
            <a:chOff x="1335314" y="677965"/>
            <a:chExt cx="1125902" cy="1200321"/>
          </a:xfrm>
        </p:grpSpPr>
        <p:sp>
          <p:nvSpPr>
            <p:cNvPr id="74" name="타원 73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포인트가 4개인 별 76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043511" y="2646370"/>
            <a:ext cx="1482997" cy="1572803"/>
            <a:chOff x="1335314" y="677965"/>
            <a:chExt cx="1125902" cy="1200321"/>
          </a:xfrm>
        </p:grpSpPr>
        <p:sp>
          <p:nvSpPr>
            <p:cNvPr id="82" name="타원 81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포인트가 4개인 별 84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531321" y="3609198"/>
            <a:ext cx="1482997" cy="1572803"/>
            <a:chOff x="1335314" y="677965"/>
            <a:chExt cx="1125902" cy="1200321"/>
          </a:xfrm>
        </p:grpSpPr>
        <p:sp>
          <p:nvSpPr>
            <p:cNvPr id="90" name="타원 89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포인트가 4개인 별 92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044733" y="4549694"/>
            <a:ext cx="1482997" cy="1572803"/>
            <a:chOff x="1335314" y="677965"/>
            <a:chExt cx="1125902" cy="1200321"/>
          </a:xfrm>
        </p:grpSpPr>
        <p:sp>
          <p:nvSpPr>
            <p:cNvPr id="98" name="타원 97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포인트가 4개인 별 100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039249" y="4549694"/>
            <a:ext cx="1482997" cy="1572803"/>
            <a:chOff x="1335314" y="677965"/>
            <a:chExt cx="1125902" cy="1200321"/>
          </a:xfrm>
        </p:grpSpPr>
        <p:sp>
          <p:nvSpPr>
            <p:cNvPr id="106" name="타원 105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07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포인트가 4개인 별 108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596952"/>
            <a:ext cx="11486147" cy="1082080"/>
            <a:chOff x="401053" y="1596952"/>
            <a:chExt cx="11486147" cy="10820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7768" y="1596952"/>
              <a:ext cx="8037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대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중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소</a:t>
              </a:r>
              <a:endPara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4" name="자유형 3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23</cp:revision>
  <dcterms:created xsi:type="dcterms:W3CDTF">2017-04-01T05:49:10Z</dcterms:created>
  <dcterms:modified xsi:type="dcterms:W3CDTF">2017-04-01T09:51:15Z</dcterms:modified>
</cp:coreProperties>
</file>