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FF37"/>
    <a:srgbClr val="FFFAEB"/>
    <a:srgbClr val="B0DD7F"/>
    <a:srgbClr val="92D050"/>
    <a:srgbClr val="FFDF79"/>
    <a:srgbClr val="9BA81C"/>
    <a:srgbClr val="E3E824"/>
    <a:srgbClr val="85EF85"/>
    <a:srgbClr val="5D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7834572"/>
            <a:chOff x="653089" y="-62173"/>
            <a:chExt cx="10444625" cy="7834572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3"/>
            <a:stretch/>
          </p:blipFill>
          <p:spPr>
            <a:xfrm>
              <a:off x="653089" y="3795488"/>
              <a:ext cx="4078567" cy="3976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9218" y="-30413"/>
            <a:ext cx="9880910" cy="6173111"/>
            <a:chOff x="1189218" y="-30413"/>
            <a:chExt cx="9880910" cy="617311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0" t="14067" r="20339" b="36003"/>
            <a:stretch/>
          </p:blipFill>
          <p:spPr>
            <a:xfrm rot="184032">
              <a:off x="8189203" y="2980291"/>
              <a:ext cx="1874872" cy="17640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161">
              <a:off x="1189218" y="2820445"/>
              <a:ext cx="2344864" cy="29310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6" t="13756" r="20715" b="26377"/>
            <a:stretch/>
          </p:blipFill>
          <p:spPr>
            <a:xfrm rot="980653">
              <a:off x="6691061" y="2278723"/>
              <a:ext cx="1948941" cy="218668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93975" y="-30413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824603" y="2890301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8538" y="310557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67191" y="29928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209551" y="4167165"/>
              <a:ext cx="1768398" cy="17114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00654" y="4098577"/>
              <a:ext cx="1937696" cy="17416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68589" y="4008729"/>
              <a:ext cx="1433857" cy="21339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32766" y="4234098"/>
              <a:ext cx="1733331" cy="17029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14753" y="3761763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170466" y="3960321"/>
              <a:ext cx="1899662" cy="187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371813" y="4240518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82455" y="212402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69274" y="234939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14439" y="1902754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539516" y="1633132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1650" y="3585368"/>
              <a:ext cx="857581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Go,</a:t>
              </a:r>
              <a:r>
                <a:rPr lang="en-US" altLang="ko-KR" sz="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Ba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6969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k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2" y="0"/>
              <a:ext cx="8605157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776857" y="0"/>
              <a:ext cx="1415142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5157" y="0"/>
              <a:ext cx="2171698" cy="32820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418112" y="4013028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재빠른 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조준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목표를 포착했다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조준하는 속도가 더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9322003" y="1362097"/>
            <a:ext cx="1422537" cy="1415144"/>
            <a:chOff x="9322003" y="1362097"/>
            <a:chExt cx="1422537" cy="1415144"/>
          </a:xfrm>
        </p:grpSpPr>
        <p:grpSp>
          <p:nvGrpSpPr>
            <p:cNvPr id="8" name="그룹 7"/>
            <p:cNvGrpSpPr/>
            <p:nvPr/>
          </p:nvGrpSpPr>
          <p:grpSpPr>
            <a:xfrm>
              <a:off x="9322003" y="1362097"/>
              <a:ext cx="1422537" cy="1415144"/>
              <a:chOff x="9322003" y="1362097"/>
              <a:chExt cx="1422537" cy="1415144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9322003" y="1362097"/>
                <a:ext cx="1422537" cy="1415144"/>
              </a:xfrm>
              <a:prstGeom prst="ellipse">
                <a:avLst/>
              </a:prstGeom>
              <a:solidFill>
                <a:srgbClr val="FF6E6E"/>
              </a:solidFill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9509422" y="1582469"/>
                <a:ext cx="569015" cy="566058"/>
              </a:xfrm>
              <a:prstGeom prst="ellipse">
                <a:avLst/>
              </a:pr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9468503" y="1506938"/>
              <a:ext cx="1129535" cy="1125462"/>
              <a:chOff x="2625913" y="1879500"/>
              <a:chExt cx="1236643" cy="1262133"/>
            </a:xfrm>
          </p:grpSpPr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0" name="타원 179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타원 183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/>
          <p:cNvGrpSpPr/>
          <p:nvPr/>
        </p:nvGrpSpPr>
        <p:grpSpPr>
          <a:xfrm>
            <a:off x="5192212" y="2744090"/>
            <a:ext cx="1801372" cy="1801372"/>
            <a:chOff x="5192212" y="2744090"/>
            <a:chExt cx="1801372" cy="1801372"/>
          </a:xfrm>
        </p:grpSpPr>
        <p:sp>
          <p:nvSpPr>
            <p:cNvPr id="50" name="타원 49"/>
            <p:cNvSpPr/>
            <p:nvPr/>
          </p:nvSpPr>
          <p:spPr>
            <a:xfrm>
              <a:off x="5192212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>
              <a:grpSpLocks noChangeAspect="1"/>
            </p:cNvGrpSpPr>
            <p:nvPr/>
          </p:nvGrpSpPr>
          <p:grpSpPr>
            <a:xfrm>
              <a:off x="5300022" y="2854759"/>
              <a:ext cx="1585751" cy="1580033"/>
              <a:chOff x="2625913" y="1879500"/>
              <a:chExt cx="1236643" cy="1262133"/>
            </a:xfrm>
          </p:grpSpPr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9" name="타원 188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1143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254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73</cp:revision>
  <dcterms:created xsi:type="dcterms:W3CDTF">2017-04-01T05:49:10Z</dcterms:created>
  <dcterms:modified xsi:type="dcterms:W3CDTF">2017-04-07T09:25:20Z</dcterms:modified>
</cp:coreProperties>
</file>