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6969"/>
    <a:srgbClr val="FFFF37"/>
    <a:srgbClr val="FFFAEB"/>
    <a:srgbClr val="B0DD7F"/>
    <a:srgbClr val="92D050"/>
    <a:srgbClr val="FFDF79"/>
    <a:srgbClr val="9BA81C"/>
    <a:srgbClr val="E3E824"/>
    <a:srgbClr val="85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27417" y="1254034"/>
            <a:ext cx="2880000" cy="2880000"/>
            <a:chOff x="3827417" y="1254034"/>
            <a:chExt cx="2880000" cy="2880000"/>
          </a:xfrm>
        </p:grpSpPr>
        <p:grpSp>
          <p:nvGrpSpPr>
            <p:cNvPr id="7" name="그룹 6"/>
            <p:cNvGrpSpPr/>
            <p:nvPr/>
          </p:nvGrpSpPr>
          <p:grpSpPr>
            <a:xfrm>
              <a:off x="3827417" y="1254034"/>
              <a:ext cx="2880000" cy="2880000"/>
              <a:chOff x="3827417" y="1254034"/>
              <a:chExt cx="2880000" cy="288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827417" y="1254034"/>
                <a:ext cx="2880000" cy="2880000"/>
              </a:xfrm>
              <a:prstGeom prst="roundRect">
                <a:avLst>
                  <a:gd name="adj" fmla="val 22148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097417" y="1524034"/>
                <a:ext cx="2340000" cy="23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67417" y="1794034"/>
                <a:ext cx="1800000" cy="1800000"/>
              </a:xfrm>
              <a:prstGeom prst="ellipse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200" dirty="0"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67417" y="2186202"/>
              <a:ext cx="180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SKIP</a:t>
              </a:r>
              <a:endParaRPr lang="ko-KR" altLang="en-US" sz="60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재빠른 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255</Words>
  <Application>Microsoft Office PowerPoint</Application>
  <PresentationFormat>와이드스크린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75</cp:revision>
  <dcterms:created xsi:type="dcterms:W3CDTF">2017-04-01T05:49:10Z</dcterms:created>
  <dcterms:modified xsi:type="dcterms:W3CDTF">2017-04-07T13:15:51Z</dcterms:modified>
</cp:coreProperties>
</file>