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FF6969"/>
    <a:srgbClr val="FFFF37"/>
    <a:srgbClr val="FFFAEB"/>
    <a:srgbClr val="B0DD7F"/>
    <a:srgbClr val="92D050"/>
    <a:srgbClr val="FFDF79"/>
    <a:srgbClr val="9BA81C"/>
    <a:srgbClr val="E3E824"/>
    <a:srgbClr val="85E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1213560" y="577678"/>
            <a:ext cx="9856568" cy="5565020"/>
            <a:chOff x="1213560" y="577678"/>
            <a:chExt cx="9856568" cy="5565020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7" t="13717" r="12843" b="26245"/>
            <a:stretch/>
          </p:blipFill>
          <p:spPr>
            <a:xfrm rot="360000">
              <a:off x="8357109" y="2579928"/>
              <a:ext cx="2304925" cy="2172802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454" b="27113"/>
            <a:stretch/>
          </p:blipFill>
          <p:spPr>
            <a:xfrm rot="960000">
              <a:off x="6562928" y="1977205"/>
              <a:ext cx="2227718" cy="2372557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05" t="13947" b="8028"/>
            <a:stretch/>
          </p:blipFill>
          <p:spPr>
            <a:xfrm rot="20760000">
              <a:off x="1213560" y="3047279"/>
              <a:ext cx="2236576" cy="2467684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03" t="13547" r="8415" b="40071"/>
            <a:stretch/>
          </p:blipFill>
          <p:spPr>
            <a:xfrm rot="21373785">
              <a:off x="3696852" y="577678"/>
              <a:ext cx="2841341" cy="2104363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1" y="0"/>
            <a:ext cx="12192000" cy="6858000"/>
            <a:chOff x="-1" y="0"/>
            <a:chExt cx="12192000" cy="6858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2000" cy="685369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2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0"/>
            <a:ext cx="12191999" cy="6860154"/>
            <a:chOff x="-1" y="0"/>
            <a:chExt cx="12191999" cy="68601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6015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09993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55187" y="0"/>
              <a:ext cx="936811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99930" y="1"/>
              <a:ext cx="3155257" cy="266251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743070" y="4066816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2" name="이등변 삼각형 1"/>
            <p:cNvSpPr/>
            <p:nvPr/>
          </p:nvSpPr>
          <p:spPr>
            <a:xfrm rot="10800000">
              <a:off x="8099931" y="2662517"/>
              <a:ext cx="1523039" cy="4195481"/>
            </a:xfrm>
            <a:prstGeom prst="triangle">
              <a:avLst>
                <a:gd name="adj" fmla="val 10000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>
              <a:off x="10392229" y="2662519"/>
              <a:ext cx="862959" cy="4195481"/>
            </a:xfrm>
            <a:prstGeom prst="triangle">
              <a:avLst>
                <a:gd name="adj" fmla="val 100000"/>
              </a:avLst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27417" y="1254034"/>
            <a:ext cx="2880000" cy="2880000"/>
            <a:chOff x="3827417" y="1254034"/>
            <a:chExt cx="2880000" cy="2880000"/>
          </a:xfrm>
        </p:grpSpPr>
        <p:grpSp>
          <p:nvGrpSpPr>
            <p:cNvPr id="7" name="그룹 6"/>
            <p:cNvGrpSpPr/>
            <p:nvPr/>
          </p:nvGrpSpPr>
          <p:grpSpPr>
            <a:xfrm>
              <a:off x="3827417" y="1254034"/>
              <a:ext cx="2880000" cy="2880000"/>
              <a:chOff x="3827417" y="1254034"/>
              <a:chExt cx="2880000" cy="288000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827417" y="1254034"/>
                <a:ext cx="2880000" cy="2880000"/>
              </a:xfrm>
              <a:prstGeom prst="roundRect">
                <a:avLst>
                  <a:gd name="adj" fmla="val 22148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097417" y="1524034"/>
                <a:ext cx="2340000" cy="234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67417" y="1794034"/>
                <a:ext cx="1800000" cy="1800000"/>
              </a:xfrm>
              <a:prstGeom prst="ellipse">
                <a:avLst/>
              </a:prstGeom>
              <a:solidFill>
                <a:srgbClr val="76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200" dirty="0">
                  <a:latin typeface="Bauhaus 93" panose="04030905020B02020C02" pitchFamily="82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367417" y="2186202"/>
              <a:ext cx="1800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SKIP</a:t>
              </a:r>
              <a:endParaRPr lang="ko-KR" altLang="en-US" sz="60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31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재빠른 조준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목표를 포착했다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조준하는 속도가 더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9322003" y="1362097"/>
            <a:ext cx="1422537" cy="1415144"/>
            <a:chOff x="9322003" y="1362097"/>
            <a:chExt cx="1422537" cy="1415144"/>
          </a:xfrm>
        </p:grpSpPr>
        <p:grpSp>
          <p:nvGrpSpPr>
            <p:cNvPr id="8" name="그룹 7"/>
            <p:cNvGrpSpPr/>
            <p:nvPr/>
          </p:nvGrpSpPr>
          <p:grpSpPr>
            <a:xfrm>
              <a:off x="9322003" y="1362097"/>
              <a:ext cx="1422537" cy="1415144"/>
              <a:chOff x="9322003" y="1362097"/>
              <a:chExt cx="1422537" cy="1415144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9322003" y="1362097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9509422" y="1582469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68503" y="1506938"/>
              <a:ext cx="1129535" cy="1125462"/>
              <a:chOff x="2625913" y="1879500"/>
              <a:chExt cx="1236643" cy="1262133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0" name="타원 179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192212" y="2744090"/>
            <a:ext cx="1801372" cy="1801372"/>
            <a:chOff x="5192212" y="2744090"/>
            <a:chExt cx="1801372" cy="1801372"/>
          </a:xfrm>
        </p:grpSpPr>
        <p:sp>
          <p:nvSpPr>
            <p:cNvPr id="50" name="타원 49"/>
            <p:cNvSpPr/>
            <p:nvPr/>
          </p:nvSpPr>
          <p:spPr>
            <a:xfrm>
              <a:off x="5192212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>
              <a:off x="5300022" y="2854759"/>
              <a:ext cx="1585751" cy="1580033"/>
              <a:chOff x="2625913" y="1879500"/>
              <a:chExt cx="1236643" cy="1262133"/>
            </a:xfrm>
          </p:grpSpPr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9" name="타원 188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255</Words>
  <Application>Microsoft Office PowerPoint</Application>
  <PresentationFormat>와이드스크린</PresentationFormat>
  <Paragraphs>124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78</cp:revision>
  <dcterms:created xsi:type="dcterms:W3CDTF">2017-04-01T05:49:10Z</dcterms:created>
  <dcterms:modified xsi:type="dcterms:W3CDTF">2017-04-07T18:52:32Z</dcterms:modified>
</cp:coreProperties>
</file>