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CD"/>
    <a:srgbClr val="FF9696"/>
    <a:srgbClr val="C80000"/>
    <a:srgbClr val="039746"/>
    <a:srgbClr val="00C000"/>
    <a:srgbClr val="B80000"/>
    <a:srgbClr val="A24A0E"/>
    <a:srgbClr val="D9D9D9"/>
    <a:srgbClr val="FF6E6E"/>
    <a:srgbClr val="FF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19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62016" y="830106"/>
            <a:ext cx="1422537" cy="1415144"/>
            <a:chOff x="592448" y="952770"/>
            <a:chExt cx="1422537" cy="1415144"/>
          </a:xfrm>
        </p:grpSpPr>
        <p:sp>
          <p:nvSpPr>
            <p:cNvPr id="5" name="타원 4"/>
            <p:cNvSpPr/>
            <p:nvPr/>
          </p:nvSpPr>
          <p:spPr>
            <a:xfrm>
              <a:off x="592448" y="952770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9867" y="1173142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797584" y="1615179"/>
              <a:ext cx="995627" cy="404020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387966" y="1186123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03418" y="676769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2535583" y="1639597"/>
            <a:ext cx="1482997" cy="1572803"/>
            <a:chOff x="1335314" y="677965"/>
            <a:chExt cx="1125902" cy="1200321"/>
          </a:xfrm>
        </p:grpSpPr>
        <p:sp>
          <p:nvSpPr>
            <p:cNvPr id="66" name="타원 65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048995" y="2646370"/>
            <a:ext cx="1482997" cy="1572803"/>
            <a:chOff x="1335314" y="677965"/>
            <a:chExt cx="1125902" cy="1200321"/>
          </a:xfrm>
        </p:grpSpPr>
        <p:sp>
          <p:nvSpPr>
            <p:cNvPr id="74" name="타원 73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043511" y="2646370"/>
            <a:ext cx="1482997" cy="1572803"/>
            <a:chOff x="1335314" y="677965"/>
            <a:chExt cx="1125902" cy="1200321"/>
          </a:xfrm>
        </p:grpSpPr>
        <p:sp>
          <p:nvSpPr>
            <p:cNvPr id="82" name="타원 81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531321" y="3609198"/>
            <a:ext cx="1482997" cy="1572803"/>
            <a:chOff x="1335314" y="677965"/>
            <a:chExt cx="1125902" cy="1200321"/>
          </a:xfrm>
        </p:grpSpPr>
        <p:sp>
          <p:nvSpPr>
            <p:cNvPr id="90" name="타원 89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 rot="20302406">
              <a:off x="1491055" y="1303819"/>
              <a:ext cx="755887" cy="308337"/>
              <a:chOff x="1636295" y="1620252"/>
              <a:chExt cx="7652084" cy="2245895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포인트가 4개인 별 92"/>
            <p:cNvSpPr/>
            <p:nvPr/>
          </p:nvSpPr>
          <p:spPr>
            <a:xfrm rot="20693841">
              <a:off x="1939277" y="97637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1044733" y="4549694"/>
            <a:ext cx="1482997" cy="1572803"/>
            <a:chOff x="1335314" y="677965"/>
            <a:chExt cx="1125902" cy="1200321"/>
          </a:xfrm>
        </p:grpSpPr>
        <p:sp>
          <p:nvSpPr>
            <p:cNvPr id="98" name="타원 97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" name="그룹 99"/>
            <p:cNvGrpSpPr/>
            <p:nvPr/>
          </p:nvGrpSpPr>
          <p:grpSpPr>
            <a:xfrm rot="20302406">
              <a:off x="1491055" y="1303819"/>
              <a:ext cx="755887" cy="308337"/>
              <a:chOff x="1636295" y="1620252"/>
              <a:chExt cx="7652084" cy="2245895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1" name="포인트가 4개인 별 100"/>
            <p:cNvSpPr/>
            <p:nvPr/>
          </p:nvSpPr>
          <p:spPr>
            <a:xfrm rot="20693841">
              <a:off x="1939277" y="97637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4039249" y="4549694"/>
            <a:ext cx="1482997" cy="1572803"/>
            <a:chOff x="1335314" y="677965"/>
            <a:chExt cx="1125902" cy="1200321"/>
          </a:xfrm>
        </p:grpSpPr>
        <p:sp>
          <p:nvSpPr>
            <p:cNvPr id="106" name="타원 105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8" name="그룹 107"/>
            <p:cNvGrpSpPr/>
            <p:nvPr/>
          </p:nvGrpSpPr>
          <p:grpSpPr>
            <a:xfrm rot="20302406">
              <a:off x="1491055" y="1303819"/>
              <a:ext cx="755887" cy="308337"/>
              <a:chOff x="1636295" y="1620252"/>
              <a:chExt cx="7652084" cy="2245895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9" name="포인트가 4개인 별 108"/>
            <p:cNvSpPr/>
            <p:nvPr/>
          </p:nvSpPr>
          <p:spPr>
            <a:xfrm rot="20693841">
              <a:off x="1939277" y="97637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grpSp>
          <p:nvGrpSpPr>
            <p:cNvPr id="2" name="그룹 1"/>
            <p:cNvGrpSpPr/>
            <p:nvPr/>
          </p:nvGrpSpPr>
          <p:grpSpPr>
            <a:xfrm>
              <a:off x="4047773" y="834428"/>
              <a:ext cx="1422537" cy="1415144"/>
              <a:chOff x="4047773" y="834428"/>
              <a:chExt cx="1422537" cy="1415144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4047773" y="834428"/>
                <a:ext cx="1422537" cy="1415144"/>
              </a:xfrm>
              <a:prstGeom prst="ellipse">
                <a:avLst/>
              </a:prstGeom>
              <a:solidFill>
                <a:srgbClr val="FF6E6E"/>
              </a:solidFill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235192" y="1054800"/>
                <a:ext cx="569015" cy="566058"/>
              </a:xfrm>
              <a:prstGeom prst="ellipse">
                <a:avLst/>
              </a:pr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4289660" y="1001877"/>
              <a:ext cx="946017" cy="1097904"/>
              <a:chOff x="3412309" y="569140"/>
              <a:chExt cx="3363916" cy="3904007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rgbClr val="FEE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412309" y="569140"/>
                <a:ext cx="3363916" cy="2493374"/>
                <a:chOff x="3412309" y="92101"/>
                <a:chExt cx="3363916" cy="2970413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401208" y="190631"/>
                  <a:ext cx="1375017" cy="15917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4378731" y="92101"/>
                  <a:ext cx="1493616" cy="16709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3681485" y="320817"/>
                  <a:ext cx="1305556" cy="13974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931381" y="141250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625751" y="141702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3" idx="0"/>
            </p:cNvCxnSpPr>
            <p:nvPr/>
          </p:nvCxnSpPr>
          <p:spPr>
            <a:xfrm flipH="1">
              <a:off x="4776486" y="1335766"/>
              <a:ext cx="897" cy="29439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2682443" y="1942097"/>
            <a:ext cx="1129535" cy="1125462"/>
            <a:chOff x="2625913" y="1879500"/>
            <a:chExt cx="1236643" cy="1262133"/>
          </a:xfrm>
        </p:grpSpPr>
        <p:pic>
          <p:nvPicPr>
            <p:cNvPr id="127" name="그림 1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922308" y="2119275"/>
              <a:ext cx="666810" cy="780654"/>
            </a:xfrm>
            <a:prstGeom prst="rect">
              <a:avLst/>
            </a:prstGeom>
          </p:spPr>
        </p:pic>
        <p:sp>
          <p:nvSpPr>
            <p:cNvPr id="128" name="타원 127"/>
            <p:cNvSpPr/>
            <p:nvPr/>
          </p:nvSpPr>
          <p:spPr>
            <a:xfrm>
              <a:off x="2765259" y="2029824"/>
              <a:ext cx="943291" cy="959555"/>
            </a:xfrm>
            <a:prstGeom prst="ellipse">
              <a:avLst/>
            </a:prstGeom>
            <a:noFill/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/>
            <p:cNvCxnSpPr/>
            <p:nvPr/>
          </p:nvCxnSpPr>
          <p:spPr>
            <a:xfrm flipV="1">
              <a:off x="3463627" y="2504828"/>
              <a:ext cx="398929" cy="0"/>
            </a:xfrm>
            <a:prstGeom prst="line">
              <a:avLst/>
            </a:prstGeom>
            <a:ln w="889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3230294" y="1879500"/>
              <a:ext cx="0" cy="390099"/>
            </a:xfrm>
            <a:prstGeom prst="line">
              <a:avLst/>
            </a:prstGeom>
            <a:ln w="889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flipH="1">
              <a:off x="3230294" y="2713419"/>
              <a:ext cx="0" cy="428214"/>
            </a:xfrm>
            <a:prstGeom prst="line">
              <a:avLst/>
            </a:prstGeom>
            <a:ln w="889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타원 132"/>
            <p:cNvSpPr/>
            <p:nvPr/>
          </p:nvSpPr>
          <p:spPr>
            <a:xfrm>
              <a:off x="3185363" y="2461365"/>
              <a:ext cx="96472" cy="964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 flipV="1">
              <a:off x="2625913" y="2506219"/>
              <a:ext cx="398929" cy="0"/>
            </a:xfrm>
            <a:prstGeom prst="line">
              <a:avLst/>
            </a:prstGeom>
            <a:ln w="889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1259285" y="3155540"/>
            <a:ext cx="1053697" cy="808902"/>
            <a:chOff x="1269206" y="3151223"/>
            <a:chExt cx="1053697" cy="808902"/>
          </a:xfrm>
        </p:grpSpPr>
        <p:grpSp>
          <p:nvGrpSpPr>
            <p:cNvPr id="150" name="그룹 149"/>
            <p:cNvGrpSpPr/>
            <p:nvPr/>
          </p:nvGrpSpPr>
          <p:grpSpPr>
            <a:xfrm>
              <a:off x="1269206" y="3151223"/>
              <a:ext cx="1053697" cy="445252"/>
              <a:chOff x="3306253" y="929964"/>
              <a:chExt cx="1398418" cy="501294"/>
            </a:xfrm>
          </p:grpSpPr>
          <p:cxnSp>
            <p:nvCxnSpPr>
              <p:cNvPr id="161" name="직선 연결선 160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39746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화살표 연결선 161"/>
              <p:cNvCxnSpPr/>
              <p:nvPr/>
            </p:nvCxnSpPr>
            <p:spPr>
              <a:xfrm flipV="1">
                <a:off x="4101088" y="929964"/>
                <a:ext cx="603583" cy="442218"/>
              </a:xfrm>
              <a:prstGeom prst="straightConnector1">
                <a:avLst/>
              </a:prstGeom>
              <a:ln w="127000" cap="sq">
                <a:solidFill>
                  <a:srgbClr val="039746"/>
                </a:solidFill>
                <a:round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52" name="이등변 삼각형 151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4" name="그룹 153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158" name="직선 연결선 157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직사각형 154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모서리가 둥근 직사각형 156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4277826" y="3052573"/>
            <a:ext cx="1068270" cy="891999"/>
            <a:chOff x="3874405" y="187938"/>
            <a:chExt cx="4408929" cy="3681430"/>
          </a:xfrm>
        </p:grpSpPr>
        <p:sp>
          <p:nvSpPr>
            <p:cNvPr id="164" name="아래쪽 화살표 163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5" name="그룹 164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166" name="자유형 165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rgbClr val="FFCDCD"/>
              </a:solidFill>
              <a:ln w="8890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자유형 166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자유형 167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자유형 168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자유형 169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자유형 170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596952"/>
            <a:ext cx="11486147" cy="1082080"/>
            <a:chOff x="401053" y="1596952"/>
            <a:chExt cx="11486147" cy="108208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7768" y="1596952"/>
              <a:ext cx="80370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대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		</a:t>
              </a:r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중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		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소</a:t>
              </a:r>
              <a:endPara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4" name="자유형 3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412309" y="580768"/>
            <a:ext cx="1123603" cy="1322173"/>
            <a:chOff x="3412309" y="580768"/>
            <a:chExt cx="3307805" cy="3892379"/>
          </a:xfrm>
        </p:grpSpPr>
        <p:sp>
          <p:nvSpPr>
            <p:cNvPr id="10" name="타원 9"/>
            <p:cNvSpPr/>
            <p:nvPr/>
          </p:nvSpPr>
          <p:spPr>
            <a:xfrm>
              <a:off x="4065373" y="2013171"/>
              <a:ext cx="2162432" cy="24599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2309" y="580768"/>
              <a:ext cx="3307805" cy="2481746"/>
              <a:chOff x="3412309" y="105954"/>
              <a:chExt cx="3307805" cy="295656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066726" y="105954"/>
                <a:ext cx="1653388" cy="1591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319404" y="432728"/>
                <a:ext cx="1493615" cy="13672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786487" y="626256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12309" y="1098942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5373" y="1506517"/>
                <a:ext cx="2162432" cy="1555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4319404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15036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97395" y="3480440"/>
              <a:ext cx="518983" cy="65949"/>
            </a:xfrm>
            <a:custGeom>
              <a:avLst/>
              <a:gdLst>
                <a:gd name="connsiteX0" fmla="*/ 0 w 518983"/>
                <a:gd name="connsiteY0" fmla="*/ 65949 h 65949"/>
                <a:gd name="connsiteX1" fmla="*/ 238897 w 518983"/>
                <a:gd name="connsiteY1" fmla="*/ 46 h 65949"/>
                <a:gd name="connsiteX2" fmla="*/ 518983 w 518983"/>
                <a:gd name="connsiteY2" fmla="*/ 57711 h 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83" h="65949">
                  <a:moveTo>
                    <a:pt x="0" y="65949"/>
                  </a:moveTo>
                  <a:cubicBezTo>
                    <a:pt x="76200" y="33684"/>
                    <a:pt x="152400" y="1419"/>
                    <a:pt x="238897" y="46"/>
                  </a:cubicBezTo>
                  <a:cubicBezTo>
                    <a:pt x="325394" y="-1327"/>
                    <a:pt x="422188" y="28192"/>
                    <a:pt x="518983" y="577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205" y="3076708"/>
            <a:ext cx="1158398" cy="883417"/>
            <a:chOff x="1269205" y="3076708"/>
            <a:chExt cx="1158398" cy="88341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69205" y="3076708"/>
              <a:ext cx="1158398" cy="519766"/>
              <a:chOff x="3306253" y="846071"/>
              <a:chExt cx="1537373" cy="585187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101089" y="846071"/>
                <a:ext cx="742537" cy="526108"/>
              </a:xfrm>
              <a:prstGeom prst="straightConnector1">
                <a:avLst/>
              </a:prstGeom>
              <a:ln w="127000" cap="sq">
                <a:solidFill>
                  <a:srgbClr val="00B05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67439" y="768319"/>
            <a:ext cx="1408015" cy="1432291"/>
            <a:chOff x="2363122" y="861800"/>
            <a:chExt cx="1408015" cy="143229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597543" y="995320"/>
              <a:ext cx="995322" cy="116525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2363122" y="861800"/>
              <a:ext cx="1408015" cy="143229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2363122" y="1577946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09040" y="1583765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067129" y="886643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062195" y="1809064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90195" y="15059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92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>
            <a:grpSpLocks noChangeAspect="1"/>
          </p:cNvGrpSpPr>
          <p:nvPr/>
        </p:nvGrpSpPr>
        <p:grpSpPr>
          <a:xfrm>
            <a:off x="3874406" y="187938"/>
            <a:ext cx="1384049" cy="1155673"/>
            <a:chOff x="3874405" y="187938"/>
            <a:chExt cx="4408929" cy="3681430"/>
          </a:xfrm>
        </p:grpSpPr>
        <p:sp>
          <p:nvSpPr>
            <p:cNvPr id="23" name="아래쪽 화살표 22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16" name="자유형 15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0795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자유형 16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 17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 19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자유형 20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870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31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30</cp:revision>
  <dcterms:created xsi:type="dcterms:W3CDTF">2017-04-01T05:49:10Z</dcterms:created>
  <dcterms:modified xsi:type="dcterms:W3CDTF">2017-04-01T12:48:31Z</dcterms:modified>
</cp:coreProperties>
</file>