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5D"/>
    <a:srgbClr val="B7B7FF"/>
    <a:srgbClr val="FFB7B7"/>
    <a:srgbClr val="0000FF"/>
    <a:srgbClr val="00FF00"/>
    <a:srgbClr val="FF0000"/>
    <a:srgbClr val="FFFF93"/>
    <a:srgbClr val="FFE1E1"/>
    <a:srgbClr val="FFEBEB"/>
    <a:srgbClr val="FFC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140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309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737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32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270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611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400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812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400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943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419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282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44B2-CD98-4B3F-98ED-AED51D116F14}" type="datetimeFigureOut">
              <a:rPr lang="ko-KR" altLang="en-US" smtClean="0"/>
              <a:t>2017-04-01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88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그룹 66"/>
          <p:cNvGrpSpPr/>
          <p:nvPr/>
        </p:nvGrpSpPr>
        <p:grpSpPr>
          <a:xfrm>
            <a:off x="0" y="-156324"/>
            <a:ext cx="12207054" cy="7014324"/>
            <a:chOff x="0" y="-156324"/>
            <a:chExt cx="12207054" cy="7014324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6098400" cy="685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098400" y="0"/>
              <a:ext cx="6108654" cy="6858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0" y="1325986"/>
              <a:ext cx="2840182" cy="21600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0" y="2937162"/>
              <a:ext cx="6098400" cy="21600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734290" y="4053707"/>
              <a:ext cx="4641273" cy="2554911"/>
            </a:xfrm>
            <a:prstGeom prst="roundRect">
              <a:avLst>
                <a:gd name="adj" fmla="val 11208"/>
              </a:avLst>
            </a:prstGeom>
            <a:blipFill>
              <a:blip r:embed="rId3"/>
              <a:tile tx="0" ty="0" sx="100000" sy="100000" flip="none" algn="tl"/>
            </a:blip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1603344" y="4726251"/>
              <a:ext cx="2891712" cy="1209822"/>
              <a:chOff x="1603344" y="4726251"/>
              <a:chExt cx="2891712" cy="1209822"/>
            </a:xfrm>
          </p:grpSpPr>
          <p:sp>
            <p:nvSpPr>
              <p:cNvPr id="15" name="모서리가 둥근 직사각형 14"/>
              <p:cNvSpPr/>
              <p:nvPr/>
            </p:nvSpPr>
            <p:spPr>
              <a:xfrm>
                <a:off x="1603344" y="4726251"/>
                <a:ext cx="2891712" cy="1209822"/>
              </a:xfrm>
              <a:prstGeom prst="roundRect">
                <a:avLst/>
              </a:prstGeom>
              <a:solidFill>
                <a:srgbClr val="B40000"/>
              </a:solidFill>
              <a:ln w="2540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3705286" y="5205663"/>
                <a:ext cx="509337" cy="352927"/>
              </a:xfrm>
              <a:prstGeom prst="ellipse">
                <a:avLst/>
              </a:prstGeom>
              <a:solidFill>
                <a:srgbClr val="CC2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/>
              <p:cNvSpPr/>
              <p:nvPr/>
            </p:nvSpPr>
            <p:spPr>
              <a:xfrm rot="1796018">
                <a:off x="1810983" y="5348369"/>
                <a:ext cx="666319" cy="352927"/>
              </a:xfrm>
              <a:prstGeom prst="ellipse">
                <a:avLst/>
              </a:prstGeom>
              <a:solidFill>
                <a:srgbClr val="CC2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2743980" y="4913621"/>
                <a:ext cx="511225" cy="512621"/>
              </a:xfrm>
              <a:prstGeom prst="ellipse">
                <a:avLst/>
              </a:prstGeom>
              <a:solidFill>
                <a:srgbClr val="CC2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507" y="1673562"/>
              <a:ext cx="1675620" cy="1675620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39" y="-156324"/>
              <a:ext cx="1667631" cy="1667631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5646" y="1712187"/>
              <a:ext cx="1731205" cy="1260534"/>
            </a:xfrm>
            <a:prstGeom prst="rect">
              <a:avLst/>
            </a:prstGeom>
          </p:spPr>
        </p:pic>
        <p:grpSp>
          <p:nvGrpSpPr>
            <p:cNvPr id="27" name="그룹 26"/>
            <p:cNvGrpSpPr/>
            <p:nvPr/>
          </p:nvGrpSpPr>
          <p:grpSpPr>
            <a:xfrm>
              <a:off x="9100705" y="64077"/>
              <a:ext cx="3020291" cy="922580"/>
              <a:chOff x="8908473" y="858982"/>
              <a:chExt cx="3020291" cy="922580"/>
            </a:xfrm>
          </p:grpSpPr>
          <p:sp>
            <p:nvSpPr>
              <p:cNvPr id="26" name="모서리가 둥근 직사각형 25"/>
              <p:cNvSpPr/>
              <p:nvPr/>
            </p:nvSpPr>
            <p:spPr>
              <a:xfrm>
                <a:off x="8908473" y="858982"/>
                <a:ext cx="3020291" cy="922580"/>
              </a:xfrm>
              <a:prstGeom prst="roundRect">
                <a:avLst/>
              </a:prstGeom>
              <a:solidFill>
                <a:srgbClr val="FFC5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9106441" y="1014272"/>
                <a:ext cx="612000" cy="612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7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0" dirty="0" smtClean="0">
                    <a:latin typeface="Arial Black" panose="020B0A04020102020204" pitchFamily="34" charset="0"/>
                  </a:rPr>
                  <a:t>$</a:t>
                </a:r>
                <a:endParaRPr lang="ko-KR" altLang="en-US" sz="40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9996056" y="935551"/>
                <a:ext cx="184419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4400" dirty="0" smtClean="0">
                    <a:solidFill>
                      <a:schemeClr val="accent4">
                        <a:lumMod val="75000"/>
                      </a:schemeClr>
                    </a:solidFill>
                    <a:latin typeface="Arial Black" panose="020B0A04020102020204" pitchFamily="34" charset="0"/>
                  </a:rPr>
                  <a:t>300G</a:t>
                </a:r>
                <a:endParaRPr lang="ko-KR" altLang="en-US" sz="4400" dirty="0">
                  <a:solidFill>
                    <a:schemeClr val="accent4">
                      <a:lumMod val="75000"/>
                    </a:schemeClr>
                  </a:solidFill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4856123" y="32037"/>
              <a:ext cx="2484554" cy="986657"/>
              <a:chOff x="4411627" y="0"/>
              <a:chExt cx="2880000" cy="1395260"/>
            </a:xfrm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4411627" y="486313"/>
                <a:ext cx="2880000" cy="908947"/>
              </a:xfrm>
              <a:prstGeom prst="roundRect">
                <a:avLst/>
              </a:prstGeom>
              <a:solidFill>
                <a:schemeClr val="tx1"/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0" dirty="0" smtClean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15:37</a:t>
                </a:r>
                <a:endParaRPr lang="ko-KR" altLang="en-US" sz="1400" dirty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4411627" y="0"/>
                <a:ext cx="2880000" cy="583575"/>
              </a:xfrm>
              <a:prstGeom prst="rect">
                <a:avLst/>
              </a:prstGeom>
              <a:solidFill>
                <a:schemeClr val="bg1"/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Wave Time</a:t>
                </a:r>
                <a:endParaRPr lang="ko-KR" altLang="en-US" sz="2400" dirty="0">
                  <a:solidFill>
                    <a:schemeClr val="tx1"/>
                  </a:solidFill>
                  <a:latin typeface="Arial Black" panose="020B0A04020102020204" pitchFamily="34" charset="0"/>
                </a:endParaRPr>
              </a:p>
            </p:txBody>
          </p:sp>
        </p:grpSp>
        <p:cxnSp>
          <p:nvCxnSpPr>
            <p:cNvPr id="35" name="직선 연결선 34"/>
            <p:cNvCxnSpPr/>
            <p:nvPr/>
          </p:nvCxnSpPr>
          <p:spPr>
            <a:xfrm>
              <a:off x="7643906" y="4446494"/>
              <a:ext cx="1456799" cy="2277035"/>
            </a:xfrm>
            <a:prstGeom prst="line">
              <a:avLst/>
            </a:prstGeom>
            <a:ln w="63500" cap="rnd">
              <a:solidFill>
                <a:srgbClr val="0070C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flipH="1">
              <a:off x="9100707" y="4434541"/>
              <a:ext cx="1537411" cy="2288988"/>
            </a:xfrm>
            <a:prstGeom prst="line">
              <a:avLst/>
            </a:prstGeom>
            <a:ln w="63500" cap="rnd">
              <a:solidFill>
                <a:srgbClr val="0070C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사다리꼴 31"/>
            <p:cNvSpPr/>
            <p:nvPr/>
          </p:nvSpPr>
          <p:spPr>
            <a:xfrm rot="10800000">
              <a:off x="6083346" y="1123103"/>
              <a:ext cx="6108654" cy="3429847"/>
            </a:xfrm>
            <a:prstGeom prst="trapezoid">
              <a:avLst>
                <a:gd name="adj" fmla="val 4581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3" name="직선 화살표 연결선 42"/>
            <p:cNvCxnSpPr/>
            <p:nvPr/>
          </p:nvCxnSpPr>
          <p:spPr>
            <a:xfrm flipH="1" flipV="1">
              <a:off x="8609428" y="4726251"/>
              <a:ext cx="491277" cy="1997278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그룹 43"/>
            <p:cNvGrpSpPr/>
            <p:nvPr/>
          </p:nvGrpSpPr>
          <p:grpSpPr>
            <a:xfrm rot="5400000">
              <a:off x="8731221" y="6010362"/>
              <a:ext cx="692836" cy="867970"/>
              <a:chOff x="1603344" y="4726251"/>
              <a:chExt cx="2891712" cy="1209822"/>
            </a:xfrm>
          </p:grpSpPr>
          <p:sp>
            <p:nvSpPr>
              <p:cNvPr id="45" name="모서리가 둥근 직사각형 44"/>
              <p:cNvSpPr/>
              <p:nvPr/>
            </p:nvSpPr>
            <p:spPr>
              <a:xfrm>
                <a:off x="1603344" y="4726251"/>
                <a:ext cx="2891712" cy="1209822"/>
              </a:xfrm>
              <a:prstGeom prst="roundRect">
                <a:avLst/>
              </a:prstGeom>
              <a:solidFill>
                <a:srgbClr val="B40000"/>
              </a:solidFill>
              <a:ln w="1270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/>
              <p:cNvSpPr/>
              <p:nvPr/>
            </p:nvSpPr>
            <p:spPr>
              <a:xfrm rot="20755686">
                <a:off x="2562614" y="5123584"/>
                <a:ext cx="511224" cy="512621"/>
              </a:xfrm>
              <a:prstGeom prst="ellipse">
                <a:avLst/>
              </a:prstGeom>
              <a:solidFill>
                <a:srgbClr val="B41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7447" y="558371"/>
              <a:ext cx="1660813" cy="1660813"/>
            </a:xfrm>
            <a:prstGeom prst="rect">
              <a:avLst/>
            </a:prstGeom>
          </p:spPr>
        </p:pic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7994" y="1164970"/>
              <a:ext cx="1660813" cy="1660813"/>
            </a:xfrm>
            <a:prstGeom prst="rect">
              <a:avLst/>
            </a:prstGeom>
          </p:spPr>
        </p:pic>
        <p:grpSp>
          <p:nvGrpSpPr>
            <p:cNvPr id="56" name="그룹 55"/>
            <p:cNvGrpSpPr/>
            <p:nvPr/>
          </p:nvGrpSpPr>
          <p:grpSpPr>
            <a:xfrm>
              <a:off x="8143144" y="794276"/>
              <a:ext cx="1223475" cy="913485"/>
              <a:chOff x="8143144" y="794276"/>
              <a:chExt cx="1223475" cy="913485"/>
            </a:xfrm>
          </p:grpSpPr>
          <p:grpSp>
            <p:nvGrpSpPr>
              <p:cNvPr id="51" name="그룹 50"/>
              <p:cNvGrpSpPr/>
              <p:nvPr/>
            </p:nvGrpSpPr>
            <p:grpSpPr>
              <a:xfrm>
                <a:off x="8143144" y="794276"/>
                <a:ext cx="1223475" cy="913485"/>
                <a:chOff x="4625788" y="806824"/>
                <a:chExt cx="4383741" cy="3347512"/>
              </a:xfrm>
            </p:grpSpPr>
            <p:sp>
              <p:nvSpPr>
                <p:cNvPr id="52" name="타원 51"/>
                <p:cNvSpPr/>
                <p:nvPr/>
              </p:nvSpPr>
              <p:spPr>
                <a:xfrm>
                  <a:off x="4625788" y="806824"/>
                  <a:ext cx="4383741" cy="316005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이등변 삼각형 52"/>
                <p:cNvSpPr/>
                <p:nvPr/>
              </p:nvSpPr>
              <p:spPr>
                <a:xfrm rot="13536634">
                  <a:off x="4779349" y="3295456"/>
                  <a:ext cx="906729" cy="8110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54" name="그림 5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9241" y="928039"/>
                <a:ext cx="542037" cy="542037"/>
              </a:xfrm>
              <a:prstGeom prst="rect">
                <a:avLst/>
              </a:prstGeom>
            </p:spPr>
          </p:pic>
          <p:sp>
            <p:nvSpPr>
              <p:cNvPr id="55" name="TextBox 54"/>
              <p:cNvSpPr txBox="1"/>
              <p:nvPr/>
            </p:nvSpPr>
            <p:spPr>
              <a:xfrm>
                <a:off x="8826373" y="930174"/>
                <a:ext cx="4330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200" dirty="0" smtClean="0"/>
                  <a:t>小</a:t>
                </a:r>
                <a:endParaRPr lang="ko-KR" altLang="en-US" sz="3200" dirty="0"/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9576550" y="1003171"/>
              <a:ext cx="1223475" cy="912363"/>
              <a:chOff x="8143144" y="794276"/>
              <a:chExt cx="1223475" cy="912363"/>
            </a:xfrm>
          </p:grpSpPr>
          <p:grpSp>
            <p:nvGrpSpPr>
              <p:cNvPr id="58" name="그룹 57"/>
              <p:cNvGrpSpPr/>
              <p:nvPr/>
            </p:nvGrpSpPr>
            <p:grpSpPr>
              <a:xfrm>
                <a:off x="8143144" y="794276"/>
                <a:ext cx="1223475" cy="912363"/>
                <a:chOff x="4625788" y="806824"/>
                <a:chExt cx="4383741" cy="3343398"/>
              </a:xfrm>
            </p:grpSpPr>
            <p:sp>
              <p:nvSpPr>
                <p:cNvPr id="61" name="타원 60"/>
                <p:cNvSpPr/>
                <p:nvPr/>
              </p:nvSpPr>
              <p:spPr>
                <a:xfrm>
                  <a:off x="4625788" y="806824"/>
                  <a:ext cx="4383741" cy="316005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이등변 삼각형 61"/>
                <p:cNvSpPr/>
                <p:nvPr/>
              </p:nvSpPr>
              <p:spPr>
                <a:xfrm rot="8625235">
                  <a:off x="8122322" y="3320737"/>
                  <a:ext cx="886559" cy="829485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0" name="TextBox 59"/>
              <p:cNvSpPr txBox="1"/>
              <p:nvPr/>
            </p:nvSpPr>
            <p:spPr>
              <a:xfrm>
                <a:off x="8826373" y="930174"/>
                <a:ext cx="4330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200" dirty="0" smtClean="0"/>
                  <a:t>大</a:t>
                </a:r>
                <a:endParaRPr lang="ko-KR" altLang="en-US" sz="3200" dirty="0"/>
              </a:p>
            </p:txBody>
          </p:sp>
        </p:grp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0820" y="1212776"/>
              <a:ext cx="580902" cy="422969"/>
            </a:xfrm>
            <a:prstGeom prst="rect">
              <a:avLst/>
            </a:prstGeom>
          </p:spPr>
        </p:pic>
        <p:cxnSp>
          <p:nvCxnSpPr>
            <p:cNvPr id="64" name="직선 연결선 63"/>
            <p:cNvCxnSpPr/>
            <p:nvPr/>
          </p:nvCxnSpPr>
          <p:spPr>
            <a:xfrm>
              <a:off x="2154970" y="4446494"/>
              <a:ext cx="0" cy="1800000"/>
            </a:xfrm>
            <a:prstGeom prst="line">
              <a:avLst/>
            </a:prstGeom>
            <a:ln w="1016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/>
            <p:nvPr/>
          </p:nvCxnSpPr>
          <p:spPr>
            <a:xfrm>
              <a:off x="1603344" y="4289898"/>
              <a:ext cx="2880000" cy="0"/>
            </a:xfrm>
            <a:prstGeom prst="straightConnector1">
              <a:avLst/>
            </a:prstGeom>
            <a:ln w="63500"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11313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812800" y="435429"/>
            <a:ext cx="4978400" cy="5863771"/>
          </a:xfrm>
          <a:prstGeom prst="roundRect">
            <a:avLst>
              <a:gd name="adj" fmla="val 6463"/>
            </a:avLst>
          </a:prstGeom>
          <a:solidFill>
            <a:schemeClr val="accent2">
              <a:lumMod val="7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982129" y="767036"/>
            <a:ext cx="1564791" cy="15566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1053257" y="676769"/>
            <a:ext cx="1482997" cy="1572803"/>
            <a:chOff x="1335314" y="677965"/>
            <a:chExt cx="1125902" cy="1200321"/>
          </a:xfrm>
        </p:grpSpPr>
        <p:sp>
          <p:nvSpPr>
            <p:cNvPr id="5" name="타원 4"/>
            <p:cNvSpPr/>
            <p:nvPr/>
          </p:nvSpPr>
          <p:spPr>
            <a:xfrm>
              <a:off x="1335314" y="798286"/>
              <a:ext cx="1080000" cy="1080000"/>
            </a:xfrm>
            <a:prstGeom prst="ellipse">
              <a:avLst/>
            </a:prstGeom>
            <a:solidFill>
              <a:srgbClr val="FFC5C5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1477604" y="966468"/>
              <a:ext cx="432000" cy="432000"/>
            </a:xfrm>
            <a:prstGeom prst="ellipse">
              <a:avLst/>
            </a:prstGeom>
            <a:solidFill>
              <a:srgbClr val="FFE1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8"/>
            <p:cNvGrpSpPr/>
            <p:nvPr/>
          </p:nvGrpSpPr>
          <p:grpSpPr>
            <a:xfrm rot="20302406">
              <a:off x="1491055" y="1303819"/>
              <a:ext cx="755887" cy="308337"/>
              <a:chOff x="1636295" y="1620252"/>
              <a:chExt cx="7652084" cy="2245895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4764505" y="1620252"/>
                <a:ext cx="4523874" cy="2245895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모서리가 둥근 직사각형 30"/>
              <p:cNvSpPr/>
              <p:nvPr/>
            </p:nvSpPr>
            <p:spPr>
              <a:xfrm>
                <a:off x="1636295" y="1620252"/>
                <a:ext cx="3256547" cy="97856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2" name="포인트가 4개인 별 31"/>
            <p:cNvSpPr/>
            <p:nvPr/>
          </p:nvSpPr>
          <p:spPr>
            <a:xfrm rot="20693841">
              <a:off x="1939277" y="976375"/>
              <a:ext cx="385141" cy="392740"/>
            </a:xfrm>
            <a:prstGeom prst="star4">
              <a:avLst>
                <a:gd name="adj" fmla="val 11273"/>
              </a:avLst>
            </a:prstGeom>
            <a:gradFill flip="none" rotWithShape="1">
              <a:gsLst>
                <a:gs pos="0">
                  <a:srgbClr val="FFFF93"/>
                </a:gs>
                <a:gs pos="76000">
                  <a:srgbClr val="FFFF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132604" y="677965"/>
              <a:ext cx="3286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 smtClean="0">
                  <a:ln w="25400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Bauhaus 93" panose="04030905020B02020C02" pitchFamily="82" charset="0"/>
                </a:rPr>
                <a:t>0</a:t>
              </a:r>
              <a:endParaRPr lang="ko-KR" altLang="en-US" sz="3600" dirty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endParaRPr>
            </a:p>
          </p:txBody>
        </p:sp>
      </p:grpSp>
      <p:sp>
        <p:nvSpPr>
          <p:cNvPr id="36" name="모서리가 둥근 직사각형 35"/>
          <p:cNvSpPr/>
          <p:nvPr/>
        </p:nvSpPr>
        <p:spPr>
          <a:xfrm>
            <a:off x="6013444" y="510090"/>
            <a:ext cx="3435356" cy="902417"/>
          </a:xfrm>
          <a:prstGeom prst="roundRect">
            <a:avLst>
              <a:gd name="adj" fmla="val 6463"/>
            </a:avLst>
          </a:prstGeom>
          <a:solidFill>
            <a:schemeClr val="accent2">
              <a:lumMod val="7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384</a:t>
            </a:r>
            <a:endParaRPr lang="ko-KR" altLang="en-US" sz="4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6015998" y="1578855"/>
            <a:ext cx="5566402" cy="4720345"/>
          </a:xfrm>
          <a:prstGeom prst="roundRect">
            <a:avLst>
              <a:gd name="adj" fmla="val 6463"/>
            </a:avLst>
          </a:prstGeom>
          <a:solidFill>
            <a:schemeClr val="accent2">
              <a:lumMod val="7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010504" y="1829142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날카로운 칼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grpSp>
        <p:nvGrpSpPr>
          <p:cNvPr id="47" name="그룹 46"/>
          <p:cNvGrpSpPr>
            <a:grpSpLocks noChangeAspect="1"/>
          </p:cNvGrpSpPr>
          <p:nvPr/>
        </p:nvGrpSpPr>
        <p:grpSpPr>
          <a:xfrm>
            <a:off x="6313714" y="2648056"/>
            <a:ext cx="1801372" cy="1801372"/>
            <a:chOff x="6440965" y="2620726"/>
            <a:chExt cx="1080000" cy="1080000"/>
          </a:xfrm>
        </p:grpSpPr>
        <p:sp>
          <p:nvSpPr>
            <p:cNvPr id="40" name="타원 39"/>
            <p:cNvSpPr/>
            <p:nvPr/>
          </p:nvSpPr>
          <p:spPr>
            <a:xfrm>
              <a:off x="6440965" y="2620726"/>
              <a:ext cx="1080000" cy="1080000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2" name="그룹 41"/>
            <p:cNvGrpSpPr/>
            <p:nvPr/>
          </p:nvGrpSpPr>
          <p:grpSpPr>
            <a:xfrm rot="20302406">
              <a:off x="6596706" y="3126259"/>
              <a:ext cx="755887" cy="308337"/>
              <a:chOff x="1636295" y="1620252"/>
              <a:chExt cx="7652084" cy="2245895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4764505" y="1620252"/>
                <a:ext cx="4523874" cy="2245895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모서리가 둥근 직사각형 45"/>
              <p:cNvSpPr/>
              <p:nvPr/>
            </p:nvSpPr>
            <p:spPr>
              <a:xfrm>
                <a:off x="1636295" y="1620252"/>
                <a:ext cx="3256547" cy="97856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포인트가 4개인 별 42"/>
            <p:cNvSpPr/>
            <p:nvPr/>
          </p:nvSpPr>
          <p:spPr>
            <a:xfrm rot="20693841">
              <a:off x="7044928" y="2798815"/>
              <a:ext cx="385141" cy="392740"/>
            </a:xfrm>
            <a:prstGeom prst="star4">
              <a:avLst>
                <a:gd name="adj" fmla="val 11273"/>
              </a:avLst>
            </a:prstGeom>
            <a:gradFill flip="none" rotWithShape="1">
              <a:gsLst>
                <a:gs pos="0">
                  <a:srgbClr val="FFFF93"/>
                </a:gs>
                <a:gs pos="76000">
                  <a:srgbClr val="FFFF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모서리가 둥근 직사각형 47"/>
          <p:cNvSpPr/>
          <p:nvPr/>
        </p:nvSpPr>
        <p:spPr>
          <a:xfrm>
            <a:off x="8439054" y="2853743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500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6543518" y="4650288"/>
            <a:ext cx="4511362" cy="528224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</a:t>
            </a:r>
            <a:r>
              <a:rPr lang="en-US" altLang="ko-KR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        </a:t>
            </a:r>
            <a:r>
              <a:rPr lang="en-US" altLang="ko-KR" sz="2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2</a:t>
            </a:r>
            <a:r>
              <a:rPr lang="en-US" altLang="ko-KR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        </a:t>
            </a:r>
            <a:r>
              <a:rPr lang="en-US" altLang="ko-KR" sz="2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3</a:t>
            </a:r>
            <a:r>
              <a:rPr lang="en-US" altLang="ko-KR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        </a:t>
            </a:r>
            <a:r>
              <a:rPr lang="en-US" altLang="ko-KR" sz="2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4</a:t>
            </a:r>
            <a:r>
              <a:rPr lang="en-US" altLang="ko-KR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        </a:t>
            </a:r>
            <a:r>
              <a:rPr lang="en-US" altLang="ko-KR" sz="2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5</a:t>
            </a:r>
            <a:endParaRPr lang="ko-KR" altLang="en-US" sz="2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 flipH="1">
            <a:off x="7443430" y="4706409"/>
            <a:ext cx="0" cy="41598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H="1">
            <a:off x="8344003" y="4706409"/>
            <a:ext cx="0" cy="41598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H="1">
            <a:off x="9259330" y="4706409"/>
            <a:ext cx="0" cy="41598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 flipH="1">
            <a:off x="10164668" y="4706409"/>
            <a:ext cx="0" cy="41598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217896" y="5240728"/>
            <a:ext cx="5120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칼 움직이는 속도가 느려집니다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59" name="오른쪽 화살표 58"/>
          <p:cNvSpPr/>
          <p:nvPr/>
        </p:nvSpPr>
        <p:spPr>
          <a:xfrm>
            <a:off x="10297236" y="187657"/>
            <a:ext cx="1612824" cy="1147747"/>
          </a:xfrm>
          <a:prstGeom prst="rightArrow">
            <a:avLst/>
          </a:prstGeom>
          <a:solidFill>
            <a:srgbClr val="FFFF5D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" name="그룹 50"/>
          <p:cNvGrpSpPr/>
          <p:nvPr/>
        </p:nvGrpSpPr>
        <p:grpSpPr>
          <a:xfrm>
            <a:off x="4047773" y="676769"/>
            <a:ext cx="1482997" cy="1572803"/>
            <a:chOff x="1335314" y="677965"/>
            <a:chExt cx="1125902" cy="1200321"/>
          </a:xfrm>
        </p:grpSpPr>
        <p:sp>
          <p:nvSpPr>
            <p:cNvPr id="53" name="타원 52"/>
            <p:cNvSpPr/>
            <p:nvPr/>
          </p:nvSpPr>
          <p:spPr>
            <a:xfrm>
              <a:off x="1335314" y="798286"/>
              <a:ext cx="1080000" cy="1080000"/>
            </a:xfrm>
            <a:prstGeom prst="ellipse">
              <a:avLst/>
            </a:prstGeom>
            <a:solidFill>
              <a:srgbClr val="FFC5C5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/>
            <p:cNvSpPr/>
            <p:nvPr/>
          </p:nvSpPr>
          <p:spPr>
            <a:xfrm>
              <a:off x="1477604" y="966468"/>
              <a:ext cx="432000" cy="432000"/>
            </a:xfrm>
            <a:prstGeom prst="ellipse">
              <a:avLst/>
            </a:prstGeom>
            <a:solidFill>
              <a:srgbClr val="FFE1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0" name="그룹 59"/>
            <p:cNvGrpSpPr/>
            <p:nvPr/>
          </p:nvGrpSpPr>
          <p:grpSpPr>
            <a:xfrm rot="20302406">
              <a:off x="1491055" y="1303819"/>
              <a:ext cx="755887" cy="308337"/>
              <a:chOff x="1636295" y="1620252"/>
              <a:chExt cx="7652084" cy="2245895"/>
            </a:xfrm>
          </p:grpSpPr>
          <p:sp>
            <p:nvSpPr>
              <p:cNvPr id="63" name="직사각형 62"/>
              <p:cNvSpPr/>
              <p:nvPr/>
            </p:nvSpPr>
            <p:spPr>
              <a:xfrm>
                <a:off x="4764505" y="1620252"/>
                <a:ext cx="4523874" cy="2245895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모서리가 둥근 직사각형 63"/>
              <p:cNvSpPr/>
              <p:nvPr/>
            </p:nvSpPr>
            <p:spPr>
              <a:xfrm>
                <a:off x="1636295" y="1620252"/>
                <a:ext cx="3256547" cy="97856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1" name="포인트가 4개인 별 60"/>
            <p:cNvSpPr/>
            <p:nvPr/>
          </p:nvSpPr>
          <p:spPr>
            <a:xfrm rot="20693841">
              <a:off x="1939277" y="976375"/>
              <a:ext cx="385141" cy="392740"/>
            </a:xfrm>
            <a:prstGeom prst="star4">
              <a:avLst>
                <a:gd name="adj" fmla="val 11273"/>
              </a:avLst>
            </a:prstGeom>
            <a:gradFill flip="none" rotWithShape="1">
              <a:gsLst>
                <a:gs pos="0">
                  <a:srgbClr val="FFFF93"/>
                </a:gs>
                <a:gs pos="76000">
                  <a:srgbClr val="FFFF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132604" y="677965"/>
              <a:ext cx="3286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 smtClean="0">
                  <a:ln w="25400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Bauhaus 93" panose="04030905020B02020C02" pitchFamily="82" charset="0"/>
                </a:rPr>
                <a:t>0</a:t>
              </a:r>
              <a:endParaRPr lang="ko-KR" altLang="en-US" sz="3600" dirty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2535583" y="1639597"/>
            <a:ext cx="1482997" cy="1572803"/>
            <a:chOff x="1335314" y="677965"/>
            <a:chExt cx="1125902" cy="1200321"/>
          </a:xfrm>
        </p:grpSpPr>
        <p:sp>
          <p:nvSpPr>
            <p:cNvPr id="66" name="타원 65"/>
            <p:cNvSpPr/>
            <p:nvPr/>
          </p:nvSpPr>
          <p:spPr>
            <a:xfrm>
              <a:off x="1335314" y="798286"/>
              <a:ext cx="1080000" cy="1080000"/>
            </a:xfrm>
            <a:prstGeom prst="ellipse">
              <a:avLst/>
            </a:prstGeom>
            <a:solidFill>
              <a:srgbClr val="FFC5C5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/>
            <p:cNvSpPr/>
            <p:nvPr/>
          </p:nvSpPr>
          <p:spPr>
            <a:xfrm>
              <a:off x="1477604" y="966468"/>
              <a:ext cx="432000" cy="432000"/>
            </a:xfrm>
            <a:prstGeom prst="ellipse">
              <a:avLst/>
            </a:prstGeom>
            <a:solidFill>
              <a:srgbClr val="FFE1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8" name="그룹 67"/>
            <p:cNvGrpSpPr/>
            <p:nvPr/>
          </p:nvGrpSpPr>
          <p:grpSpPr>
            <a:xfrm rot="20302406">
              <a:off x="1491055" y="1303819"/>
              <a:ext cx="755887" cy="308337"/>
              <a:chOff x="1636295" y="1620252"/>
              <a:chExt cx="7652084" cy="2245895"/>
            </a:xfrm>
          </p:grpSpPr>
          <p:sp>
            <p:nvSpPr>
              <p:cNvPr id="71" name="직사각형 70"/>
              <p:cNvSpPr/>
              <p:nvPr/>
            </p:nvSpPr>
            <p:spPr>
              <a:xfrm>
                <a:off x="4764505" y="1620252"/>
                <a:ext cx="4523874" cy="2245895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모서리가 둥근 직사각형 71"/>
              <p:cNvSpPr/>
              <p:nvPr/>
            </p:nvSpPr>
            <p:spPr>
              <a:xfrm>
                <a:off x="1636295" y="1620252"/>
                <a:ext cx="3256547" cy="97856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9" name="포인트가 4개인 별 68"/>
            <p:cNvSpPr/>
            <p:nvPr/>
          </p:nvSpPr>
          <p:spPr>
            <a:xfrm rot="20693841">
              <a:off x="1939277" y="976375"/>
              <a:ext cx="385141" cy="392740"/>
            </a:xfrm>
            <a:prstGeom prst="star4">
              <a:avLst>
                <a:gd name="adj" fmla="val 11273"/>
              </a:avLst>
            </a:prstGeom>
            <a:gradFill flip="none" rotWithShape="1">
              <a:gsLst>
                <a:gs pos="0">
                  <a:srgbClr val="FFFF93"/>
                </a:gs>
                <a:gs pos="76000">
                  <a:srgbClr val="FFFF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132604" y="677965"/>
              <a:ext cx="3286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 smtClean="0">
                  <a:ln w="25400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Bauhaus 93" panose="04030905020B02020C02" pitchFamily="82" charset="0"/>
                </a:rPr>
                <a:t>0</a:t>
              </a:r>
              <a:endParaRPr lang="ko-KR" altLang="en-US" sz="3600" dirty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1048995" y="2646370"/>
            <a:ext cx="1482997" cy="1572803"/>
            <a:chOff x="1335314" y="677965"/>
            <a:chExt cx="1125902" cy="1200321"/>
          </a:xfrm>
        </p:grpSpPr>
        <p:sp>
          <p:nvSpPr>
            <p:cNvPr id="74" name="타원 73"/>
            <p:cNvSpPr/>
            <p:nvPr/>
          </p:nvSpPr>
          <p:spPr>
            <a:xfrm>
              <a:off x="1335314" y="798286"/>
              <a:ext cx="1080000" cy="1080000"/>
            </a:xfrm>
            <a:prstGeom prst="ellipse">
              <a:avLst/>
            </a:prstGeom>
            <a:solidFill>
              <a:srgbClr val="FFC5C5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>
              <a:off x="1477604" y="966468"/>
              <a:ext cx="432000" cy="432000"/>
            </a:xfrm>
            <a:prstGeom prst="ellipse">
              <a:avLst/>
            </a:prstGeom>
            <a:solidFill>
              <a:srgbClr val="FFE1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6" name="그룹 75"/>
            <p:cNvGrpSpPr/>
            <p:nvPr/>
          </p:nvGrpSpPr>
          <p:grpSpPr>
            <a:xfrm rot="20302406">
              <a:off x="1491055" y="1303819"/>
              <a:ext cx="755887" cy="308337"/>
              <a:chOff x="1636295" y="1620252"/>
              <a:chExt cx="7652084" cy="2245895"/>
            </a:xfrm>
          </p:grpSpPr>
          <p:sp>
            <p:nvSpPr>
              <p:cNvPr id="79" name="직사각형 78"/>
              <p:cNvSpPr/>
              <p:nvPr/>
            </p:nvSpPr>
            <p:spPr>
              <a:xfrm>
                <a:off x="4764505" y="1620252"/>
                <a:ext cx="4523874" cy="2245895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모서리가 둥근 직사각형 79"/>
              <p:cNvSpPr/>
              <p:nvPr/>
            </p:nvSpPr>
            <p:spPr>
              <a:xfrm>
                <a:off x="1636295" y="1620252"/>
                <a:ext cx="3256547" cy="97856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7" name="포인트가 4개인 별 76"/>
            <p:cNvSpPr/>
            <p:nvPr/>
          </p:nvSpPr>
          <p:spPr>
            <a:xfrm rot="20693841">
              <a:off x="1939277" y="976375"/>
              <a:ext cx="385141" cy="392740"/>
            </a:xfrm>
            <a:prstGeom prst="star4">
              <a:avLst>
                <a:gd name="adj" fmla="val 11273"/>
              </a:avLst>
            </a:prstGeom>
            <a:gradFill flip="none" rotWithShape="1">
              <a:gsLst>
                <a:gs pos="0">
                  <a:srgbClr val="FFFF93"/>
                </a:gs>
                <a:gs pos="76000">
                  <a:srgbClr val="FFFF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132604" y="677965"/>
              <a:ext cx="3286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 smtClean="0">
                  <a:ln w="25400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Bauhaus 93" panose="04030905020B02020C02" pitchFamily="82" charset="0"/>
                </a:rPr>
                <a:t>0</a:t>
              </a:r>
              <a:endParaRPr lang="ko-KR" altLang="en-US" sz="3600" dirty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4043511" y="2646370"/>
            <a:ext cx="1482997" cy="1572803"/>
            <a:chOff x="1335314" y="677965"/>
            <a:chExt cx="1125902" cy="1200321"/>
          </a:xfrm>
        </p:grpSpPr>
        <p:sp>
          <p:nvSpPr>
            <p:cNvPr id="82" name="타원 81"/>
            <p:cNvSpPr/>
            <p:nvPr/>
          </p:nvSpPr>
          <p:spPr>
            <a:xfrm>
              <a:off x="1335314" y="798286"/>
              <a:ext cx="1080000" cy="1080000"/>
            </a:xfrm>
            <a:prstGeom prst="ellipse">
              <a:avLst/>
            </a:prstGeom>
            <a:solidFill>
              <a:srgbClr val="FFC5C5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/>
            <p:cNvSpPr/>
            <p:nvPr/>
          </p:nvSpPr>
          <p:spPr>
            <a:xfrm>
              <a:off x="1477604" y="966468"/>
              <a:ext cx="432000" cy="432000"/>
            </a:xfrm>
            <a:prstGeom prst="ellipse">
              <a:avLst/>
            </a:prstGeom>
            <a:solidFill>
              <a:srgbClr val="FFE1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4" name="그룹 83"/>
            <p:cNvGrpSpPr/>
            <p:nvPr/>
          </p:nvGrpSpPr>
          <p:grpSpPr>
            <a:xfrm rot="20302406">
              <a:off x="1491055" y="1303819"/>
              <a:ext cx="755887" cy="308337"/>
              <a:chOff x="1636295" y="1620252"/>
              <a:chExt cx="7652084" cy="2245895"/>
            </a:xfrm>
          </p:grpSpPr>
          <p:sp>
            <p:nvSpPr>
              <p:cNvPr id="87" name="직사각형 86"/>
              <p:cNvSpPr/>
              <p:nvPr/>
            </p:nvSpPr>
            <p:spPr>
              <a:xfrm>
                <a:off x="4764505" y="1620252"/>
                <a:ext cx="4523874" cy="2245895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모서리가 둥근 직사각형 87"/>
              <p:cNvSpPr/>
              <p:nvPr/>
            </p:nvSpPr>
            <p:spPr>
              <a:xfrm>
                <a:off x="1636295" y="1620252"/>
                <a:ext cx="3256547" cy="97856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5" name="포인트가 4개인 별 84"/>
            <p:cNvSpPr/>
            <p:nvPr/>
          </p:nvSpPr>
          <p:spPr>
            <a:xfrm rot="20693841">
              <a:off x="1939277" y="976375"/>
              <a:ext cx="385141" cy="392740"/>
            </a:xfrm>
            <a:prstGeom prst="star4">
              <a:avLst>
                <a:gd name="adj" fmla="val 11273"/>
              </a:avLst>
            </a:prstGeom>
            <a:gradFill flip="none" rotWithShape="1">
              <a:gsLst>
                <a:gs pos="0">
                  <a:srgbClr val="FFFF93"/>
                </a:gs>
                <a:gs pos="76000">
                  <a:srgbClr val="FFFF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132604" y="677965"/>
              <a:ext cx="3286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 smtClean="0">
                  <a:ln w="25400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Bauhaus 93" panose="04030905020B02020C02" pitchFamily="82" charset="0"/>
                </a:rPr>
                <a:t>0</a:t>
              </a:r>
              <a:endParaRPr lang="ko-KR" altLang="en-US" sz="3600" dirty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endParaRPr>
            </a:p>
          </p:txBody>
        </p:sp>
      </p:grpSp>
      <p:grpSp>
        <p:nvGrpSpPr>
          <p:cNvPr id="89" name="그룹 88"/>
          <p:cNvGrpSpPr/>
          <p:nvPr/>
        </p:nvGrpSpPr>
        <p:grpSpPr>
          <a:xfrm>
            <a:off x="2531321" y="3609198"/>
            <a:ext cx="1482997" cy="1572803"/>
            <a:chOff x="1335314" y="677965"/>
            <a:chExt cx="1125902" cy="1200321"/>
          </a:xfrm>
        </p:grpSpPr>
        <p:sp>
          <p:nvSpPr>
            <p:cNvPr id="90" name="타원 89"/>
            <p:cNvSpPr/>
            <p:nvPr/>
          </p:nvSpPr>
          <p:spPr>
            <a:xfrm>
              <a:off x="1335314" y="798286"/>
              <a:ext cx="1080000" cy="1080000"/>
            </a:xfrm>
            <a:prstGeom prst="ellipse">
              <a:avLst/>
            </a:prstGeom>
            <a:solidFill>
              <a:srgbClr val="FFC5C5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/>
            <p:cNvSpPr/>
            <p:nvPr/>
          </p:nvSpPr>
          <p:spPr>
            <a:xfrm>
              <a:off x="1477604" y="966468"/>
              <a:ext cx="432000" cy="432000"/>
            </a:xfrm>
            <a:prstGeom prst="ellipse">
              <a:avLst/>
            </a:prstGeom>
            <a:solidFill>
              <a:srgbClr val="FFE1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2" name="그룹 91"/>
            <p:cNvGrpSpPr/>
            <p:nvPr/>
          </p:nvGrpSpPr>
          <p:grpSpPr>
            <a:xfrm rot="20302406">
              <a:off x="1491055" y="1303819"/>
              <a:ext cx="755887" cy="308337"/>
              <a:chOff x="1636295" y="1620252"/>
              <a:chExt cx="7652084" cy="2245895"/>
            </a:xfrm>
          </p:grpSpPr>
          <p:sp>
            <p:nvSpPr>
              <p:cNvPr id="95" name="직사각형 94"/>
              <p:cNvSpPr/>
              <p:nvPr/>
            </p:nvSpPr>
            <p:spPr>
              <a:xfrm>
                <a:off x="4764505" y="1620252"/>
                <a:ext cx="4523874" cy="2245895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모서리가 둥근 직사각형 95"/>
              <p:cNvSpPr/>
              <p:nvPr/>
            </p:nvSpPr>
            <p:spPr>
              <a:xfrm>
                <a:off x="1636295" y="1620252"/>
                <a:ext cx="3256547" cy="97856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3" name="포인트가 4개인 별 92"/>
            <p:cNvSpPr/>
            <p:nvPr/>
          </p:nvSpPr>
          <p:spPr>
            <a:xfrm rot="20693841">
              <a:off x="1939277" y="976375"/>
              <a:ext cx="385141" cy="392740"/>
            </a:xfrm>
            <a:prstGeom prst="star4">
              <a:avLst>
                <a:gd name="adj" fmla="val 11273"/>
              </a:avLst>
            </a:prstGeom>
            <a:gradFill flip="none" rotWithShape="1">
              <a:gsLst>
                <a:gs pos="0">
                  <a:srgbClr val="FFFF93"/>
                </a:gs>
                <a:gs pos="76000">
                  <a:srgbClr val="FFFF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132604" y="677965"/>
              <a:ext cx="3286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 smtClean="0">
                  <a:ln w="25400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Bauhaus 93" panose="04030905020B02020C02" pitchFamily="82" charset="0"/>
                </a:rPr>
                <a:t>0</a:t>
              </a:r>
              <a:endParaRPr lang="ko-KR" altLang="en-US" sz="3600" dirty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endParaRPr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1044733" y="4549694"/>
            <a:ext cx="1482997" cy="1572803"/>
            <a:chOff x="1335314" y="677965"/>
            <a:chExt cx="1125902" cy="1200321"/>
          </a:xfrm>
        </p:grpSpPr>
        <p:sp>
          <p:nvSpPr>
            <p:cNvPr id="98" name="타원 97"/>
            <p:cNvSpPr/>
            <p:nvPr/>
          </p:nvSpPr>
          <p:spPr>
            <a:xfrm>
              <a:off x="1335314" y="798286"/>
              <a:ext cx="1080000" cy="1080000"/>
            </a:xfrm>
            <a:prstGeom prst="ellipse">
              <a:avLst/>
            </a:prstGeom>
            <a:solidFill>
              <a:srgbClr val="FFC5C5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/>
            <p:cNvSpPr/>
            <p:nvPr/>
          </p:nvSpPr>
          <p:spPr>
            <a:xfrm>
              <a:off x="1477604" y="966468"/>
              <a:ext cx="432000" cy="432000"/>
            </a:xfrm>
            <a:prstGeom prst="ellipse">
              <a:avLst/>
            </a:prstGeom>
            <a:solidFill>
              <a:srgbClr val="FFE1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0" name="그룹 99"/>
            <p:cNvGrpSpPr/>
            <p:nvPr/>
          </p:nvGrpSpPr>
          <p:grpSpPr>
            <a:xfrm rot="20302406">
              <a:off x="1491055" y="1303819"/>
              <a:ext cx="755887" cy="308337"/>
              <a:chOff x="1636295" y="1620252"/>
              <a:chExt cx="7652084" cy="2245895"/>
            </a:xfrm>
          </p:grpSpPr>
          <p:sp>
            <p:nvSpPr>
              <p:cNvPr id="103" name="직사각형 102"/>
              <p:cNvSpPr/>
              <p:nvPr/>
            </p:nvSpPr>
            <p:spPr>
              <a:xfrm>
                <a:off x="4764505" y="1620252"/>
                <a:ext cx="4523874" cy="2245895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모서리가 둥근 직사각형 103"/>
              <p:cNvSpPr/>
              <p:nvPr/>
            </p:nvSpPr>
            <p:spPr>
              <a:xfrm>
                <a:off x="1636295" y="1620252"/>
                <a:ext cx="3256547" cy="97856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1" name="포인트가 4개인 별 100"/>
            <p:cNvSpPr/>
            <p:nvPr/>
          </p:nvSpPr>
          <p:spPr>
            <a:xfrm rot="20693841">
              <a:off x="1939277" y="976375"/>
              <a:ext cx="385141" cy="392740"/>
            </a:xfrm>
            <a:prstGeom prst="star4">
              <a:avLst>
                <a:gd name="adj" fmla="val 11273"/>
              </a:avLst>
            </a:prstGeom>
            <a:gradFill flip="none" rotWithShape="1">
              <a:gsLst>
                <a:gs pos="0">
                  <a:srgbClr val="FFFF93"/>
                </a:gs>
                <a:gs pos="76000">
                  <a:srgbClr val="FFFF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132604" y="677965"/>
              <a:ext cx="3286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 smtClean="0">
                  <a:ln w="25400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Bauhaus 93" panose="04030905020B02020C02" pitchFamily="82" charset="0"/>
                </a:rPr>
                <a:t>0</a:t>
              </a:r>
              <a:endParaRPr lang="ko-KR" altLang="en-US" sz="3600" dirty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4039249" y="4549694"/>
            <a:ext cx="1482997" cy="1572803"/>
            <a:chOff x="1335314" y="677965"/>
            <a:chExt cx="1125902" cy="1200321"/>
          </a:xfrm>
        </p:grpSpPr>
        <p:sp>
          <p:nvSpPr>
            <p:cNvPr id="106" name="타원 105"/>
            <p:cNvSpPr/>
            <p:nvPr/>
          </p:nvSpPr>
          <p:spPr>
            <a:xfrm>
              <a:off x="1335314" y="798286"/>
              <a:ext cx="1080000" cy="1080000"/>
            </a:xfrm>
            <a:prstGeom prst="ellipse">
              <a:avLst/>
            </a:prstGeom>
            <a:solidFill>
              <a:srgbClr val="FFC5C5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/>
            <p:cNvSpPr/>
            <p:nvPr/>
          </p:nvSpPr>
          <p:spPr>
            <a:xfrm>
              <a:off x="1477604" y="966468"/>
              <a:ext cx="432000" cy="432000"/>
            </a:xfrm>
            <a:prstGeom prst="ellipse">
              <a:avLst/>
            </a:prstGeom>
            <a:solidFill>
              <a:srgbClr val="FFE1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8" name="그룹 107"/>
            <p:cNvGrpSpPr/>
            <p:nvPr/>
          </p:nvGrpSpPr>
          <p:grpSpPr>
            <a:xfrm rot="20302406">
              <a:off x="1491055" y="1303819"/>
              <a:ext cx="755887" cy="308337"/>
              <a:chOff x="1636295" y="1620252"/>
              <a:chExt cx="7652084" cy="2245895"/>
            </a:xfrm>
          </p:grpSpPr>
          <p:sp>
            <p:nvSpPr>
              <p:cNvPr id="111" name="직사각형 110"/>
              <p:cNvSpPr/>
              <p:nvPr/>
            </p:nvSpPr>
            <p:spPr>
              <a:xfrm>
                <a:off x="4764505" y="1620252"/>
                <a:ext cx="4523874" cy="2245895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모서리가 둥근 직사각형 111"/>
              <p:cNvSpPr/>
              <p:nvPr/>
            </p:nvSpPr>
            <p:spPr>
              <a:xfrm>
                <a:off x="1636295" y="1620252"/>
                <a:ext cx="3256547" cy="97856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9" name="포인트가 4개인 별 108"/>
            <p:cNvSpPr/>
            <p:nvPr/>
          </p:nvSpPr>
          <p:spPr>
            <a:xfrm rot="20693841">
              <a:off x="1939277" y="976375"/>
              <a:ext cx="385141" cy="392740"/>
            </a:xfrm>
            <a:prstGeom prst="star4">
              <a:avLst>
                <a:gd name="adj" fmla="val 11273"/>
              </a:avLst>
            </a:prstGeom>
            <a:gradFill flip="none" rotWithShape="1">
              <a:gsLst>
                <a:gs pos="0">
                  <a:srgbClr val="FFFF93"/>
                </a:gs>
                <a:gs pos="76000">
                  <a:srgbClr val="FFFF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132604" y="677965"/>
              <a:ext cx="3286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 smtClean="0">
                  <a:ln w="25400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Bauhaus 93" panose="04030905020B02020C02" pitchFamily="82" charset="0"/>
                </a:rPr>
                <a:t>0</a:t>
              </a:r>
              <a:endParaRPr lang="ko-KR" altLang="en-US" sz="3600" dirty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5886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401053" y="1596952"/>
            <a:ext cx="11486147" cy="1082080"/>
            <a:chOff x="401053" y="1596952"/>
            <a:chExt cx="11486147" cy="1082080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401053" y="2181727"/>
              <a:ext cx="11486147" cy="49730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B7B7FF"/>
                </a:gs>
                <a:gs pos="17000">
                  <a:srgbClr val="FF0000"/>
                </a:gs>
                <a:gs pos="0">
                  <a:srgbClr val="FFB7B7"/>
                </a:gs>
                <a:gs pos="83000">
                  <a:srgbClr val="0000FF"/>
                </a:gs>
                <a:gs pos="50000">
                  <a:srgbClr val="00FF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97768" y="1596952"/>
              <a:ext cx="80370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대</a:t>
              </a:r>
              <a:r>
                <a:rPr lang="en-US" altLang="ko-KR" sz="32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				</a:t>
              </a:r>
              <a:r>
                <a:rPr lang="ko-KR" altLang="en-US" sz="32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중</a:t>
              </a:r>
              <a:r>
                <a:rPr lang="en-US" altLang="ko-KR" sz="32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				</a:t>
              </a:r>
              <a:r>
                <a:rPr lang="en-US" altLang="ko-KR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 </a:t>
              </a:r>
              <a:r>
                <a:rPr lang="ko-KR" altLang="en-US" sz="32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소</a:t>
              </a:r>
              <a:endParaRPr lang="ko-KR" altLang="en-US" sz="32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7054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32</Words>
  <Application>Microsoft Office PowerPoint</Application>
  <PresentationFormat>와이드스크린</PresentationFormat>
  <Paragraphs>20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맑은 고딕</vt:lpstr>
      <vt:lpstr>휴먼둥근헤드라인</vt:lpstr>
      <vt:lpstr>휴먼매직체</vt:lpstr>
      <vt:lpstr>Arial</vt:lpstr>
      <vt:lpstr>Arial Black</vt:lpstr>
      <vt:lpstr>Bauhaus 93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EQ1</dc:creator>
  <cp:lastModifiedBy>EQ1</cp:lastModifiedBy>
  <cp:revision>21</cp:revision>
  <dcterms:created xsi:type="dcterms:W3CDTF">2017-04-01T05:49:10Z</dcterms:created>
  <dcterms:modified xsi:type="dcterms:W3CDTF">2017-04-01T09:16:08Z</dcterms:modified>
</cp:coreProperties>
</file>