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FFFF37"/>
    <a:srgbClr val="FFFAEB"/>
    <a:srgbClr val="B0DD7F"/>
    <a:srgbClr val="92D050"/>
    <a:srgbClr val="FFDF79"/>
    <a:srgbClr val="9BA81C"/>
    <a:srgbClr val="E3E824"/>
    <a:srgbClr val="85EF85"/>
    <a:srgbClr val="5D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-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0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40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9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1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8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4B2-CD98-4B3F-98ED-AED51D116F14}" type="datetimeFigureOut">
              <a:rPr lang="ko-KR" altLang="en-US" smtClean="0"/>
              <a:t>2017-04-07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5968C-60DD-4083-99BF-E035A046DF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8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0" y="-156324"/>
            <a:ext cx="12207054" cy="7014324"/>
            <a:chOff x="0" y="-156324"/>
            <a:chExt cx="12207054" cy="7014324"/>
          </a:xfrm>
        </p:grpSpPr>
        <p:sp>
          <p:nvSpPr>
            <p:cNvPr id="6" name="직사각형 5"/>
            <p:cNvSpPr/>
            <p:nvPr/>
          </p:nvSpPr>
          <p:spPr>
            <a:xfrm>
              <a:off x="0" y="0"/>
              <a:ext cx="60984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098400" y="0"/>
              <a:ext cx="6108654" cy="685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1325986"/>
              <a:ext cx="2840182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2937162"/>
              <a:ext cx="6098400" cy="216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34290" y="4053707"/>
              <a:ext cx="4641273" cy="2554911"/>
            </a:xfrm>
            <a:prstGeom prst="roundRect">
              <a:avLst>
                <a:gd name="adj" fmla="val 11208"/>
              </a:avLst>
            </a:prstGeom>
            <a:blipFill>
              <a:blip r:embed="rId3"/>
              <a:tile tx="0" ty="0" sx="100000" sy="100000" flip="none" algn="tl"/>
            </a:blip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603344" y="4726251"/>
              <a:ext cx="2891712" cy="1209822"/>
              <a:chOff x="1603344" y="4726251"/>
              <a:chExt cx="2891712" cy="1209822"/>
            </a:xfrm>
          </p:grpSpPr>
          <p:sp>
            <p:nvSpPr>
              <p:cNvPr id="15" name="모서리가 둥근 직사각형 1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254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705286" y="5205663"/>
                <a:ext cx="509337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 rot="1796018">
                <a:off x="1810983" y="5348369"/>
                <a:ext cx="666319" cy="352927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2743980" y="4913621"/>
                <a:ext cx="511225" cy="512621"/>
              </a:xfrm>
              <a:prstGeom prst="ellipse">
                <a:avLst/>
              </a:prstGeom>
              <a:solidFill>
                <a:srgbClr val="CC22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507" y="1673562"/>
              <a:ext cx="1675620" cy="16756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39" y="-156324"/>
              <a:ext cx="1667631" cy="1667631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46" y="1712187"/>
              <a:ext cx="1731205" cy="1260534"/>
            </a:xfrm>
            <a:prstGeom prst="rect">
              <a:avLst/>
            </a:prstGeom>
          </p:spPr>
        </p:pic>
        <p:grpSp>
          <p:nvGrpSpPr>
            <p:cNvPr id="27" name="그룹 26"/>
            <p:cNvGrpSpPr/>
            <p:nvPr/>
          </p:nvGrpSpPr>
          <p:grpSpPr>
            <a:xfrm>
              <a:off x="9100705" y="64077"/>
              <a:ext cx="3020291" cy="922580"/>
              <a:chOff x="8908473" y="858982"/>
              <a:chExt cx="3020291" cy="922580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8908473" y="858982"/>
                <a:ext cx="3020291" cy="922580"/>
              </a:xfrm>
              <a:prstGeom prst="round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9106441" y="1014272"/>
                <a:ext cx="612000" cy="612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7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latin typeface="Arial Black" panose="020B0A04020102020204" pitchFamily="34" charset="0"/>
                  </a:rPr>
                  <a:t>$</a:t>
                </a:r>
                <a:endParaRPr lang="ko-KR" altLang="en-US" sz="40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9996056" y="935551"/>
                <a:ext cx="18441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4400" dirty="0" smtClean="0">
                    <a:solidFill>
                      <a:schemeClr val="accent4">
                        <a:lumMod val="75000"/>
                      </a:schemeClr>
                    </a:solidFill>
                    <a:latin typeface="Arial Black" panose="020B0A04020102020204" pitchFamily="34" charset="0"/>
                  </a:rPr>
                  <a:t>300G</a:t>
                </a:r>
                <a:endParaRPr lang="ko-KR" altLang="en-US" sz="44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4856123" y="32037"/>
              <a:ext cx="2484554" cy="986657"/>
              <a:chOff x="4411627" y="0"/>
              <a:chExt cx="2880000" cy="139526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411627" y="486313"/>
                <a:ext cx="2880000" cy="908947"/>
              </a:xfrm>
              <a:prstGeom prst="roundRect">
                <a:avLst/>
              </a:prstGeom>
              <a:solidFill>
                <a:schemeClr val="tx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15:37</a:t>
                </a:r>
                <a:endParaRPr lang="ko-KR" altLang="en-US" sz="1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411627" y="0"/>
                <a:ext cx="2880000" cy="583575"/>
              </a:xfrm>
              <a:prstGeom prst="rect">
                <a:avLst/>
              </a:prstGeom>
              <a:solidFill>
                <a:schemeClr val="bg1"/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Arial Black" panose="020B0A04020102020204" pitchFamily="34" charset="0"/>
                  </a:rPr>
                  <a:t>Wave Time</a:t>
                </a:r>
                <a:endParaRPr lang="ko-KR" altLang="en-US" sz="2400" dirty="0">
                  <a:solidFill>
                    <a:schemeClr val="tx1"/>
                  </a:solidFill>
                  <a:latin typeface="Arial Black" panose="020B0A04020102020204" pitchFamily="34" charset="0"/>
                </a:endParaRPr>
              </a:p>
            </p:txBody>
          </p:sp>
        </p:grpSp>
        <p:cxnSp>
          <p:nvCxnSpPr>
            <p:cNvPr id="35" name="직선 연결선 34"/>
            <p:cNvCxnSpPr/>
            <p:nvPr/>
          </p:nvCxnSpPr>
          <p:spPr>
            <a:xfrm>
              <a:off x="7643906" y="4446494"/>
              <a:ext cx="1456799" cy="2277035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>
              <a:off x="9100707" y="4434541"/>
              <a:ext cx="1537411" cy="2288988"/>
            </a:xfrm>
            <a:prstGeom prst="line">
              <a:avLst/>
            </a:prstGeom>
            <a:ln w="63500" cap="rnd">
              <a:solidFill>
                <a:srgbClr val="0070C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다리꼴 31"/>
            <p:cNvSpPr/>
            <p:nvPr/>
          </p:nvSpPr>
          <p:spPr>
            <a:xfrm rot="10800000">
              <a:off x="6083346" y="1123103"/>
              <a:ext cx="6108654" cy="3429847"/>
            </a:xfrm>
            <a:prstGeom prst="trapezoid">
              <a:avLst>
                <a:gd name="adj" fmla="val 4581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 flipH="1" flipV="1">
              <a:off x="8609428" y="4726251"/>
              <a:ext cx="491277" cy="199727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/>
            <p:cNvGrpSpPr/>
            <p:nvPr/>
          </p:nvGrpSpPr>
          <p:grpSpPr>
            <a:xfrm rot="5400000">
              <a:off x="8731221" y="6010362"/>
              <a:ext cx="692836" cy="867970"/>
              <a:chOff x="1603344" y="4726251"/>
              <a:chExt cx="2891712" cy="1209822"/>
            </a:xfrm>
          </p:grpSpPr>
          <p:sp>
            <p:nvSpPr>
              <p:cNvPr id="45" name="모서리가 둥근 직사각형 44"/>
              <p:cNvSpPr/>
              <p:nvPr/>
            </p:nvSpPr>
            <p:spPr>
              <a:xfrm>
                <a:off x="1603344" y="4726251"/>
                <a:ext cx="2891712" cy="1209822"/>
              </a:xfrm>
              <a:prstGeom prst="roundRect">
                <a:avLst/>
              </a:prstGeom>
              <a:solidFill>
                <a:srgbClr val="B40000"/>
              </a:solidFill>
              <a:ln w="1270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 rot="20755686">
                <a:off x="2562614" y="5123584"/>
                <a:ext cx="511224" cy="512621"/>
              </a:xfrm>
              <a:prstGeom prst="ellipse">
                <a:avLst/>
              </a:prstGeom>
              <a:solidFill>
                <a:srgbClr val="B41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7447" y="558371"/>
              <a:ext cx="1660813" cy="1660813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7994" y="1164970"/>
              <a:ext cx="1660813" cy="1660813"/>
            </a:xfrm>
            <a:prstGeom prst="rect">
              <a:avLst/>
            </a:prstGeom>
          </p:spPr>
        </p:pic>
        <p:grpSp>
          <p:nvGrpSpPr>
            <p:cNvPr id="56" name="그룹 55"/>
            <p:cNvGrpSpPr/>
            <p:nvPr/>
          </p:nvGrpSpPr>
          <p:grpSpPr>
            <a:xfrm>
              <a:off x="8143144" y="794276"/>
              <a:ext cx="1223475" cy="913485"/>
              <a:chOff x="8143144" y="794276"/>
              <a:chExt cx="1223475" cy="913485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8143144" y="794276"/>
                <a:ext cx="1223475" cy="913485"/>
                <a:chOff x="4625788" y="806824"/>
                <a:chExt cx="4383741" cy="3347512"/>
              </a:xfrm>
            </p:grpSpPr>
            <p:sp>
              <p:nvSpPr>
                <p:cNvPr id="52" name="타원 51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이등변 삼각형 52"/>
                <p:cNvSpPr/>
                <p:nvPr/>
              </p:nvSpPr>
              <p:spPr>
                <a:xfrm rot="13536634">
                  <a:off x="4779349" y="3295456"/>
                  <a:ext cx="906729" cy="811032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49241" y="928039"/>
                <a:ext cx="542037" cy="542037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小</a:t>
                </a:r>
                <a:endParaRPr lang="ko-KR" altLang="en-US" sz="3200" dirty="0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576550" y="1003171"/>
              <a:ext cx="1223475" cy="912363"/>
              <a:chOff x="8143144" y="794276"/>
              <a:chExt cx="1223475" cy="912363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143144" y="794276"/>
                <a:ext cx="1223475" cy="912363"/>
                <a:chOff x="4625788" y="806824"/>
                <a:chExt cx="4383741" cy="3343398"/>
              </a:xfrm>
            </p:grpSpPr>
            <p:sp>
              <p:nvSpPr>
                <p:cNvPr id="61" name="타원 60"/>
                <p:cNvSpPr/>
                <p:nvPr/>
              </p:nvSpPr>
              <p:spPr>
                <a:xfrm>
                  <a:off x="4625788" y="806824"/>
                  <a:ext cx="4383741" cy="31600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이등변 삼각형 61"/>
                <p:cNvSpPr/>
                <p:nvPr/>
              </p:nvSpPr>
              <p:spPr>
                <a:xfrm rot="8625235">
                  <a:off x="8122322" y="3320737"/>
                  <a:ext cx="886559" cy="82948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8826373" y="930174"/>
                <a:ext cx="4330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3200" dirty="0" smtClean="0"/>
                  <a:t>大</a:t>
                </a:r>
                <a:endParaRPr lang="ko-KR" altLang="en-US" sz="3200" dirty="0"/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820" y="1212776"/>
              <a:ext cx="580902" cy="422969"/>
            </a:xfrm>
            <a:prstGeom prst="rect">
              <a:avLst/>
            </a:prstGeom>
          </p:spPr>
        </p:pic>
        <p:cxnSp>
          <p:nvCxnSpPr>
            <p:cNvPr id="64" name="직선 연결선 63"/>
            <p:cNvCxnSpPr/>
            <p:nvPr/>
          </p:nvCxnSpPr>
          <p:spPr>
            <a:xfrm>
              <a:off x="2154970" y="4446494"/>
              <a:ext cx="0" cy="180000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1603344" y="4289898"/>
              <a:ext cx="2880000" cy="0"/>
            </a:xfrm>
            <a:prstGeom prst="straightConnector1">
              <a:avLst/>
            </a:prstGeom>
            <a:ln w="635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31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3090629" y="1025499"/>
              <a:ext cx="5650899" cy="2838483"/>
              <a:chOff x="1732644" y="1089085"/>
              <a:chExt cx="5650899" cy="2838483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732644" y="1575784"/>
                <a:ext cx="5650899" cy="2351784"/>
                <a:chOff x="1732644" y="1575784"/>
                <a:chExt cx="5650899" cy="235178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 rot="21000000">
                  <a:off x="1732644" y="1726966"/>
                  <a:ext cx="1539204" cy="22006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37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C</a:t>
                  </a:r>
                  <a:endParaRPr lang="ko-KR" altLang="en-US" sz="137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 rot="21240000">
                  <a:off x="3075466" y="1672109"/>
                  <a:ext cx="1156086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L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049772" y="1575784"/>
                  <a:ext cx="1236237" cy="18620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E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 rot="360000">
                  <a:off x="5379046" y="1683022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A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600000">
                  <a:off x="6544852" y="1876011"/>
                  <a:ext cx="838691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1500" spc="-100" dirty="0" smtClean="0">
                      <a:ln w="38100">
                        <a:solidFill>
                          <a:schemeClr val="bg1"/>
                        </a:solidFill>
                      </a:ln>
                      <a:gradFill>
                        <a:gsLst>
                          <a:gs pos="50000">
                            <a:schemeClr val="accent4">
                              <a:lumMod val="20000"/>
                              <a:lumOff val="80000"/>
                            </a:schemeClr>
                          </a:gs>
                          <a:gs pos="26000">
                            <a:srgbClr val="FFFF00"/>
                          </a:gs>
                          <a:gs pos="74000">
                            <a:srgbClr val="FFFF00"/>
                          </a:gs>
                        </a:gsLst>
                        <a:lin ang="5400000" scaled="1"/>
                      </a:gradFill>
                      <a:effectLst>
                        <a:outerShdw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Arial Black" panose="020B0A04020102020204" pitchFamily="34" charset="0"/>
                    </a:rPr>
                    <a:t>R</a:t>
                  </a:r>
                  <a:endParaRPr lang="ko-KR" altLang="en-US" sz="115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chemeClr val="accent4">
                            <a:lumMod val="20000"/>
                            <a:lumOff val="80000"/>
                          </a:schemeClr>
                        </a:gs>
                        <a:gs pos="26000">
                          <a:srgbClr val="FFFF00"/>
                        </a:gs>
                        <a:gs pos="74000">
                          <a:srgbClr val="FFFF00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endParaRPr>
                </a:p>
              </p:txBody>
            </p:sp>
          </p:grpSp>
          <p:sp>
            <p:nvSpPr>
              <p:cNvPr id="7" name="포인트가 5개인 별 6"/>
              <p:cNvSpPr/>
              <p:nvPr/>
            </p:nvSpPr>
            <p:spPr>
              <a:xfrm>
                <a:off x="2744663" y="1364759"/>
                <a:ext cx="506182" cy="459509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포인트가 5개인 별 7"/>
              <p:cNvSpPr/>
              <p:nvPr/>
            </p:nvSpPr>
            <p:spPr>
              <a:xfrm>
                <a:off x="4456535" y="1089085"/>
                <a:ext cx="601105" cy="555203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포인트가 5개인 별 8"/>
              <p:cNvSpPr/>
              <p:nvPr/>
            </p:nvSpPr>
            <p:spPr>
              <a:xfrm>
                <a:off x="6270273" y="1343963"/>
                <a:ext cx="499976" cy="439121"/>
              </a:xfrm>
              <a:prstGeom prst="star5">
                <a:avLst>
                  <a:gd name="adj" fmla="val 30328"/>
                  <a:gd name="hf" fmla="val 105146"/>
                  <a:gd name="vf" fmla="val 110557"/>
                </a:avLst>
              </a:prstGeom>
              <a:gradFill flip="none" rotWithShape="1">
                <a:gsLst>
                  <a:gs pos="41000">
                    <a:schemeClr val="accent4">
                      <a:lumMod val="20000"/>
                      <a:lumOff val="80000"/>
                    </a:schemeClr>
                  </a:gs>
                  <a:gs pos="8000">
                    <a:srgbClr val="FFFF00"/>
                  </a:gs>
                  <a:gs pos="69000">
                    <a:srgbClr val="FFFF00"/>
                  </a:gs>
                </a:gsLst>
                <a:lin ang="2700000" scaled="1"/>
                <a:tileRect/>
              </a:gradFill>
              <a:ln w="38100" cap="rnd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618084"/>
              <a:chOff x="2046514" y="3980906"/>
              <a:chExt cx="4068558" cy="2618084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NEXT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214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sp>
          <p:nvSpPr>
            <p:cNvPr id="17" name="직사각형 16"/>
            <p:cNvSpPr/>
            <p:nvPr/>
          </p:nvSpPr>
          <p:spPr>
            <a:xfrm>
              <a:off x="0" y="0"/>
              <a:ext cx="12192000" cy="6857999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10831" y="1566951"/>
              <a:ext cx="58421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5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chemeClr val="bg1">
                          <a:lumMod val="85000"/>
                        </a:schemeClr>
                      </a:gs>
                      <a:gs pos="26000">
                        <a:schemeClr val="bg1">
                          <a:lumMod val="50000"/>
                        </a:schemeClr>
                      </a:gs>
                      <a:gs pos="74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FAIL….</a:t>
              </a:r>
              <a:endParaRPr lang="ko-KR" altLang="en-US" sz="115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chemeClr val="bg1">
                        <a:lumMod val="85000"/>
                      </a:schemeClr>
                    </a:gs>
                    <a:gs pos="26000">
                      <a:schemeClr val="bg1">
                        <a:lumMod val="50000"/>
                      </a:schemeClr>
                    </a:gs>
                    <a:gs pos="74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9" name="자유형 18"/>
            <p:cNvSpPr/>
            <p:nvPr/>
          </p:nvSpPr>
          <p:spPr>
            <a:xfrm>
              <a:off x="2438399" y="4370933"/>
              <a:ext cx="740229" cy="428034"/>
            </a:xfrm>
            <a:custGeom>
              <a:avLst/>
              <a:gdLst>
                <a:gd name="connsiteX0" fmla="*/ 0 w 609600"/>
                <a:gd name="connsiteY0" fmla="*/ 428034 h 428034"/>
                <a:gd name="connsiteX1" fmla="*/ 217715 w 609600"/>
                <a:gd name="connsiteY1" fmla="*/ 65177 h 428034"/>
                <a:gd name="connsiteX2" fmla="*/ 609600 w 609600"/>
                <a:gd name="connsiteY2" fmla="*/ 7120 h 4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428034">
                  <a:moveTo>
                    <a:pt x="0" y="428034"/>
                  </a:moveTo>
                  <a:cubicBezTo>
                    <a:pt x="58057" y="281681"/>
                    <a:pt x="116115" y="135329"/>
                    <a:pt x="217715" y="65177"/>
                  </a:cubicBezTo>
                  <a:cubicBezTo>
                    <a:pt x="319315" y="-4975"/>
                    <a:pt x="249162" y="-7394"/>
                    <a:pt x="609600" y="7120"/>
                  </a:cubicBezTo>
                </a:path>
              </a:pathLst>
            </a:custGeom>
            <a:noFill/>
            <a:ln w="444500" cap="rnd">
              <a:solidFill>
                <a:srgbClr val="B9D4ED"/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1615131" y="3980906"/>
              <a:ext cx="4068558" cy="2618084"/>
              <a:chOff x="2046514" y="3980906"/>
              <a:chExt cx="4068558" cy="2618084"/>
            </a:xfrm>
          </p:grpSpPr>
          <p:sp>
            <p:nvSpPr>
              <p:cNvPr id="18" name="모서리가 둥근 직사각형 17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331724" y="4167555"/>
                <a:ext cx="3541848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0" dirty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SHOP</a:t>
                </a:r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62549" y="3981265"/>
              <a:ext cx="4068558" cy="2510002"/>
              <a:chOff x="2046514" y="3980906"/>
              <a:chExt cx="4068558" cy="2510002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046514" y="3980906"/>
                <a:ext cx="4068558" cy="1636123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350885" y="4274917"/>
                <a:ext cx="354184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600" dirty="0" smtClean="0">
                    <a:ln w="50800">
                      <a:solidFill>
                        <a:schemeClr val="tx1"/>
                      </a:solidFill>
                    </a:ln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Arial Black" panose="020B0A04020102020204" pitchFamily="34" charset="0"/>
                  </a:rPr>
                  <a:t>RETRY</a:t>
                </a:r>
                <a:endParaRPr lang="ko-KR" altLang="en-US" sz="6600" dirty="0">
                  <a:ln w="50800">
                    <a:solidFill>
                      <a:schemeClr val="tx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endParaRPr>
              </a:p>
              <a:p>
                <a:pPr algn="ctr"/>
                <a:endParaRPr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6643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53089" y="-62173"/>
            <a:ext cx="10444625" cy="7834572"/>
            <a:chOff x="653089" y="-62173"/>
            <a:chExt cx="10444625" cy="7834572"/>
          </a:xfrm>
        </p:grpSpPr>
        <p:sp>
          <p:nvSpPr>
            <p:cNvPr id="8" name="이등변 삼각형 7"/>
            <p:cNvSpPr/>
            <p:nvPr/>
          </p:nvSpPr>
          <p:spPr>
            <a:xfrm rot="13245922">
              <a:off x="3791003" y="4628708"/>
              <a:ext cx="775703" cy="997440"/>
            </a:xfrm>
            <a:prstGeom prst="triangle">
              <a:avLst>
                <a:gd name="adj" fmla="val 81608"/>
              </a:avLst>
            </a:prstGeom>
            <a:solidFill>
              <a:srgbClr val="FFF2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4165600" y="724461"/>
              <a:ext cx="6572114" cy="4282967"/>
            </a:xfrm>
            <a:prstGeom prst="roundRect">
              <a:avLst>
                <a:gd name="adj" fmla="val 80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0377714" y="364462"/>
              <a:ext cx="720000" cy="72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bg1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</a:t>
              </a:r>
              <a:endParaRPr lang="ko-KR" altLang="en-US" sz="4000" dirty="0">
                <a:ln w="2540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993"/>
            <a:stretch/>
          </p:blipFill>
          <p:spPr>
            <a:xfrm>
              <a:off x="653089" y="3795488"/>
              <a:ext cx="4078567" cy="397691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397827" y="3972987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4343FF"/>
                  </a:solidFill>
                  <a:latin typeface="Arial Black" panose="020B0A04020102020204" pitchFamily="34" charset="0"/>
                </a:rPr>
                <a:t>SOUND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4343FF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24759" y="3169646"/>
              <a:ext cx="31328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PROGRAM</a:t>
              </a:r>
              <a:endParaRPr lang="ko-KR" altLang="en-US" sz="4000" dirty="0">
                <a:ln w="25400">
                  <a:solidFill>
                    <a:schemeClr val="tx1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17997" y="2242050"/>
              <a:ext cx="2946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chemeClr val="accent4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DESIGN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97827" y="1393815"/>
              <a:ext cx="27867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 smtClean="0">
                  <a:ln w="25400">
                    <a:solidFill>
                      <a:schemeClr val="tx1"/>
                    </a:solidFill>
                  </a:ln>
                  <a:solidFill>
                    <a:srgbClr val="FF8989"/>
                  </a:solidFill>
                  <a:latin typeface="Arial Black" panose="020B0A04020102020204" pitchFamily="34" charset="0"/>
                </a:rPr>
                <a:t>ART</a:t>
              </a:r>
              <a:endParaRPr lang="ko-KR" altLang="en-US" sz="4800" dirty="0">
                <a:ln w="25400">
                  <a:solidFill>
                    <a:schemeClr val="tx1"/>
                  </a:solidFill>
                </a:ln>
                <a:solidFill>
                  <a:srgbClr val="FF8989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5111657" y="724461"/>
              <a:ext cx="4680000" cy="0"/>
            </a:xfrm>
            <a:prstGeom prst="line">
              <a:avLst/>
            </a:prstGeom>
            <a:ln w="38100">
              <a:solidFill>
                <a:srgbClr val="FFF2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/>
            <p:cNvGrpSpPr/>
            <p:nvPr/>
          </p:nvGrpSpPr>
          <p:grpSpPr>
            <a:xfrm>
              <a:off x="5236138" y="-62173"/>
              <a:ext cx="4431037" cy="1539295"/>
              <a:chOff x="5757019" y="114569"/>
              <a:chExt cx="4431037" cy="1539295"/>
            </a:xfrm>
          </p:grpSpPr>
          <p:sp>
            <p:nvSpPr>
              <p:cNvPr id="13" name="TextBox 12"/>
              <p:cNvSpPr txBox="1"/>
              <p:nvPr/>
            </p:nvSpPr>
            <p:spPr>
              <a:xfrm rot="21120000">
                <a:off x="5757019" y="320036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rot="21300000">
                <a:off x="6553363" y="170995"/>
                <a:ext cx="97013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21480000">
                <a:off x="7352572" y="114569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 smtClean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 rot="120000">
                <a:off x="8074384" y="115575"/>
                <a:ext cx="97013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D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300000">
                <a:off x="8883226" y="188389"/>
                <a:ext cx="5709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I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480000">
                <a:off x="9275627" y="330425"/>
                <a:ext cx="91242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8000" spc="-100" dirty="0">
                    <a:ln w="38100">
                      <a:solidFill>
                        <a:schemeClr val="bg1"/>
                      </a:solidFill>
                    </a:ln>
                    <a:solidFill>
                      <a:schemeClr val="accent2">
                        <a:lumMod val="75000"/>
                      </a:schemeClr>
                    </a:soli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8000" spc="-100" dirty="0">
                  <a:ln w="38100">
                    <a:solidFill>
                      <a:schemeClr val="bg1"/>
                    </a:solidFill>
                  </a:ln>
                  <a:solidFill>
                    <a:schemeClr val="accent2">
                      <a:lumMod val="75000"/>
                    </a:schemeClr>
                  </a:soli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7530704" y="1392218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김민정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30704" y="2242049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이규원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26644" y="3073046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박주형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36871" y="3922877"/>
              <a:ext cx="29464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dirty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김</a:t>
              </a:r>
              <a:r>
                <a:rPr lang="ko-KR" altLang="en-US" sz="4400" dirty="0" smtClean="0">
                  <a:ln w="25400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윤성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4126706" y="4590636"/>
              <a:ext cx="604950" cy="438564"/>
            </a:xfrm>
            <a:prstGeom prst="roundRect">
              <a:avLst>
                <a:gd name="adj" fmla="val 22097"/>
              </a:avLst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9218" y="-30413"/>
            <a:ext cx="9880910" cy="6173111"/>
            <a:chOff x="1189218" y="-30413"/>
            <a:chExt cx="9880910" cy="617311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30" t="14067" r="20339" b="36003"/>
            <a:stretch/>
          </p:blipFill>
          <p:spPr>
            <a:xfrm rot="184032">
              <a:off x="8189203" y="2980291"/>
              <a:ext cx="1874872" cy="1764093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4161">
              <a:off x="1189218" y="2820445"/>
              <a:ext cx="2344864" cy="2931079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86" t="13756" r="20715" b="26377"/>
            <a:stretch/>
          </p:blipFill>
          <p:spPr>
            <a:xfrm rot="980653">
              <a:off x="6691061" y="2278723"/>
              <a:ext cx="1948941" cy="218668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072"/>
            <a:stretch/>
          </p:blipFill>
          <p:spPr>
            <a:xfrm rot="21373785">
              <a:off x="3193975" y="-30413"/>
              <a:ext cx="3629628" cy="2718954"/>
            </a:xfrm>
            <a:prstGeom prst="rect">
              <a:avLst/>
            </a:prstGeom>
          </p:spPr>
        </p:pic>
        <p:sp>
          <p:nvSpPr>
            <p:cNvPr id="17" name="타원 16"/>
            <p:cNvSpPr/>
            <p:nvPr/>
          </p:nvSpPr>
          <p:spPr>
            <a:xfrm>
              <a:off x="3824603" y="2890301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4768538" y="310557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567191" y="2992893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209551" y="4167165"/>
              <a:ext cx="1768398" cy="171148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000654" y="4098577"/>
              <a:ext cx="1937696" cy="174169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5068589" y="4008729"/>
              <a:ext cx="1433857" cy="213396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4132766" y="4234098"/>
              <a:ext cx="1733331" cy="170295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2414753" y="3761763"/>
              <a:ext cx="2256691" cy="217528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9170466" y="3960321"/>
              <a:ext cx="1899662" cy="187820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8371813" y="4240518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5382455" y="2124027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169274" y="2349396"/>
              <a:ext cx="1597307" cy="165106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414439" y="1902754"/>
              <a:ext cx="2220686" cy="232307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 rot="21154713">
              <a:off x="2539516" y="1633132"/>
              <a:ext cx="419121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8000" dirty="0" smtClean="0">
                  <a:ln w="44450">
                    <a:solidFill>
                      <a:schemeClr val="bg1"/>
                    </a:solidFill>
                  </a:ln>
                  <a:solidFill>
                    <a:srgbClr val="FFFF75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solidFill>
                    <a:schemeClr val="accent4">
                      <a:lumMod val="75000"/>
                    </a:schemeClr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a</a:t>
              </a:r>
              <a:r>
                <a:rPr lang="en-US" altLang="ko-KR" sz="14400" dirty="0" smtClean="0">
                  <a:ln w="44450">
                    <a:solidFill>
                      <a:schemeClr val="bg1"/>
                    </a:solidFill>
                  </a:ln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t</a:t>
              </a:r>
              <a:endParaRPr lang="ko-KR" altLang="en-US" sz="14400" dirty="0">
                <a:ln w="44450">
                  <a:solidFill>
                    <a:schemeClr val="bg1"/>
                  </a:solidFill>
                </a:ln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1650" y="3585368"/>
              <a:ext cx="857581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Go,</a:t>
              </a:r>
              <a:r>
                <a:rPr lang="en-US" altLang="ko-KR" sz="5000" dirty="0" smtClean="0">
                  <a:ln w="44450">
                    <a:solidFill>
                      <a:schemeClr val="bg1"/>
                    </a:solidFill>
                  </a:ln>
                  <a:gradFill flip="none" rotWithShape="1">
                    <a:gsLst>
                      <a:gs pos="0">
                        <a:srgbClr val="C5FFC1"/>
                      </a:gs>
                      <a:gs pos="43000">
                        <a:srgbClr val="FFFF37"/>
                      </a:gs>
                    </a:gsLst>
                    <a:lin ang="0" scaled="1"/>
                    <a:tileRect/>
                  </a:gra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 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FF37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Ba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FF6969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c</a:t>
              </a:r>
              <a:r>
                <a:rPr lang="en-US" altLang="ko-KR" sz="12000" dirty="0" smtClean="0">
                  <a:ln w="44450">
                    <a:solidFill>
                      <a:schemeClr val="bg1"/>
                    </a:solidFill>
                  </a:ln>
                  <a:solidFill>
                    <a:srgbClr val="5D5DFF"/>
                  </a:solidFill>
                  <a:effectLst>
                    <a:outerShdw dist="88900" dir="2700000" algn="tl" rotWithShape="0">
                      <a:srgbClr val="FFDF79"/>
                    </a:outerShdw>
                  </a:effectLst>
                  <a:latin typeface="Arial Black" panose="020B0A04020102020204" pitchFamily="34" charset="0"/>
                </a:rPr>
                <a:t>k</a:t>
              </a:r>
              <a:endParaRPr lang="ko-KR" altLang="en-US" sz="12000" dirty="0">
                <a:ln w="44450">
                  <a:solidFill>
                    <a:schemeClr val="bg1"/>
                  </a:solidFill>
                </a:ln>
                <a:solidFill>
                  <a:srgbClr val="5D5DFF"/>
                </a:solidFill>
                <a:effectLst>
                  <a:outerShdw dist="88900" dir="2700000" algn="tl" rotWithShape="0">
                    <a:srgbClr val="FFDF79"/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7494814" y="2400299"/>
            <a:ext cx="3842657" cy="1577576"/>
            <a:chOff x="7494814" y="2400299"/>
            <a:chExt cx="3842657" cy="157757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자유형 5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92472" y="2685213"/>
              <a:ext cx="344184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CREDIT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349557" y="2400299"/>
            <a:ext cx="3842657" cy="1569859"/>
            <a:chOff x="7494814" y="2400299"/>
            <a:chExt cx="3842657" cy="1569859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7494814" y="2400299"/>
              <a:ext cx="3842657" cy="150716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7792472" y="2685213"/>
              <a:ext cx="388062" cy="374681"/>
            </a:xfrm>
            <a:custGeom>
              <a:avLst/>
              <a:gdLst>
                <a:gd name="connsiteX0" fmla="*/ 0 w 388062"/>
                <a:gd name="connsiteY0" fmla="*/ 374681 h 374681"/>
                <a:gd name="connsiteX1" fmla="*/ 160577 w 388062"/>
                <a:gd name="connsiteY1" fmla="*/ 124894 h 374681"/>
                <a:gd name="connsiteX2" fmla="*/ 388062 w 388062"/>
                <a:gd name="connsiteY2" fmla="*/ 0 h 37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062" h="374681">
                  <a:moveTo>
                    <a:pt x="0" y="374681"/>
                  </a:moveTo>
                  <a:cubicBezTo>
                    <a:pt x="47950" y="281011"/>
                    <a:pt x="95900" y="187341"/>
                    <a:pt x="160577" y="124894"/>
                  </a:cubicBezTo>
                  <a:cubicBezTo>
                    <a:pt x="225254" y="62447"/>
                    <a:pt x="306658" y="31223"/>
                    <a:pt x="388062" y="0"/>
                  </a:cubicBezTo>
                </a:path>
              </a:pathLst>
            </a:custGeom>
            <a:noFill/>
            <a:ln w="254000" cap="rnd">
              <a:solidFill>
                <a:srgbClr val="B0DD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07355" y="2677496"/>
              <a:ext cx="35085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START</a:t>
              </a:r>
              <a:endParaRPr lang="ko-KR" altLang="en-US" sz="60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25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87684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891156" y="0"/>
              <a:ext cx="1300843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68443" y="0"/>
              <a:ext cx="2122712" cy="15185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68443" y="3429000"/>
              <a:ext cx="2122712" cy="3429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7630885" y="3629308"/>
              <a:ext cx="3962400" cy="2881426"/>
              <a:chOff x="6937828" y="3444988"/>
              <a:chExt cx="3962400" cy="2881426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6" y="3701143"/>
                <a:ext cx="3701142" cy="2625271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정육점으로 달려오는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고양이를 확인합니다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이 고양이는 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오리 고기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중간 크기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를 </a:t>
                </a:r>
                <a:r>
                  <a:rPr lang="ko-KR" altLang="en-US" sz="2500" dirty="0" err="1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원하는군요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1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05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-1"/>
            <a:ext cx="12192001" cy="6860156"/>
            <a:chOff x="-1" y="-1"/>
            <a:chExt cx="12192001" cy="68601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179615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41570" y="0"/>
              <a:ext cx="615043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9614" y="-1"/>
              <a:ext cx="4016829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9613" y="3282043"/>
              <a:ext cx="5861957" cy="3575957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9" y="531245"/>
              <a:ext cx="4893129" cy="2244612"/>
              <a:chOff x="6937828" y="3444988"/>
              <a:chExt cx="4615542" cy="224461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354285" cy="198845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고양이가 원하는 고기가 있는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냉장고 칸이 노란색으로 표시됩니다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눌러서 꺼내도록 합시다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2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4196443" y="15989"/>
              <a:ext cx="1845127" cy="1535225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83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0"/>
            <a:ext cx="12192001" cy="6860155"/>
            <a:chOff x="-1" y="0"/>
            <a:chExt cx="12192001" cy="686015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6015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45630" y="0"/>
              <a:ext cx="634637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421087" cy="362715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3" y="6662056"/>
              <a:ext cx="5421087" cy="1959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6000" y="4466430"/>
              <a:ext cx="4109356" cy="1820070"/>
              <a:chOff x="6937828" y="3444988"/>
              <a:chExt cx="4109356" cy="182007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3848099" cy="1563915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적당한 위치를 터치해서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도마에 놓인 고기를 자릅니다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3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27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1" y="0"/>
              <a:ext cx="424544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812970" y="0"/>
              <a:ext cx="6379029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24543" y="0"/>
              <a:ext cx="5388428" cy="3629308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4541" y="6694714"/>
              <a:ext cx="5388429" cy="163286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6095997" y="4053850"/>
              <a:ext cx="4816928" cy="2232650"/>
              <a:chOff x="6937828" y="3444988"/>
              <a:chExt cx="4816928" cy="223265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4"/>
                <a:ext cx="4555671" cy="1976494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자른 위치에 따라 제대로 잘랐는지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판정을 해줍니다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 </a:t>
                </a: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정확하게 자를수록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보상을 많이 줍니다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38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3" y="0"/>
            <a:ext cx="12192002" cy="6858000"/>
            <a:chOff x="-3" y="0"/>
            <a:chExt cx="12192002" cy="685800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" y="0"/>
              <a:ext cx="12192001" cy="6854574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-2" y="0"/>
              <a:ext cx="8605157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776857" y="0"/>
              <a:ext cx="1415142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05157" y="0"/>
              <a:ext cx="2171698" cy="328204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418112" y="4013028"/>
              <a:ext cx="4991102" cy="2371442"/>
              <a:chOff x="6937828" y="3444988"/>
              <a:chExt cx="4991102" cy="2371442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7199085" y="3701143"/>
                <a:ext cx="4729845" cy="2115287"/>
              </a:xfrm>
              <a:prstGeom prst="roundRect">
                <a:avLst>
                  <a:gd name="adj" fmla="val 10590"/>
                </a:avLst>
              </a:prstGeom>
              <a:solidFill>
                <a:schemeClr val="accent4">
                  <a:lumMod val="20000"/>
                  <a:lumOff val="80000"/>
                  <a:alpha val="40000"/>
                </a:schemeClr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잘린 고기가 오른쪽 화면으로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넘어가고 타이밍에 맞춰서 화면을</a:t>
                </a:r>
                <a:endParaRPr lang="en-US" altLang="ko-KR" sz="2500" dirty="0" smtClean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터치하면 고기를 던질 수 있습니다</a:t>
                </a:r>
                <a:r>
                  <a:rPr lang="en-US" altLang="ko-KR" sz="2500" dirty="0" smtClean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.</a:t>
                </a:r>
                <a:endParaRPr lang="ko-KR" altLang="en-US" sz="25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6937828" y="3444988"/>
                <a:ext cx="522514" cy="508000"/>
              </a:xfrm>
              <a:prstGeom prst="ellipse">
                <a:avLst/>
              </a:prstGeom>
              <a:solidFill>
                <a:srgbClr val="FFFAEB"/>
              </a:solidFill>
              <a:ln w="635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lang="ko-KR" altLang="en-US" sz="24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991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812800" y="435429"/>
            <a:ext cx="4978400" cy="5863771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82129" y="767036"/>
            <a:ext cx="1564791" cy="15566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1062016" y="830106"/>
            <a:ext cx="1422537" cy="1415144"/>
            <a:chOff x="592448" y="952770"/>
            <a:chExt cx="1422537" cy="1415144"/>
          </a:xfrm>
        </p:grpSpPr>
        <p:sp>
          <p:nvSpPr>
            <p:cNvPr id="5" name="타원 4"/>
            <p:cNvSpPr/>
            <p:nvPr/>
          </p:nvSpPr>
          <p:spPr>
            <a:xfrm>
              <a:off x="592448" y="952770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779867" y="1173142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 rot="20302406">
              <a:off x="797584" y="1615179"/>
              <a:ext cx="995627" cy="404020"/>
              <a:chOff x="1636295" y="1620252"/>
              <a:chExt cx="7652084" cy="224589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포인트가 4개인 별 31"/>
            <p:cNvSpPr/>
            <p:nvPr/>
          </p:nvSpPr>
          <p:spPr>
            <a:xfrm rot="20693841">
              <a:off x="1387966" y="1186123"/>
              <a:ext cx="507294" cy="514615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03418" y="676769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013444" y="510090"/>
            <a:ext cx="3435356" cy="902417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384</a:t>
            </a:r>
            <a:endParaRPr lang="ko-KR" altLang="en-US" sz="4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015998" y="1578855"/>
            <a:ext cx="5566402" cy="4720345"/>
          </a:xfrm>
          <a:prstGeom prst="roundRect">
            <a:avLst>
              <a:gd name="adj" fmla="val 6463"/>
            </a:avLst>
          </a:prstGeom>
          <a:solidFill>
            <a:schemeClr val="accent6">
              <a:lumMod val="60000"/>
              <a:lumOff val="40000"/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7010504" y="182914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날카로운 칼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grpSp>
        <p:nvGrpSpPr>
          <p:cNvPr id="47" name="그룹 46"/>
          <p:cNvGrpSpPr>
            <a:grpSpLocks noChangeAspect="1"/>
          </p:cNvGrpSpPr>
          <p:nvPr/>
        </p:nvGrpSpPr>
        <p:grpSpPr>
          <a:xfrm>
            <a:off x="6313714" y="2648056"/>
            <a:ext cx="1801372" cy="1801372"/>
            <a:chOff x="6440965" y="2620726"/>
            <a:chExt cx="1080000" cy="1080000"/>
          </a:xfrm>
        </p:grpSpPr>
        <p:sp>
          <p:nvSpPr>
            <p:cNvPr id="40" name="타원 39"/>
            <p:cNvSpPr/>
            <p:nvPr/>
          </p:nvSpPr>
          <p:spPr>
            <a:xfrm>
              <a:off x="6440965" y="2620726"/>
              <a:ext cx="1080000" cy="1080000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/>
            <p:cNvGrpSpPr/>
            <p:nvPr/>
          </p:nvGrpSpPr>
          <p:grpSpPr>
            <a:xfrm rot="20302406">
              <a:off x="6596706" y="3126259"/>
              <a:ext cx="755887" cy="308337"/>
              <a:chOff x="1636295" y="1620252"/>
              <a:chExt cx="7652084" cy="2245895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4764505" y="1620252"/>
                <a:ext cx="4523874" cy="2245895"/>
              </a:xfrm>
              <a:prstGeom prst="rect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1636295" y="1620252"/>
                <a:ext cx="3256547" cy="978569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3" name="포인트가 4개인 별 42"/>
            <p:cNvSpPr/>
            <p:nvPr/>
          </p:nvSpPr>
          <p:spPr>
            <a:xfrm rot="20693841">
              <a:off x="7044928" y="2798815"/>
              <a:ext cx="385141" cy="392740"/>
            </a:xfrm>
            <a:prstGeom prst="star4">
              <a:avLst>
                <a:gd name="adj" fmla="val 11273"/>
              </a:avLst>
            </a:prstGeom>
            <a:gradFill flip="none" rotWithShape="1">
              <a:gsLst>
                <a:gs pos="0">
                  <a:srgbClr val="FFFF93"/>
                </a:gs>
                <a:gs pos="76000">
                  <a:srgbClr val="FFFF0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8439054" y="2853743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543518" y="4650288"/>
            <a:ext cx="4511362" cy="528224"/>
            <a:chOff x="6543518" y="4650288"/>
            <a:chExt cx="4511362" cy="528224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6543518" y="4650288"/>
              <a:ext cx="4511362" cy="52822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1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2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3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4</a:t>
              </a:r>
              <a:r>
                <a:rPr lang="en-US" altLang="ko-KR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         </a:t>
              </a:r>
              <a:r>
                <a:rPr lang="en-US" altLang="ko-KR" sz="2400" dirty="0" smtClean="0">
                  <a:ln w="25400">
                    <a:solidFill>
                      <a:schemeClr val="tx1"/>
                    </a:solidFill>
                  </a:ln>
                  <a:solidFill>
                    <a:srgbClr val="FFFF5D"/>
                  </a:solidFill>
                  <a:latin typeface="Arial Black" panose="020B0A04020102020204" pitchFamily="34" charset="0"/>
                </a:rPr>
                <a:t>5</a:t>
              </a:r>
              <a:endParaRPr lang="ko-KR" altLang="en-US" sz="2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flipH="1">
              <a:off x="74434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8344003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flipH="1">
              <a:off x="9259330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flipH="1">
              <a:off x="10164668" y="4706409"/>
              <a:ext cx="0" cy="4159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6217896" y="5240728"/>
            <a:ext cx="512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칼 움직이는 속도가 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59" name="오른쪽 화살표 58"/>
          <p:cNvSpPr/>
          <p:nvPr/>
        </p:nvSpPr>
        <p:spPr>
          <a:xfrm>
            <a:off x="10297236" y="187657"/>
            <a:ext cx="1612824" cy="1147747"/>
          </a:xfrm>
          <a:prstGeom prst="rightArrow">
            <a:avLst/>
          </a:prstGeom>
          <a:solidFill>
            <a:srgbClr val="FFFF5D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3585744" y="1639597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99156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093672" y="2646370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94894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089410" y="4549694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47773" y="834428"/>
            <a:ext cx="1422537" cy="1415144"/>
            <a:chOff x="4047773" y="834428"/>
            <a:chExt cx="1422537" cy="1415144"/>
          </a:xfrm>
        </p:grpSpPr>
        <p:sp>
          <p:nvSpPr>
            <p:cNvPr id="53" name="타원 52"/>
            <p:cNvSpPr/>
            <p:nvPr/>
          </p:nvSpPr>
          <p:spPr>
            <a:xfrm>
              <a:off x="4047773" y="834428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4235192" y="1054800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289660" y="1001877"/>
            <a:ext cx="946017" cy="1097904"/>
            <a:chOff x="4289660" y="1001877"/>
            <a:chExt cx="946017" cy="1097904"/>
          </a:xfrm>
        </p:grpSpPr>
        <p:grpSp>
          <p:nvGrpSpPr>
            <p:cNvPr id="113" name="그룹 112"/>
            <p:cNvGrpSpPr>
              <a:grpSpLocks noChangeAspect="1"/>
            </p:cNvGrpSpPr>
            <p:nvPr/>
          </p:nvGrpSpPr>
          <p:grpSpPr>
            <a:xfrm>
              <a:off x="4289660" y="1001877"/>
              <a:ext cx="946017" cy="1097904"/>
              <a:chOff x="3412309" y="569140"/>
              <a:chExt cx="3363916" cy="3904007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4065373" y="2013171"/>
                <a:ext cx="2162432" cy="2459976"/>
              </a:xfrm>
              <a:prstGeom prst="ellipse">
                <a:avLst/>
              </a:prstGeom>
              <a:solidFill>
                <a:srgbClr val="FEE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5" name="그룹 114"/>
              <p:cNvGrpSpPr/>
              <p:nvPr/>
            </p:nvGrpSpPr>
            <p:grpSpPr>
              <a:xfrm>
                <a:off x="3412309" y="569140"/>
                <a:ext cx="3363916" cy="2493374"/>
                <a:chOff x="3412309" y="92101"/>
                <a:chExt cx="3363916" cy="2970413"/>
              </a:xfrm>
            </p:grpSpPr>
            <p:sp>
              <p:nvSpPr>
                <p:cNvPr id="119" name="타원 118"/>
                <p:cNvSpPr/>
                <p:nvPr/>
              </p:nvSpPr>
              <p:spPr>
                <a:xfrm>
                  <a:off x="5401208" y="190631"/>
                  <a:ext cx="1375017" cy="159172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/>
                <p:cNvSpPr/>
                <p:nvPr/>
              </p:nvSpPr>
              <p:spPr>
                <a:xfrm>
                  <a:off x="4378731" y="92101"/>
                  <a:ext cx="1493616" cy="167097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/>
                <p:cNvSpPr/>
                <p:nvPr/>
              </p:nvSpPr>
              <p:spPr>
                <a:xfrm>
                  <a:off x="3681485" y="320817"/>
                  <a:ext cx="1305556" cy="13974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3412309" y="1098942"/>
                  <a:ext cx="1279725" cy="117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4065373" y="1506517"/>
                  <a:ext cx="2162432" cy="15559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6" name="타원 115"/>
              <p:cNvSpPr/>
              <p:nvPr/>
            </p:nvSpPr>
            <p:spPr>
              <a:xfrm>
                <a:off x="4319404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5415036" y="3241184"/>
                <a:ext cx="576000" cy="576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자유형 117"/>
              <p:cNvSpPr/>
              <p:nvPr/>
            </p:nvSpPr>
            <p:spPr>
              <a:xfrm>
                <a:off x="4897395" y="3480440"/>
                <a:ext cx="518983" cy="65949"/>
              </a:xfrm>
              <a:custGeom>
                <a:avLst/>
                <a:gdLst>
                  <a:gd name="connsiteX0" fmla="*/ 0 w 518983"/>
                  <a:gd name="connsiteY0" fmla="*/ 65949 h 65949"/>
                  <a:gd name="connsiteX1" fmla="*/ 238897 w 518983"/>
                  <a:gd name="connsiteY1" fmla="*/ 46 h 65949"/>
                  <a:gd name="connsiteX2" fmla="*/ 518983 w 518983"/>
                  <a:gd name="connsiteY2" fmla="*/ 57711 h 65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83" h="65949">
                    <a:moveTo>
                      <a:pt x="0" y="65949"/>
                    </a:moveTo>
                    <a:cubicBezTo>
                      <a:pt x="76200" y="33684"/>
                      <a:pt x="152400" y="1419"/>
                      <a:pt x="238897" y="46"/>
                    </a:cubicBezTo>
                    <a:cubicBezTo>
                      <a:pt x="325394" y="-1327"/>
                      <a:pt x="422188" y="28192"/>
                      <a:pt x="518983" y="577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/>
            <p:cNvCxnSpPr/>
            <p:nvPr/>
          </p:nvCxnSpPr>
          <p:spPr>
            <a:xfrm>
              <a:off x="4931381" y="141250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4625751" y="1417027"/>
              <a:ext cx="0" cy="22709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123" idx="0"/>
            </p:cNvCxnSpPr>
            <p:nvPr/>
          </p:nvCxnSpPr>
          <p:spPr>
            <a:xfrm flipH="1">
              <a:off x="4776486" y="1335766"/>
              <a:ext cx="897" cy="29439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2535583" y="1797256"/>
            <a:ext cx="1422537" cy="1415144"/>
            <a:chOff x="2535583" y="1797256"/>
            <a:chExt cx="1422537" cy="1415144"/>
          </a:xfrm>
        </p:grpSpPr>
        <p:sp>
          <p:nvSpPr>
            <p:cNvPr id="66" name="타원 65"/>
            <p:cNvSpPr/>
            <p:nvPr/>
          </p:nvSpPr>
          <p:spPr>
            <a:xfrm>
              <a:off x="2535583" y="1797256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/>
            <p:cNvSpPr/>
            <p:nvPr/>
          </p:nvSpPr>
          <p:spPr>
            <a:xfrm>
              <a:off x="2723002" y="2017628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2682443" y="1942097"/>
              <a:ext cx="1129535" cy="1125462"/>
              <a:chOff x="2625913" y="1879500"/>
              <a:chExt cx="1236643" cy="1262133"/>
            </a:xfrm>
          </p:grpSpPr>
          <p:pic>
            <p:nvPicPr>
              <p:cNvPr id="127" name="그림 12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28" name="타원 127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그룹 11"/>
          <p:cNvGrpSpPr/>
          <p:nvPr/>
        </p:nvGrpSpPr>
        <p:grpSpPr>
          <a:xfrm>
            <a:off x="1048995" y="2804029"/>
            <a:ext cx="1422537" cy="1415144"/>
            <a:chOff x="1048995" y="2804029"/>
            <a:chExt cx="1422537" cy="1415144"/>
          </a:xfrm>
        </p:grpSpPr>
        <p:sp>
          <p:nvSpPr>
            <p:cNvPr id="74" name="타원 73"/>
            <p:cNvSpPr/>
            <p:nvPr/>
          </p:nvSpPr>
          <p:spPr>
            <a:xfrm>
              <a:off x="1048995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/>
            <p:cNvSpPr/>
            <p:nvPr/>
          </p:nvSpPr>
          <p:spPr>
            <a:xfrm>
              <a:off x="1236414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1259285" y="3155540"/>
              <a:ext cx="1053697" cy="808902"/>
              <a:chOff x="1269206" y="3151223"/>
              <a:chExt cx="1053697" cy="808902"/>
            </a:xfrm>
          </p:grpSpPr>
          <p:grpSp>
            <p:nvGrpSpPr>
              <p:cNvPr id="150" name="그룹 149"/>
              <p:cNvGrpSpPr/>
              <p:nvPr/>
            </p:nvGrpSpPr>
            <p:grpSpPr>
              <a:xfrm>
                <a:off x="1269206" y="3151223"/>
                <a:ext cx="1053697" cy="445252"/>
                <a:chOff x="3306253" y="929964"/>
                <a:chExt cx="1398418" cy="501294"/>
              </a:xfrm>
            </p:grpSpPr>
            <p:cxnSp>
              <p:nvCxnSpPr>
                <p:cNvPr id="161" name="직선 연결선 16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3974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화살표 연결선 161"/>
                <p:cNvCxnSpPr/>
                <p:nvPr/>
              </p:nvCxnSpPr>
              <p:spPr>
                <a:xfrm flipV="1">
                  <a:off x="4101088" y="929964"/>
                  <a:ext cx="603583" cy="442218"/>
                </a:xfrm>
                <a:prstGeom prst="straightConnector1">
                  <a:avLst/>
                </a:prstGeom>
                <a:ln w="127000" cap="sq">
                  <a:solidFill>
                    <a:srgbClr val="039746"/>
                  </a:solidFill>
                  <a:round/>
                  <a:headEnd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그룹 150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152" name="이등변 삼각형 151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4" name="그룹 153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158" name="직선 연결선 15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직선 연결선 15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5" name="직사각형 154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모서리가 둥근 직사각형 15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9" name="그룹 8"/>
          <p:cNvGrpSpPr/>
          <p:nvPr/>
        </p:nvGrpSpPr>
        <p:grpSpPr>
          <a:xfrm>
            <a:off x="4043511" y="2804029"/>
            <a:ext cx="1422537" cy="1415144"/>
            <a:chOff x="4043511" y="2804029"/>
            <a:chExt cx="1422537" cy="1415144"/>
          </a:xfrm>
        </p:grpSpPr>
        <p:sp>
          <p:nvSpPr>
            <p:cNvPr id="82" name="타원 81"/>
            <p:cNvSpPr/>
            <p:nvPr/>
          </p:nvSpPr>
          <p:spPr>
            <a:xfrm>
              <a:off x="4043511" y="2804029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30930" y="3024401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3" name="그룹 162"/>
            <p:cNvGrpSpPr>
              <a:grpSpLocks noChangeAspect="1"/>
            </p:cNvGrpSpPr>
            <p:nvPr/>
          </p:nvGrpSpPr>
          <p:grpSpPr>
            <a:xfrm>
              <a:off x="4277826" y="3052573"/>
              <a:ext cx="1068270" cy="891999"/>
              <a:chOff x="3874405" y="187938"/>
              <a:chExt cx="4408929" cy="3681430"/>
            </a:xfrm>
          </p:grpSpPr>
          <p:sp>
            <p:nvSpPr>
              <p:cNvPr id="164" name="아래쪽 화살표 16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5" name="그룹 16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166" name="자유형 16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자유형 16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자유형 16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9" name="자유형 16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자유형 16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자유형 17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0" name="그룹 19"/>
          <p:cNvGrpSpPr/>
          <p:nvPr/>
        </p:nvGrpSpPr>
        <p:grpSpPr>
          <a:xfrm>
            <a:off x="2531321" y="3766857"/>
            <a:ext cx="1422537" cy="1415144"/>
            <a:chOff x="2531321" y="3766857"/>
            <a:chExt cx="1422537" cy="1415144"/>
          </a:xfrm>
        </p:grpSpPr>
        <p:sp>
          <p:nvSpPr>
            <p:cNvPr id="90" name="타원 89"/>
            <p:cNvSpPr/>
            <p:nvPr/>
          </p:nvSpPr>
          <p:spPr>
            <a:xfrm>
              <a:off x="2531321" y="3766857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/>
            <p:cNvSpPr/>
            <p:nvPr/>
          </p:nvSpPr>
          <p:spPr>
            <a:xfrm>
              <a:off x="2718740" y="3987229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791238" y="4125604"/>
              <a:ext cx="910330" cy="660987"/>
              <a:chOff x="2791238" y="4125604"/>
              <a:chExt cx="910330" cy="660987"/>
            </a:xfrm>
          </p:grpSpPr>
          <p:grpSp>
            <p:nvGrpSpPr>
              <p:cNvPr id="195" name="그룹 194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96" name="그룹 19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208" name="모서리가 둥근 직사각형 2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209" name="그룹 2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12" name="모서리가 둥근 직사각형 2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13" name="원형 2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14" name="그룹 2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15" name="타원 2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6" name="타원 2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17" name="타원 2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10" name="사다리꼴 20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1" name="사다리꼴 2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97" name="그룹 19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98" name="모서리가 둥근 직사각형 19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99" name="그룹 19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202" name="모서리가 둥근 직사각형 20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03" name="원형 20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04" name="그룹 20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205" name="타원 20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6" name="타원 20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7" name="타원 20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200" name="사다리꼴 19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1" name="사다리꼴 20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8" name="자유형 17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자유형 217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4" name="TextBox 93"/>
          <p:cNvSpPr txBox="1"/>
          <p:nvPr/>
        </p:nvSpPr>
        <p:spPr>
          <a:xfrm>
            <a:off x="3581482" y="3609198"/>
            <a:ext cx="432836" cy="84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ln w="25400">
                  <a:solidFill>
                    <a:schemeClr val="tx1"/>
                  </a:solidFill>
                </a:ln>
                <a:solidFill>
                  <a:srgbClr val="FFFF00"/>
                </a:solidFill>
                <a:latin typeface="Bauhaus 93" panose="04030905020B02020C02" pitchFamily="82" charset="0"/>
              </a:rPr>
              <a:t>0</a:t>
            </a:r>
            <a:endParaRPr lang="ko-KR" altLang="en-US" sz="3600" dirty="0">
              <a:ln w="25400">
                <a:solidFill>
                  <a:schemeClr val="tx1"/>
                </a:solidFill>
              </a:ln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249" y="4707353"/>
            <a:ext cx="1422537" cy="1415144"/>
            <a:chOff x="4039249" y="4707353"/>
            <a:chExt cx="1422537" cy="1415144"/>
          </a:xfrm>
        </p:grpSpPr>
        <p:sp>
          <p:nvSpPr>
            <p:cNvPr id="106" name="타원 105"/>
            <p:cNvSpPr/>
            <p:nvPr/>
          </p:nvSpPr>
          <p:spPr>
            <a:xfrm>
              <a:off x="4039249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226668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9" name="그룹 218"/>
            <p:cNvGrpSpPr/>
            <p:nvPr/>
          </p:nvGrpSpPr>
          <p:grpSpPr>
            <a:xfrm>
              <a:off x="4061791" y="4864766"/>
              <a:ext cx="1209094" cy="1206604"/>
              <a:chOff x="4873643" y="2071737"/>
              <a:chExt cx="885790" cy="926466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22" name="그룹 221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7" name="자유형 236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8" name="자유형 237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9" name="자유형 238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0" name="자유형 239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1" name="자유형 240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42" name="자유형 241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3" name="그룹 222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31" name="자유형 23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2" name="자유형 23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3" name="자유형 23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4" name="자유형 23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5" name="자유형 23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6" name="자유형 23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24" name="그룹 223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25" name="자유형 22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6" name="자유형 22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7" name="자유형 22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8" name="자유형 22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29" name="자유형 22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30" name="자유형 22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221" name="그림 220"/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6" name="그룹 5"/>
          <p:cNvGrpSpPr/>
          <p:nvPr/>
        </p:nvGrpSpPr>
        <p:grpSpPr>
          <a:xfrm>
            <a:off x="1044733" y="4707353"/>
            <a:ext cx="1422537" cy="1415144"/>
            <a:chOff x="1044733" y="4707353"/>
            <a:chExt cx="1422537" cy="1415144"/>
          </a:xfrm>
        </p:grpSpPr>
        <p:sp>
          <p:nvSpPr>
            <p:cNvPr id="98" name="타원 97"/>
            <p:cNvSpPr/>
            <p:nvPr/>
          </p:nvSpPr>
          <p:spPr>
            <a:xfrm>
              <a:off x="1044733" y="4707353"/>
              <a:ext cx="1422537" cy="1415144"/>
            </a:xfrm>
            <a:prstGeom prst="ellipse">
              <a:avLst/>
            </a:prstGeom>
            <a:solidFill>
              <a:srgbClr val="FF6E6E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232152" y="4927725"/>
              <a:ext cx="569015" cy="566058"/>
            </a:xfrm>
            <a:prstGeom prst="ellipse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380980" y="4979378"/>
              <a:ext cx="844289" cy="1050645"/>
              <a:chOff x="5114673" y="1947558"/>
              <a:chExt cx="844289" cy="1050645"/>
            </a:xfrm>
          </p:grpSpPr>
          <p:sp>
            <p:nvSpPr>
              <p:cNvPr id="271" name="아래쪽 화살표 270"/>
              <p:cNvSpPr/>
              <p:nvPr/>
            </p:nvSpPr>
            <p:spPr>
              <a:xfrm rot="10800000">
                <a:off x="5482752" y="1984034"/>
                <a:ext cx="476210" cy="651829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72" name="그룹 271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276" name="그룹 275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91" name="자유형 290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2" name="자유형 291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3" name="자유형 292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자유형 293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5" name="자유형 294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6" name="자유형 295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7" name="그룹 276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85" name="자유형 284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6" name="자유형 285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7" name="자유형 286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8" name="자유형 287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9" name="자유형 288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0" name="자유형 289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78" name="그룹 277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279" name="자유형 278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0" name="자유형 279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1" name="자유형 280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2" name="자유형 281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3" name="자유형 282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84" name="자유형 283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73" name="사다리꼴 272"/>
              <p:cNvSpPr/>
              <p:nvPr/>
            </p:nvSpPr>
            <p:spPr>
              <a:xfrm>
                <a:off x="5187226" y="2190953"/>
                <a:ext cx="459194" cy="332321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 w="127000" cap="rnd">
                <a:solidFill>
                  <a:schemeClr val="bg2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4" name="타원 273"/>
              <p:cNvSpPr/>
              <p:nvPr/>
            </p:nvSpPr>
            <p:spPr>
              <a:xfrm>
                <a:off x="5305788" y="1947558"/>
                <a:ext cx="222069" cy="219372"/>
              </a:xfrm>
              <a:prstGeom prst="ellipse">
                <a:avLst/>
              </a:prstGeom>
              <a:noFill/>
              <a:ln w="63500">
                <a:solidFill>
                  <a:srgbClr val="76717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5160062" y="2120071"/>
                <a:ext cx="553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>
                    <a:solidFill>
                      <a:schemeClr val="bg1"/>
                    </a:solidFill>
                    <a:latin typeface="Bauhaus 93" panose="04030905020B02020C02" pitchFamily="82" charset="0"/>
                  </a:rPr>
                  <a:t>kg</a:t>
                </a:r>
                <a:endParaRPr lang="ko-KR" altLang="en-US" sz="2400" dirty="0">
                  <a:solidFill>
                    <a:schemeClr val="bg1"/>
                  </a:solidFill>
                  <a:latin typeface="Bauhaus 93" panose="04030905020B02020C02" pitchFamily="8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588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401053" y="1468578"/>
            <a:ext cx="11486147" cy="1210454"/>
            <a:chOff x="401053" y="1468578"/>
            <a:chExt cx="11486147" cy="121045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401053" y="2181727"/>
              <a:ext cx="11486147" cy="49730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00000">
                  <a:srgbClr val="B7B7FF"/>
                </a:gs>
                <a:gs pos="17000">
                  <a:srgbClr val="FF0000"/>
                </a:gs>
                <a:gs pos="0">
                  <a:srgbClr val="FFB7B7"/>
                </a:gs>
                <a:gs pos="83000">
                  <a:srgbClr val="0000FF"/>
                </a:gs>
                <a:gs pos="50000">
                  <a:srgbClr val="00FF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22349" y="1468578"/>
              <a:ext cx="88435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L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arge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   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iddle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		</a:t>
              </a:r>
              <a:r>
                <a:rPr lang="en-US" altLang="ko-KR" sz="3200" dirty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32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  </a:t>
              </a:r>
              <a:r>
                <a:rPr lang="en-US" altLang="ko-KR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 </a:t>
              </a:r>
              <a:r>
                <a:rPr lang="en-US" altLang="ko-KR" sz="40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S</a:t>
              </a:r>
              <a:r>
                <a:rPr lang="en-US" altLang="ko-KR" sz="2800" dirty="0" smtClean="0"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mall</a:t>
              </a:r>
              <a:endParaRPr lang="ko-KR" altLang="en-US" sz="28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30137" y="488771"/>
            <a:ext cx="619163" cy="872308"/>
            <a:chOff x="2730137" y="479473"/>
            <a:chExt cx="2906837" cy="3357154"/>
          </a:xfrm>
        </p:grpSpPr>
        <p:sp>
          <p:nvSpPr>
            <p:cNvPr id="6" name="자유형 5"/>
            <p:cNvSpPr/>
            <p:nvPr/>
          </p:nvSpPr>
          <p:spPr>
            <a:xfrm>
              <a:off x="2730137" y="2293501"/>
              <a:ext cx="1476101" cy="1455540"/>
            </a:xfrm>
            <a:custGeom>
              <a:avLst/>
              <a:gdLst>
                <a:gd name="connsiteX0" fmla="*/ 0 w 1476103"/>
                <a:gd name="connsiteY0" fmla="*/ 0 h 1933303"/>
                <a:gd name="connsiteX1" fmla="*/ 901337 w 1476103"/>
                <a:gd name="connsiteY1" fmla="*/ 953589 h 1933303"/>
                <a:gd name="connsiteX2" fmla="*/ 1476103 w 1476103"/>
                <a:gd name="connsiteY2" fmla="*/ 1933303 h 193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103" h="1933303">
                  <a:moveTo>
                    <a:pt x="0" y="0"/>
                  </a:moveTo>
                  <a:cubicBezTo>
                    <a:pt x="327660" y="315686"/>
                    <a:pt x="655320" y="631372"/>
                    <a:pt x="901337" y="953589"/>
                  </a:cubicBezTo>
                  <a:cubicBezTo>
                    <a:pt x="1147354" y="1275806"/>
                    <a:pt x="1311728" y="1604554"/>
                    <a:pt x="1476103" y="1933303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 rot="483208">
              <a:off x="4487442" y="479473"/>
              <a:ext cx="1149532" cy="3357154"/>
            </a:xfrm>
            <a:custGeom>
              <a:avLst/>
              <a:gdLst>
                <a:gd name="connsiteX0" fmla="*/ 0 w 1149531"/>
                <a:gd name="connsiteY0" fmla="*/ 3357154 h 3357154"/>
                <a:gd name="connsiteX1" fmla="*/ 627017 w 1149531"/>
                <a:gd name="connsiteY1" fmla="*/ 1711234 h 3357154"/>
                <a:gd name="connsiteX2" fmla="*/ 1149531 w 1149531"/>
                <a:gd name="connsiteY2" fmla="*/ 0 h 3357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9531" h="3357154">
                  <a:moveTo>
                    <a:pt x="0" y="3357154"/>
                  </a:moveTo>
                  <a:cubicBezTo>
                    <a:pt x="217714" y="2813957"/>
                    <a:pt x="435429" y="2270760"/>
                    <a:pt x="627017" y="1711234"/>
                  </a:cubicBezTo>
                  <a:cubicBezTo>
                    <a:pt x="818606" y="1151708"/>
                    <a:pt x="984068" y="575854"/>
                    <a:pt x="1149531" y="0"/>
                  </a:cubicBezTo>
                </a:path>
              </a:pathLst>
            </a:custGeom>
            <a:noFill/>
            <a:ln w="254000" cap="rnd">
              <a:solidFill>
                <a:schemeClr val="accent6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332075" y="3410857"/>
            <a:ext cx="1800000" cy="1104537"/>
            <a:chOff x="9332075" y="3410857"/>
            <a:chExt cx="1800000" cy="1104537"/>
          </a:xfrm>
        </p:grpSpPr>
        <p:cxnSp>
          <p:nvCxnSpPr>
            <p:cNvPr id="3" name="직선 화살표 연결선 2"/>
            <p:cNvCxnSpPr/>
            <p:nvPr/>
          </p:nvCxnSpPr>
          <p:spPr>
            <a:xfrm flipV="1">
              <a:off x="9332075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9665903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784818" y="3410857"/>
            <a:ext cx="1800000" cy="1104537"/>
            <a:chOff x="6784818" y="3410857"/>
            <a:chExt cx="1800000" cy="1104537"/>
          </a:xfrm>
        </p:grpSpPr>
        <p:cxnSp>
          <p:nvCxnSpPr>
            <p:cNvPr id="12" name="직선 화살표 연결선 11"/>
            <p:cNvCxnSpPr/>
            <p:nvPr/>
          </p:nvCxnSpPr>
          <p:spPr>
            <a:xfrm rot="10800000" flipV="1">
              <a:off x="6784818" y="4515394"/>
              <a:ext cx="1800000" cy="0"/>
            </a:xfrm>
            <a:prstGeom prst="straightConnector1">
              <a:avLst/>
            </a:prstGeom>
            <a:ln w="127000" cap="rnd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7408932" y="3410857"/>
              <a:ext cx="900000" cy="900000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Z</a:t>
              </a:r>
              <a:endParaRPr lang="ko-KR" altLang="en-US" sz="48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05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6012" y="40529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정확한 조준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012" y="1311952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숙련된 조리사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012" y="2218614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역세권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012" y="3125276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1</a:t>
            </a:r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등급 고기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012" y="4031938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조미료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012" y="4938600"/>
            <a:ext cx="3577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n w="38100">
                  <a:solidFill>
                    <a:schemeClr val="tx1"/>
                  </a:solidFill>
                </a:ln>
                <a:solidFill>
                  <a:srgbClr val="FFFF5D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외국산</a:t>
            </a:r>
            <a:endParaRPr lang="ko-KR" altLang="en-US" sz="4000" dirty="0">
              <a:ln w="38100">
                <a:solidFill>
                  <a:schemeClr val="tx1"/>
                </a:solidFill>
              </a:ln>
              <a:solidFill>
                <a:srgbClr val="FFFF5D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6193" y="343734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목표를 포착했다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조준하는 속도가 더 빨라집니다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56193" y="1250396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이제는 익숙하죠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판정의 범위가 넓어집니다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56193" y="2157058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고양이들이 오기 힘들어졌네요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고양이들의 이동 속도가 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느려집니다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6075" y="3068063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육질이 좋네요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퍼펙트 판정 시 보너스가 증가합니다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56075" y="3970382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그래도 맛은 있네요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</a:p>
          <a:p>
            <a:pPr algn="ctr"/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배드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판정 시 </a:t>
            </a:r>
            <a:r>
              <a:rPr lang="ko-KR" altLang="en-US" sz="2400" dirty="0" err="1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패널티가</a:t>
            </a:r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 감소합니다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56075" y="4881387"/>
            <a:ext cx="512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외국산이 뭐 어때서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?</a:t>
            </a:r>
          </a:p>
          <a:p>
            <a:pPr algn="ctr"/>
            <a:r>
              <a:rPr lang="ko-KR" altLang="en-US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고기의 구매 비용이 싸집니다</a:t>
            </a:r>
            <a:r>
              <a:rPr lang="en-US" altLang="ko-KR" sz="2400" dirty="0" smtClean="0">
                <a:ln w="38100">
                  <a:noFill/>
                </a:ln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400" dirty="0">
              <a:ln w="38100">
                <a:noFill/>
              </a:ln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09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 noChangeAspect="1"/>
          </p:cNvGrpSpPr>
          <p:nvPr/>
        </p:nvGrpSpPr>
        <p:grpSpPr>
          <a:xfrm>
            <a:off x="3412309" y="580768"/>
            <a:ext cx="1123603" cy="1322173"/>
            <a:chOff x="3412309" y="580768"/>
            <a:chExt cx="3307805" cy="3892379"/>
          </a:xfrm>
        </p:grpSpPr>
        <p:sp>
          <p:nvSpPr>
            <p:cNvPr id="10" name="타원 9"/>
            <p:cNvSpPr/>
            <p:nvPr/>
          </p:nvSpPr>
          <p:spPr>
            <a:xfrm>
              <a:off x="4065373" y="2013171"/>
              <a:ext cx="2162432" cy="24599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2309" y="580768"/>
              <a:ext cx="3307805" cy="2481746"/>
              <a:chOff x="3412309" y="105954"/>
              <a:chExt cx="3307805" cy="2956560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5066726" y="105954"/>
                <a:ext cx="1653388" cy="159172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319404" y="432728"/>
                <a:ext cx="1493615" cy="136721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786487" y="626256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3412309" y="1098942"/>
                <a:ext cx="1279725" cy="117368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065373" y="1506517"/>
                <a:ext cx="2162432" cy="15559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4319404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415036" y="3241184"/>
              <a:ext cx="576000" cy="57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 12"/>
            <p:cNvSpPr/>
            <p:nvPr/>
          </p:nvSpPr>
          <p:spPr>
            <a:xfrm>
              <a:off x="4897395" y="3480440"/>
              <a:ext cx="518983" cy="65949"/>
            </a:xfrm>
            <a:custGeom>
              <a:avLst/>
              <a:gdLst>
                <a:gd name="connsiteX0" fmla="*/ 0 w 518983"/>
                <a:gd name="connsiteY0" fmla="*/ 65949 h 65949"/>
                <a:gd name="connsiteX1" fmla="*/ 238897 w 518983"/>
                <a:gd name="connsiteY1" fmla="*/ 46 h 65949"/>
                <a:gd name="connsiteX2" fmla="*/ 518983 w 518983"/>
                <a:gd name="connsiteY2" fmla="*/ 57711 h 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83" h="65949">
                  <a:moveTo>
                    <a:pt x="0" y="65949"/>
                  </a:moveTo>
                  <a:cubicBezTo>
                    <a:pt x="76200" y="33684"/>
                    <a:pt x="152400" y="1419"/>
                    <a:pt x="238897" y="46"/>
                  </a:cubicBezTo>
                  <a:cubicBezTo>
                    <a:pt x="325394" y="-1327"/>
                    <a:pt x="422188" y="28192"/>
                    <a:pt x="518983" y="5771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269205" y="3076708"/>
            <a:ext cx="1158398" cy="883417"/>
            <a:chOff x="1269205" y="3076708"/>
            <a:chExt cx="1158398" cy="88341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69205" y="3076708"/>
              <a:ext cx="1158398" cy="519766"/>
              <a:chOff x="3306253" y="846071"/>
              <a:chExt cx="1537373" cy="585187"/>
            </a:xfrm>
          </p:grpSpPr>
          <p:cxnSp>
            <p:nvCxnSpPr>
              <p:cNvPr id="27" name="직선 연결선 26"/>
              <p:cNvCxnSpPr/>
              <p:nvPr/>
            </p:nvCxnSpPr>
            <p:spPr>
              <a:xfrm flipV="1">
                <a:off x="3306253" y="1095481"/>
                <a:ext cx="557983" cy="335777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3864238" y="1091687"/>
                <a:ext cx="236851" cy="280492"/>
              </a:xfrm>
              <a:prstGeom prst="line">
                <a:avLst/>
              </a:prstGeom>
              <a:ln w="12700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4101089" y="846071"/>
                <a:ext cx="742537" cy="526108"/>
              </a:xfrm>
              <a:prstGeom prst="straightConnector1">
                <a:avLst/>
              </a:prstGeom>
              <a:ln w="127000" cap="sq">
                <a:solidFill>
                  <a:srgbClr val="00B05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1467439" y="3339460"/>
              <a:ext cx="592824" cy="620665"/>
              <a:chOff x="3619500" y="1206500"/>
              <a:chExt cx="889000" cy="898525"/>
            </a:xfrm>
          </p:grpSpPr>
          <p:sp>
            <p:nvSpPr>
              <p:cNvPr id="19" name="이등변 삼각형 18"/>
              <p:cNvSpPr/>
              <p:nvPr/>
            </p:nvSpPr>
            <p:spPr>
              <a:xfrm>
                <a:off x="3619500" y="1250156"/>
                <a:ext cx="889000" cy="447675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모서리가 둥근 직사각형 19"/>
              <p:cNvSpPr/>
              <p:nvPr/>
            </p:nvSpPr>
            <p:spPr>
              <a:xfrm>
                <a:off x="3619500" y="1625600"/>
                <a:ext cx="889000" cy="479425"/>
              </a:xfrm>
              <a:prstGeom prst="roundRect">
                <a:avLst>
                  <a:gd name="adj" fmla="val 12694"/>
                </a:avLst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3619500" y="1206500"/>
                <a:ext cx="889000" cy="419100"/>
                <a:chOff x="3619500" y="1206500"/>
                <a:chExt cx="3600000" cy="1440000"/>
              </a:xfrm>
            </p:grpSpPr>
            <p:cxnSp>
              <p:nvCxnSpPr>
                <p:cNvPr id="25" name="직선 연결선 24"/>
                <p:cNvCxnSpPr/>
                <p:nvPr/>
              </p:nvCxnSpPr>
              <p:spPr>
                <a:xfrm flipV="1">
                  <a:off x="36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/>
                <p:cNvCxnSpPr/>
                <p:nvPr/>
              </p:nvCxnSpPr>
              <p:spPr>
                <a:xfrm>
                  <a:off x="5419500" y="1206500"/>
                  <a:ext cx="1800000" cy="1440000"/>
                </a:xfrm>
                <a:prstGeom prst="line">
                  <a:avLst/>
                </a:prstGeom>
                <a:ln w="190500" cap="rnd">
                  <a:solidFill>
                    <a:srgbClr val="B8000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직사각형 21"/>
              <p:cNvSpPr/>
              <p:nvPr/>
            </p:nvSpPr>
            <p:spPr>
              <a:xfrm>
                <a:off x="3752850" y="1747837"/>
                <a:ext cx="245269" cy="3571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902868" y="1890431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4131469" y="1669256"/>
                <a:ext cx="252000" cy="252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1467439" y="768319"/>
            <a:ext cx="1408015" cy="1432291"/>
            <a:chOff x="2363122" y="861800"/>
            <a:chExt cx="1408015" cy="1432291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86" t="14561" r="7083" b="8986"/>
            <a:stretch/>
          </p:blipFill>
          <p:spPr>
            <a:xfrm>
              <a:off x="2597543" y="995320"/>
              <a:ext cx="995322" cy="1165253"/>
            </a:xfrm>
            <a:prstGeom prst="rect">
              <a:avLst/>
            </a:prstGeom>
          </p:spPr>
        </p:pic>
        <p:sp>
          <p:nvSpPr>
            <p:cNvPr id="32" name="타원 31"/>
            <p:cNvSpPr/>
            <p:nvPr/>
          </p:nvSpPr>
          <p:spPr>
            <a:xfrm>
              <a:off x="2363122" y="861800"/>
              <a:ext cx="1408015" cy="1432291"/>
            </a:xfrm>
            <a:prstGeom prst="ellipse">
              <a:avLst/>
            </a:prstGeom>
            <a:noFill/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/>
            <p:cNvCxnSpPr>
              <a:stCxn id="32" idx="2"/>
            </p:cNvCxnSpPr>
            <p:nvPr/>
          </p:nvCxnSpPr>
          <p:spPr>
            <a:xfrm>
              <a:off x="2363122" y="1577946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3309040" y="1583765"/>
              <a:ext cx="436225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3067129" y="886643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3062195" y="1809064"/>
              <a:ext cx="0" cy="4356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2990195" y="1505945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>
            <a:grpSpLocks noChangeAspect="1"/>
          </p:cNvGrpSpPr>
          <p:nvPr/>
        </p:nvGrpSpPr>
        <p:grpSpPr>
          <a:xfrm>
            <a:off x="3064736" y="2388326"/>
            <a:ext cx="1384049" cy="1155673"/>
            <a:chOff x="3874405" y="187938"/>
            <a:chExt cx="4408929" cy="3681430"/>
          </a:xfrm>
        </p:grpSpPr>
        <p:sp>
          <p:nvSpPr>
            <p:cNvPr id="39" name="아래쪽 화살표 38"/>
            <p:cNvSpPr/>
            <p:nvPr/>
          </p:nvSpPr>
          <p:spPr>
            <a:xfrm rot="10800000">
              <a:off x="6317937" y="187938"/>
              <a:ext cx="1965397" cy="269021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3874405" y="1032313"/>
              <a:ext cx="3557265" cy="2837055"/>
              <a:chOff x="3874405" y="1032313"/>
              <a:chExt cx="3557265" cy="2837055"/>
            </a:xfrm>
          </p:grpSpPr>
          <p:sp>
            <p:nvSpPr>
              <p:cNvPr id="41" name="자유형 40"/>
              <p:cNvSpPr/>
              <p:nvPr/>
            </p:nvSpPr>
            <p:spPr>
              <a:xfrm>
                <a:off x="3874405" y="1032313"/>
                <a:ext cx="3557265" cy="2837055"/>
              </a:xfrm>
              <a:custGeom>
                <a:avLst/>
                <a:gdLst>
                  <a:gd name="connsiteX0" fmla="*/ 1522086 w 3557265"/>
                  <a:gd name="connsiteY0" fmla="*/ 35496 h 2837055"/>
                  <a:gd name="connsiteX1" fmla="*/ 444848 w 3557265"/>
                  <a:gd name="connsiteY1" fmla="*/ 448855 h 2837055"/>
                  <a:gd name="connsiteX2" fmla="*/ 31489 w 3557265"/>
                  <a:gd name="connsiteY2" fmla="*/ 1375781 h 2837055"/>
                  <a:gd name="connsiteX3" fmla="*/ 144223 w 3557265"/>
                  <a:gd name="connsiteY3" fmla="*/ 2139869 h 2837055"/>
                  <a:gd name="connsiteX4" fmla="*/ 1058623 w 3557265"/>
                  <a:gd name="connsiteY4" fmla="*/ 2691014 h 2837055"/>
                  <a:gd name="connsiteX5" fmla="*/ 2211018 w 3557265"/>
                  <a:gd name="connsiteY5" fmla="*/ 2791222 h 2837055"/>
                  <a:gd name="connsiteX6" fmla="*/ 3238152 w 3557265"/>
                  <a:gd name="connsiteY6" fmla="*/ 2052187 h 2837055"/>
                  <a:gd name="connsiteX7" fmla="*/ 3551302 w 3557265"/>
                  <a:gd name="connsiteY7" fmla="*/ 1338203 h 2837055"/>
                  <a:gd name="connsiteX8" fmla="*/ 3025209 w 3557265"/>
                  <a:gd name="connsiteY8" fmla="*/ 498959 h 2837055"/>
                  <a:gd name="connsiteX9" fmla="*/ 1947971 w 3557265"/>
                  <a:gd name="connsiteY9" fmla="*/ 73074 h 2837055"/>
                  <a:gd name="connsiteX10" fmla="*/ 1522086 w 3557265"/>
                  <a:gd name="connsiteY10" fmla="*/ 35496 h 2837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57265" h="2837055">
                    <a:moveTo>
                      <a:pt x="1522086" y="35496"/>
                    </a:moveTo>
                    <a:cubicBezTo>
                      <a:pt x="1271566" y="98126"/>
                      <a:pt x="693281" y="225474"/>
                      <a:pt x="444848" y="448855"/>
                    </a:cubicBezTo>
                    <a:cubicBezTo>
                      <a:pt x="196415" y="672236"/>
                      <a:pt x="81593" y="1093945"/>
                      <a:pt x="31489" y="1375781"/>
                    </a:cubicBezTo>
                    <a:cubicBezTo>
                      <a:pt x="-18615" y="1657617"/>
                      <a:pt x="-26966" y="1920664"/>
                      <a:pt x="144223" y="2139869"/>
                    </a:cubicBezTo>
                    <a:cubicBezTo>
                      <a:pt x="315412" y="2359075"/>
                      <a:pt x="714157" y="2582455"/>
                      <a:pt x="1058623" y="2691014"/>
                    </a:cubicBezTo>
                    <a:cubicBezTo>
                      <a:pt x="1403089" y="2799573"/>
                      <a:pt x="1847763" y="2897693"/>
                      <a:pt x="2211018" y="2791222"/>
                    </a:cubicBezTo>
                    <a:cubicBezTo>
                      <a:pt x="2574273" y="2684751"/>
                      <a:pt x="3014771" y="2294357"/>
                      <a:pt x="3238152" y="2052187"/>
                    </a:cubicBezTo>
                    <a:cubicBezTo>
                      <a:pt x="3461533" y="1810017"/>
                      <a:pt x="3586792" y="1597074"/>
                      <a:pt x="3551302" y="1338203"/>
                    </a:cubicBezTo>
                    <a:cubicBezTo>
                      <a:pt x="3515812" y="1079332"/>
                      <a:pt x="3292431" y="709814"/>
                      <a:pt x="3025209" y="498959"/>
                    </a:cubicBezTo>
                    <a:cubicBezTo>
                      <a:pt x="2757987" y="288104"/>
                      <a:pt x="2196404" y="148230"/>
                      <a:pt x="1947971" y="73074"/>
                    </a:cubicBezTo>
                    <a:cubicBezTo>
                      <a:pt x="1699538" y="-2082"/>
                      <a:pt x="1772606" y="-27134"/>
                      <a:pt x="1522086" y="35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07950">
                <a:solidFill>
                  <a:srgbClr val="C8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자유형 41"/>
              <p:cNvSpPr/>
              <p:nvPr/>
            </p:nvSpPr>
            <p:spPr>
              <a:xfrm rot="548897">
                <a:off x="4450957" y="1332325"/>
                <a:ext cx="1141321" cy="1012536"/>
              </a:xfrm>
              <a:custGeom>
                <a:avLst/>
                <a:gdLst>
                  <a:gd name="connsiteX0" fmla="*/ 1007200 w 1233942"/>
                  <a:gd name="connsiteY0" fmla="*/ 9954 h 1101722"/>
                  <a:gd name="connsiteX1" fmla="*/ 267898 w 1233942"/>
                  <a:gd name="connsiteY1" fmla="*/ 233690 h 1101722"/>
                  <a:gd name="connsiteX2" fmla="*/ 387 w 1233942"/>
                  <a:gd name="connsiteY2" fmla="*/ 637388 h 1101722"/>
                  <a:gd name="connsiteX3" fmla="*/ 224123 w 1233942"/>
                  <a:gd name="connsiteY3" fmla="*/ 1045950 h 1101722"/>
                  <a:gd name="connsiteX4" fmla="*/ 807783 w 1233942"/>
                  <a:gd name="connsiteY4" fmla="*/ 1026495 h 1101722"/>
                  <a:gd name="connsiteX5" fmla="*/ 1055838 w 1233942"/>
                  <a:gd name="connsiteY5" fmla="*/ 1094588 h 1101722"/>
                  <a:gd name="connsiteX6" fmla="*/ 1226072 w 1233942"/>
                  <a:gd name="connsiteY6" fmla="*/ 827077 h 1101722"/>
                  <a:gd name="connsiteX7" fmla="*/ 1182298 w 1233942"/>
                  <a:gd name="connsiteY7" fmla="*/ 121822 h 1101722"/>
                  <a:gd name="connsiteX8" fmla="*/ 1007200 w 1233942"/>
                  <a:gd name="connsiteY8" fmla="*/ 9954 h 110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3942" h="1101722">
                    <a:moveTo>
                      <a:pt x="1007200" y="9954"/>
                    </a:moveTo>
                    <a:cubicBezTo>
                      <a:pt x="854800" y="28599"/>
                      <a:pt x="435700" y="129118"/>
                      <a:pt x="267898" y="233690"/>
                    </a:cubicBezTo>
                    <a:cubicBezTo>
                      <a:pt x="100096" y="338262"/>
                      <a:pt x="7683" y="502011"/>
                      <a:pt x="387" y="637388"/>
                    </a:cubicBezTo>
                    <a:cubicBezTo>
                      <a:pt x="-6909" y="772765"/>
                      <a:pt x="89557" y="981099"/>
                      <a:pt x="224123" y="1045950"/>
                    </a:cubicBezTo>
                    <a:cubicBezTo>
                      <a:pt x="358689" y="1110801"/>
                      <a:pt x="669164" y="1018389"/>
                      <a:pt x="807783" y="1026495"/>
                    </a:cubicBezTo>
                    <a:cubicBezTo>
                      <a:pt x="946402" y="1034601"/>
                      <a:pt x="986123" y="1127824"/>
                      <a:pt x="1055838" y="1094588"/>
                    </a:cubicBezTo>
                    <a:cubicBezTo>
                      <a:pt x="1125553" y="1061352"/>
                      <a:pt x="1204995" y="989205"/>
                      <a:pt x="1226072" y="827077"/>
                    </a:cubicBezTo>
                    <a:cubicBezTo>
                      <a:pt x="1247149" y="664949"/>
                      <a:pt x="1223641" y="258820"/>
                      <a:pt x="1182298" y="121822"/>
                    </a:cubicBezTo>
                    <a:cubicBezTo>
                      <a:pt x="1140955" y="-15176"/>
                      <a:pt x="1159600" y="-8691"/>
                      <a:pt x="1007200" y="9954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자유형 42"/>
              <p:cNvSpPr/>
              <p:nvPr/>
            </p:nvSpPr>
            <p:spPr>
              <a:xfrm>
                <a:off x="4284231" y="2291037"/>
                <a:ext cx="1141415" cy="1096467"/>
              </a:xfrm>
              <a:custGeom>
                <a:avLst/>
                <a:gdLst>
                  <a:gd name="connsiteX0" fmla="*/ 26687 w 1220802"/>
                  <a:gd name="connsiteY0" fmla="*/ 121425 h 1174227"/>
                  <a:gd name="connsiteX1" fmla="*/ 60734 w 1220802"/>
                  <a:gd name="connsiteY1" fmla="*/ 748859 h 1174227"/>
                  <a:gd name="connsiteX2" fmla="*/ 702759 w 1220802"/>
                  <a:gd name="connsiteY2" fmla="*/ 1167148 h 1174227"/>
                  <a:gd name="connsiteX3" fmla="*/ 1194006 w 1220802"/>
                  <a:gd name="connsiteY3" fmla="*/ 977459 h 1174227"/>
                  <a:gd name="connsiteX4" fmla="*/ 1130776 w 1220802"/>
                  <a:gd name="connsiteY4" fmla="*/ 539714 h 1174227"/>
                  <a:gd name="connsiteX5" fmla="*/ 1213461 w 1220802"/>
                  <a:gd name="connsiteY5" fmla="*/ 252748 h 1174227"/>
                  <a:gd name="connsiteX6" fmla="*/ 907040 w 1220802"/>
                  <a:gd name="connsiteY6" fmla="*/ 150608 h 1174227"/>
                  <a:gd name="connsiteX7" fmla="*/ 513070 w 1220802"/>
                  <a:gd name="connsiteY7" fmla="*/ 223565 h 1174227"/>
                  <a:gd name="connsiteX8" fmla="*/ 192057 w 1220802"/>
                  <a:gd name="connsiteY8" fmla="*/ 29012 h 1174227"/>
                  <a:gd name="connsiteX9" fmla="*/ 60734 w 1220802"/>
                  <a:gd name="connsiteY9" fmla="*/ 14420 h 1174227"/>
                  <a:gd name="connsiteX10" fmla="*/ 26687 w 1220802"/>
                  <a:gd name="connsiteY10" fmla="*/ 121425 h 117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20802" h="1174227">
                    <a:moveTo>
                      <a:pt x="26687" y="121425"/>
                    </a:moveTo>
                    <a:cubicBezTo>
                      <a:pt x="26687" y="243831"/>
                      <a:pt x="-51945" y="574572"/>
                      <a:pt x="60734" y="748859"/>
                    </a:cubicBezTo>
                    <a:cubicBezTo>
                      <a:pt x="173413" y="923146"/>
                      <a:pt x="513880" y="1129048"/>
                      <a:pt x="702759" y="1167148"/>
                    </a:cubicBezTo>
                    <a:cubicBezTo>
                      <a:pt x="891638" y="1205248"/>
                      <a:pt x="1122670" y="1082031"/>
                      <a:pt x="1194006" y="977459"/>
                    </a:cubicBezTo>
                    <a:cubicBezTo>
                      <a:pt x="1265342" y="872887"/>
                      <a:pt x="1127534" y="660499"/>
                      <a:pt x="1130776" y="539714"/>
                    </a:cubicBezTo>
                    <a:cubicBezTo>
                      <a:pt x="1134018" y="418929"/>
                      <a:pt x="1250750" y="317599"/>
                      <a:pt x="1213461" y="252748"/>
                    </a:cubicBezTo>
                    <a:cubicBezTo>
                      <a:pt x="1176172" y="187897"/>
                      <a:pt x="1023772" y="155472"/>
                      <a:pt x="907040" y="150608"/>
                    </a:cubicBezTo>
                    <a:cubicBezTo>
                      <a:pt x="790308" y="145744"/>
                      <a:pt x="632234" y="243831"/>
                      <a:pt x="513070" y="223565"/>
                    </a:cubicBezTo>
                    <a:cubicBezTo>
                      <a:pt x="393906" y="203299"/>
                      <a:pt x="267446" y="63869"/>
                      <a:pt x="192057" y="29012"/>
                    </a:cubicBezTo>
                    <a:cubicBezTo>
                      <a:pt x="116668" y="-5845"/>
                      <a:pt x="88296" y="-7467"/>
                      <a:pt x="60734" y="14420"/>
                    </a:cubicBezTo>
                    <a:cubicBezTo>
                      <a:pt x="33172" y="36307"/>
                      <a:pt x="26687" y="-981"/>
                      <a:pt x="26687" y="12142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5484072" y="2372724"/>
                <a:ext cx="980100" cy="1204590"/>
              </a:xfrm>
              <a:custGeom>
                <a:avLst/>
                <a:gdLst>
                  <a:gd name="connsiteX0" fmla="*/ 49193 w 1071510"/>
                  <a:gd name="connsiteY0" fmla="*/ 480002 h 1297704"/>
                  <a:gd name="connsiteX1" fmla="*/ 97831 w 1071510"/>
                  <a:gd name="connsiteY1" fmla="*/ 781559 h 1297704"/>
                  <a:gd name="connsiteX2" fmla="*/ 5418 w 1071510"/>
                  <a:gd name="connsiteY2" fmla="*/ 1156074 h 1297704"/>
                  <a:gd name="connsiteX3" fmla="*/ 287521 w 1071510"/>
                  <a:gd name="connsiteY3" fmla="*/ 1297125 h 1297704"/>
                  <a:gd name="connsiteX4" fmla="*/ 798223 w 1071510"/>
                  <a:gd name="connsiteY4" fmla="*/ 1112300 h 1297704"/>
                  <a:gd name="connsiteX5" fmla="*/ 1046278 w 1071510"/>
                  <a:gd name="connsiteY5" fmla="*/ 669691 h 1297704"/>
                  <a:gd name="connsiteX6" fmla="*/ 1021959 w 1071510"/>
                  <a:gd name="connsiteY6" fmla="*/ 173580 h 1297704"/>
                  <a:gd name="connsiteX7" fmla="*/ 681491 w 1071510"/>
                  <a:gd name="connsiteY7" fmla="*/ 42257 h 1297704"/>
                  <a:gd name="connsiteX8" fmla="*/ 263201 w 1071510"/>
                  <a:gd name="connsiteY8" fmla="*/ 13074 h 1297704"/>
                  <a:gd name="connsiteX9" fmla="*/ 248610 w 1071510"/>
                  <a:gd name="connsiteY9" fmla="*/ 236810 h 1297704"/>
                  <a:gd name="connsiteX10" fmla="*/ 112423 w 1071510"/>
                  <a:gd name="connsiteY10" fmla="*/ 368134 h 1297704"/>
                  <a:gd name="connsiteX11" fmla="*/ 49193 w 1071510"/>
                  <a:gd name="connsiteY11" fmla="*/ 480002 h 1297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1510" h="1297704">
                    <a:moveTo>
                      <a:pt x="49193" y="480002"/>
                    </a:moveTo>
                    <a:cubicBezTo>
                      <a:pt x="46761" y="548906"/>
                      <a:pt x="105127" y="668880"/>
                      <a:pt x="97831" y="781559"/>
                    </a:cubicBezTo>
                    <a:cubicBezTo>
                      <a:pt x="90535" y="894238"/>
                      <a:pt x="-26197" y="1070146"/>
                      <a:pt x="5418" y="1156074"/>
                    </a:cubicBezTo>
                    <a:cubicBezTo>
                      <a:pt x="37033" y="1242002"/>
                      <a:pt x="155387" y="1304421"/>
                      <a:pt x="287521" y="1297125"/>
                    </a:cubicBezTo>
                    <a:cubicBezTo>
                      <a:pt x="419655" y="1289829"/>
                      <a:pt x="671764" y="1216872"/>
                      <a:pt x="798223" y="1112300"/>
                    </a:cubicBezTo>
                    <a:cubicBezTo>
                      <a:pt x="924683" y="1007728"/>
                      <a:pt x="1008989" y="826144"/>
                      <a:pt x="1046278" y="669691"/>
                    </a:cubicBezTo>
                    <a:cubicBezTo>
                      <a:pt x="1083567" y="513238"/>
                      <a:pt x="1082757" y="278152"/>
                      <a:pt x="1021959" y="173580"/>
                    </a:cubicBezTo>
                    <a:cubicBezTo>
                      <a:pt x="961161" y="69008"/>
                      <a:pt x="807951" y="69008"/>
                      <a:pt x="681491" y="42257"/>
                    </a:cubicBezTo>
                    <a:cubicBezTo>
                      <a:pt x="555031" y="15506"/>
                      <a:pt x="335348" y="-19351"/>
                      <a:pt x="263201" y="13074"/>
                    </a:cubicBezTo>
                    <a:cubicBezTo>
                      <a:pt x="191054" y="45499"/>
                      <a:pt x="273740" y="177633"/>
                      <a:pt x="248610" y="236810"/>
                    </a:cubicBezTo>
                    <a:cubicBezTo>
                      <a:pt x="223480" y="295987"/>
                      <a:pt x="147280" y="327602"/>
                      <a:pt x="112423" y="368134"/>
                    </a:cubicBezTo>
                    <a:cubicBezTo>
                      <a:pt x="77566" y="408666"/>
                      <a:pt x="51625" y="411098"/>
                      <a:pt x="49193" y="480002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자유형 44"/>
              <p:cNvSpPr/>
              <p:nvPr/>
            </p:nvSpPr>
            <p:spPr>
              <a:xfrm>
                <a:off x="5811813" y="1443529"/>
                <a:ext cx="1223500" cy="935169"/>
              </a:xfrm>
              <a:custGeom>
                <a:avLst/>
                <a:gdLst>
                  <a:gd name="connsiteX0" fmla="*/ 214472 w 1396028"/>
                  <a:gd name="connsiteY0" fmla="*/ 19816 h 1041504"/>
                  <a:gd name="connsiteX1" fmla="*/ 939183 w 1396028"/>
                  <a:gd name="connsiteY1" fmla="*/ 331101 h 1041504"/>
                  <a:gd name="connsiteX2" fmla="*/ 1391519 w 1396028"/>
                  <a:gd name="connsiteY2" fmla="*/ 812620 h 1041504"/>
                  <a:gd name="connsiteX3" fmla="*/ 1158055 w 1396028"/>
                  <a:gd name="connsiteY3" fmla="*/ 1002309 h 1041504"/>
                  <a:gd name="connsiteX4" fmla="*/ 939183 w 1396028"/>
                  <a:gd name="connsiteY4" fmla="*/ 939079 h 1041504"/>
                  <a:gd name="connsiteX5" fmla="*/ 720310 w 1396028"/>
                  <a:gd name="connsiteY5" fmla="*/ 1041220 h 1041504"/>
                  <a:gd name="connsiteX6" fmla="*/ 170698 w 1396028"/>
                  <a:gd name="connsiteY6" fmla="*/ 958535 h 1041504"/>
                  <a:gd name="connsiteX7" fmla="*/ 29647 w 1396028"/>
                  <a:gd name="connsiteY7" fmla="*/ 671569 h 1041504"/>
                  <a:gd name="connsiteX8" fmla="*/ 15055 w 1396028"/>
                  <a:gd name="connsiteY8" fmla="*/ 102501 h 1041504"/>
                  <a:gd name="connsiteX9" fmla="*/ 214472 w 1396028"/>
                  <a:gd name="connsiteY9" fmla="*/ 19816 h 104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96028" h="1041504">
                    <a:moveTo>
                      <a:pt x="214472" y="19816"/>
                    </a:moveTo>
                    <a:cubicBezTo>
                      <a:pt x="368493" y="57916"/>
                      <a:pt x="743009" y="198967"/>
                      <a:pt x="939183" y="331101"/>
                    </a:cubicBezTo>
                    <a:cubicBezTo>
                      <a:pt x="1135357" y="463235"/>
                      <a:pt x="1355040" y="700752"/>
                      <a:pt x="1391519" y="812620"/>
                    </a:cubicBezTo>
                    <a:cubicBezTo>
                      <a:pt x="1427998" y="924488"/>
                      <a:pt x="1233444" y="981233"/>
                      <a:pt x="1158055" y="1002309"/>
                    </a:cubicBezTo>
                    <a:cubicBezTo>
                      <a:pt x="1082666" y="1023385"/>
                      <a:pt x="1012140" y="932594"/>
                      <a:pt x="939183" y="939079"/>
                    </a:cubicBezTo>
                    <a:cubicBezTo>
                      <a:pt x="866226" y="945564"/>
                      <a:pt x="848391" y="1037977"/>
                      <a:pt x="720310" y="1041220"/>
                    </a:cubicBezTo>
                    <a:cubicBezTo>
                      <a:pt x="592229" y="1044463"/>
                      <a:pt x="285809" y="1020144"/>
                      <a:pt x="170698" y="958535"/>
                    </a:cubicBezTo>
                    <a:cubicBezTo>
                      <a:pt x="55587" y="896926"/>
                      <a:pt x="55587" y="814241"/>
                      <a:pt x="29647" y="671569"/>
                    </a:cubicBezTo>
                    <a:cubicBezTo>
                      <a:pt x="3707" y="528897"/>
                      <a:pt x="-14128" y="211937"/>
                      <a:pt x="15055" y="102501"/>
                    </a:cubicBezTo>
                    <a:cubicBezTo>
                      <a:pt x="44238" y="-6935"/>
                      <a:pt x="60451" y="-18284"/>
                      <a:pt x="214472" y="19816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자유형 45"/>
              <p:cNvSpPr/>
              <p:nvPr/>
            </p:nvSpPr>
            <p:spPr>
              <a:xfrm rot="278661">
                <a:off x="6640711" y="2443209"/>
                <a:ext cx="374565" cy="674731"/>
              </a:xfrm>
              <a:custGeom>
                <a:avLst/>
                <a:gdLst>
                  <a:gd name="connsiteX0" fmla="*/ 112637 w 456171"/>
                  <a:gd name="connsiteY0" fmla="*/ 696355 h 728806"/>
                  <a:gd name="connsiteX1" fmla="*/ 433650 w 456171"/>
                  <a:gd name="connsiteY1" fmla="*/ 336431 h 728806"/>
                  <a:gd name="connsiteX2" fmla="*/ 409330 w 456171"/>
                  <a:gd name="connsiteY2" fmla="*/ 10555 h 728806"/>
                  <a:gd name="connsiteX3" fmla="*/ 248824 w 456171"/>
                  <a:gd name="connsiteY3" fmla="*/ 83512 h 728806"/>
                  <a:gd name="connsiteX4" fmla="*/ 49407 w 456171"/>
                  <a:gd name="connsiteY4" fmla="*/ 122423 h 728806"/>
                  <a:gd name="connsiteX5" fmla="*/ 769 w 456171"/>
                  <a:gd name="connsiteY5" fmla="*/ 297521 h 728806"/>
                  <a:gd name="connsiteX6" fmla="*/ 73726 w 456171"/>
                  <a:gd name="connsiteY6" fmla="*/ 565031 h 728806"/>
                  <a:gd name="connsiteX7" fmla="*/ 20224 w 456171"/>
                  <a:gd name="connsiteY7" fmla="*/ 696355 h 728806"/>
                  <a:gd name="connsiteX8" fmla="*/ 112637 w 456171"/>
                  <a:gd name="connsiteY8" fmla="*/ 696355 h 728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6171" h="728806">
                    <a:moveTo>
                      <a:pt x="112637" y="696355"/>
                    </a:moveTo>
                    <a:cubicBezTo>
                      <a:pt x="181541" y="636368"/>
                      <a:pt x="384201" y="450731"/>
                      <a:pt x="433650" y="336431"/>
                    </a:cubicBezTo>
                    <a:cubicBezTo>
                      <a:pt x="483099" y="222131"/>
                      <a:pt x="440134" y="52708"/>
                      <a:pt x="409330" y="10555"/>
                    </a:cubicBezTo>
                    <a:cubicBezTo>
                      <a:pt x="378526" y="-31598"/>
                      <a:pt x="308811" y="64867"/>
                      <a:pt x="248824" y="83512"/>
                    </a:cubicBezTo>
                    <a:cubicBezTo>
                      <a:pt x="188837" y="102157"/>
                      <a:pt x="90749" y="86755"/>
                      <a:pt x="49407" y="122423"/>
                    </a:cubicBezTo>
                    <a:cubicBezTo>
                      <a:pt x="8065" y="158091"/>
                      <a:pt x="-3284" y="223753"/>
                      <a:pt x="769" y="297521"/>
                    </a:cubicBezTo>
                    <a:cubicBezTo>
                      <a:pt x="4822" y="371289"/>
                      <a:pt x="70483" y="498559"/>
                      <a:pt x="73726" y="565031"/>
                    </a:cubicBezTo>
                    <a:cubicBezTo>
                      <a:pt x="76968" y="631503"/>
                      <a:pt x="13739" y="673657"/>
                      <a:pt x="20224" y="696355"/>
                    </a:cubicBezTo>
                    <a:cubicBezTo>
                      <a:pt x="26709" y="719053"/>
                      <a:pt x="43733" y="756342"/>
                      <a:pt x="112637" y="696355"/>
                    </a:cubicBezTo>
                    <a:close/>
                  </a:path>
                </a:pathLst>
              </a:cu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7" name="그룹 46"/>
          <p:cNvGrpSpPr/>
          <p:nvPr/>
        </p:nvGrpSpPr>
        <p:grpSpPr>
          <a:xfrm>
            <a:off x="5127372" y="807692"/>
            <a:ext cx="910330" cy="660987"/>
            <a:chOff x="2791238" y="4125604"/>
            <a:chExt cx="910330" cy="660987"/>
          </a:xfrm>
        </p:grpSpPr>
        <p:grpSp>
          <p:nvGrpSpPr>
            <p:cNvPr id="48" name="그룹 47"/>
            <p:cNvGrpSpPr>
              <a:grpSpLocks noChangeAspect="1"/>
            </p:cNvGrpSpPr>
            <p:nvPr/>
          </p:nvGrpSpPr>
          <p:grpSpPr>
            <a:xfrm>
              <a:off x="2791238" y="4125604"/>
              <a:ext cx="910330" cy="660987"/>
              <a:chOff x="2423218" y="971255"/>
              <a:chExt cx="4640598" cy="3369517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2423218" y="971255"/>
                <a:ext cx="2285044" cy="3369512"/>
                <a:chOff x="2423218" y="971255"/>
                <a:chExt cx="2285044" cy="3369512"/>
              </a:xfrm>
            </p:grpSpPr>
            <p:sp>
              <p:nvSpPr>
                <p:cNvPr id="63" name="모서리가 둥근 직사각형 6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64" name="그룹 6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67" name="모서리가 둥근 직사각형 6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8" name="원형 6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69" name="그룹 6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70" name="타원 6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1" name="타원 7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72" name="타원 7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65" name="사다리꼴 64"/>
                <p:cNvSpPr/>
                <p:nvPr/>
              </p:nvSpPr>
              <p:spPr>
                <a:xfrm>
                  <a:off x="2423218" y="2142203"/>
                  <a:ext cx="2285044" cy="2198564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다리꼴 6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63500" cap="rnd">
                  <a:solidFill>
                    <a:srgbClr val="F4B183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2" name="그룹 51"/>
              <p:cNvGrpSpPr/>
              <p:nvPr/>
            </p:nvGrpSpPr>
            <p:grpSpPr>
              <a:xfrm>
                <a:off x="4778772" y="971255"/>
                <a:ext cx="2285044" cy="3369517"/>
                <a:chOff x="2423218" y="971255"/>
                <a:chExt cx="2285044" cy="33695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2933085" y="1833116"/>
                  <a:ext cx="1281448" cy="207674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4" name="그룹 53"/>
                <p:cNvGrpSpPr>
                  <a:grpSpLocks noChangeAspect="1"/>
                </p:cNvGrpSpPr>
                <p:nvPr/>
              </p:nvGrpSpPr>
              <p:grpSpPr>
                <a:xfrm>
                  <a:off x="2475411" y="971255"/>
                  <a:ext cx="2196797" cy="1746893"/>
                  <a:chOff x="2475411" y="971254"/>
                  <a:chExt cx="4167052" cy="3642310"/>
                </a:xfrm>
              </p:grpSpPr>
              <p:sp>
                <p:nvSpPr>
                  <p:cNvPr id="57" name="모서리가 둥근 직사각형 56"/>
                  <p:cNvSpPr/>
                  <p:nvPr/>
                </p:nvSpPr>
                <p:spPr>
                  <a:xfrm>
                    <a:off x="3069771" y="1404258"/>
                    <a:ext cx="2978332" cy="1363994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8" name="원형 57"/>
                  <p:cNvSpPr/>
                  <p:nvPr/>
                </p:nvSpPr>
                <p:spPr>
                  <a:xfrm>
                    <a:off x="2475411" y="971254"/>
                    <a:ext cx="4167052" cy="3642310"/>
                  </a:xfrm>
                  <a:prstGeom prst="pie">
                    <a:avLst>
                      <a:gd name="adj1" fmla="val 13346723"/>
                      <a:gd name="adj2" fmla="val 19011657"/>
                    </a:avLst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59" name="그룹 58"/>
                  <p:cNvGrpSpPr/>
                  <p:nvPr/>
                </p:nvGrpSpPr>
                <p:grpSpPr>
                  <a:xfrm>
                    <a:off x="3966309" y="1158586"/>
                    <a:ext cx="1154646" cy="324000"/>
                    <a:chOff x="3984913" y="1158586"/>
                    <a:chExt cx="1154646" cy="324000"/>
                  </a:xfrm>
                </p:grpSpPr>
                <p:sp>
                  <p:nvSpPr>
                    <p:cNvPr id="60" name="타원 59"/>
                    <p:cNvSpPr/>
                    <p:nvPr/>
                  </p:nvSpPr>
                  <p:spPr>
                    <a:xfrm>
                      <a:off x="3984913" y="126658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1" name="타원 60"/>
                    <p:cNvSpPr/>
                    <p:nvPr/>
                  </p:nvSpPr>
                  <p:spPr>
                    <a:xfrm>
                      <a:off x="4454236" y="115858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2" name="타원 61"/>
                    <p:cNvSpPr/>
                    <p:nvPr/>
                  </p:nvSpPr>
                  <p:spPr>
                    <a:xfrm>
                      <a:off x="4923560" y="1265656"/>
                      <a:ext cx="215999" cy="216000"/>
                    </a:xfrm>
                    <a:prstGeom prst="ellipse">
                      <a:avLst/>
                    </a:pr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55" name="사다리꼴 54"/>
                <p:cNvSpPr/>
                <p:nvPr/>
              </p:nvSpPr>
              <p:spPr>
                <a:xfrm>
                  <a:off x="2423218" y="2142203"/>
                  <a:ext cx="2285044" cy="2198569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bg1">
                    <a:lumMod val="95000"/>
                  </a:schemeClr>
                </a:solidFill>
                <a:ln w="63500" cap="rnd">
                  <a:solidFill>
                    <a:schemeClr val="bg1">
                      <a:lumMod val="95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사다리꼴 55"/>
                <p:cNvSpPr/>
                <p:nvPr/>
              </p:nvSpPr>
              <p:spPr>
                <a:xfrm>
                  <a:off x="2682182" y="3065929"/>
                  <a:ext cx="1783254" cy="1098890"/>
                </a:xfrm>
                <a:prstGeom prst="trapezoid">
                  <a:avLst>
                    <a:gd name="adj" fmla="val 13255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0" cap="rnd">
                  <a:solidFill>
                    <a:srgbClr val="595959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49" name="자유형 48"/>
            <p:cNvSpPr/>
            <p:nvPr/>
          </p:nvSpPr>
          <p:spPr>
            <a:xfrm>
              <a:off x="2846320" y="4381774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3320099" y="4372319"/>
              <a:ext cx="147637" cy="95412"/>
            </a:xfrm>
            <a:custGeom>
              <a:avLst/>
              <a:gdLst>
                <a:gd name="connsiteX0" fmla="*/ 0 w 147637"/>
                <a:gd name="connsiteY0" fmla="*/ 95412 h 95412"/>
                <a:gd name="connsiteX1" fmla="*/ 40481 w 147637"/>
                <a:gd name="connsiteY1" fmla="*/ 16830 h 95412"/>
                <a:gd name="connsiteX2" fmla="*/ 147637 w 147637"/>
                <a:gd name="connsiteY2" fmla="*/ 162 h 9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7" h="95412">
                  <a:moveTo>
                    <a:pt x="0" y="95412"/>
                  </a:moveTo>
                  <a:cubicBezTo>
                    <a:pt x="7937" y="64058"/>
                    <a:pt x="15875" y="32705"/>
                    <a:pt x="40481" y="16830"/>
                  </a:cubicBezTo>
                  <a:cubicBezTo>
                    <a:pt x="65087" y="955"/>
                    <a:pt x="112315" y="-632"/>
                    <a:pt x="147637" y="162"/>
                  </a:cubicBezTo>
                </a:path>
              </a:pathLst>
            </a:custGeom>
            <a:noFill/>
            <a:ln w="50800" cap="rnd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4758119" y="2056641"/>
            <a:ext cx="1209094" cy="1206604"/>
            <a:chOff x="4873643" y="2071737"/>
            <a:chExt cx="885790" cy="926466"/>
          </a:xfrm>
        </p:grpSpPr>
        <p:grpSp>
          <p:nvGrpSpPr>
            <p:cNvPr id="98" name="그룹 97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15" name="자유형 114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자유형 115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자유형 116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자유형 117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자유형 118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자유형 119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1" name="그룹 100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9" name="자유형 108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자유형 109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자유형 110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자유형 111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자유형 112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자유형 113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03" name="자유형 10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자유형 10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자유형 10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자유형 10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자유형 10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자유형 10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43" y="2071737"/>
              <a:ext cx="810966" cy="810966"/>
            </a:xfrm>
            <a:prstGeom prst="rect">
              <a:avLst/>
            </a:prstGeom>
          </p:spPr>
        </p:pic>
      </p:grpSp>
      <p:grpSp>
        <p:nvGrpSpPr>
          <p:cNvPr id="122" name="그룹 121"/>
          <p:cNvGrpSpPr/>
          <p:nvPr/>
        </p:nvGrpSpPr>
        <p:grpSpPr>
          <a:xfrm>
            <a:off x="4805246" y="3466434"/>
            <a:ext cx="844289" cy="1050645"/>
            <a:chOff x="5114673" y="1947558"/>
            <a:chExt cx="844289" cy="1050645"/>
          </a:xfrm>
        </p:grpSpPr>
        <p:sp>
          <p:nvSpPr>
            <p:cNvPr id="123" name="아래쪽 화살표 122"/>
            <p:cNvSpPr/>
            <p:nvPr/>
          </p:nvSpPr>
          <p:spPr>
            <a:xfrm rot="10800000">
              <a:off x="5482752" y="1984034"/>
              <a:ext cx="476210" cy="651829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>
              <a:off x="5114673" y="2406555"/>
              <a:ext cx="644760" cy="591648"/>
              <a:chOff x="5789525" y="3205045"/>
              <a:chExt cx="861914" cy="767303"/>
            </a:xfrm>
          </p:grpSpPr>
          <p:grpSp>
            <p:nvGrpSpPr>
              <p:cNvPr id="128" name="그룹 127"/>
              <p:cNvGrpSpPr/>
              <p:nvPr/>
            </p:nvGrpSpPr>
            <p:grpSpPr>
              <a:xfrm>
                <a:off x="5789525" y="3284938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43" name="자유형 142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자유형 143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자유형 144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자유형 145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자유형 146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자유형 147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9" name="그룹 128"/>
              <p:cNvGrpSpPr/>
              <p:nvPr/>
            </p:nvGrpSpPr>
            <p:grpSpPr>
              <a:xfrm>
                <a:off x="5789525" y="3243765"/>
                <a:ext cx="861914" cy="687410"/>
                <a:chOff x="3874405" y="1032313"/>
                <a:chExt cx="3557265" cy="2837055"/>
              </a:xfrm>
              <a:solidFill>
                <a:srgbClr val="9B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7" name="자유형 136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grpFill/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자유형 137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자유형 138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자유형 139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자유형 140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자유형 141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0" name="그룹 129"/>
              <p:cNvGrpSpPr/>
              <p:nvPr/>
            </p:nvGrpSpPr>
            <p:grpSpPr>
              <a:xfrm>
                <a:off x="5789525" y="3205045"/>
                <a:ext cx="861914" cy="687410"/>
                <a:chOff x="3874405" y="1032313"/>
                <a:chExt cx="3557265" cy="2837055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7999990" lon="10799999" rev="10799999"/>
                </a:camera>
                <a:lightRig rig="threePt" dir="t"/>
              </a:scene3d>
            </p:grpSpPr>
            <p:sp>
              <p:nvSpPr>
                <p:cNvPr id="131" name="자유형 130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rgbClr val="FFCDCD"/>
                </a:solidFill>
                <a:ln w="8890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자유형 131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3" name="자유형 132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자유형 133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자유형 134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자유형 135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5" name="사다리꼴 124"/>
            <p:cNvSpPr/>
            <p:nvPr/>
          </p:nvSpPr>
          <p:spPr>
            <a:xfrm>
              <a:off x="5187226" y="2190953"/>
              <a:ext cx="459194" cy="332321"/>
            </a:xfrm>
            <a:prstGeom prst="trapezoid">
              <a:avLst/>
            </a:prstGeom>
            <a:solidFill>
              <a:schemeClr val="bg2">
                <a:lumMod val="50000"/>
              </a:schemeClr>
            </a:solidFill>
            <a:ln w="127000" cap="rnd">
              <a:solidFill>
                <a:schemeClr val="bg2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5305788" y="1947558"/>
              <a:ext cx="222069" cy="219372"/>
            </a:xfrm>
            <a:prstGeom prst="ellipse">
              <a:avLst/>
            </a:prstGeom>
            <a:noFill/>
            <a:ln w="63500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160062" y="2120071"/>
              <a:ext cx="5539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kg</a:t>
              </a:r>
              <a:endParaRPr lang="ko-KR" altLang="en-US" sz="24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25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924854" y="501633"/>
            <a:ext cx="1801372" cy="1801372"/>
            <a:chOff x="2924854" y="501633"/>
            <a:chExt cx="1801372" cy="1801372"/>
          </a:xfrm>
        </p:grpSpPr>
        <p:sp>
          <p:nvSpPr>
            <p:cNvPr id="47" name="타원 46"/>
            <p:cNvSpPr/>
            <p:nvPr/>
          </p:nvSpPr>
          <p:spPr>
            <a:xfrm>
              <a:off x="2924854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42291" y="892504"/>
              <a:ext cx="1366498" cy="1106236"/>
              <a:chOff x="1269205" y="3076708"/>
              <a:chExt cx="1158398" cy="883417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1269205" y="3076708"/>
                <a:ext cx="1158398" cy="519766"/>
                <a:chOff x="3306253" y="846071"/>
                <a:chExt cx="1537373" cy="585187"/>
              </a:xfrm>
            </p:grpSpPr>
            <p:cxnSp>
              <p:nvCxnSpPr>
                <p:cNvPr id="90" name="직선 연결선 89"/>
                <p:cNvCxnSpPr/>
                <p:nvPr/>
              </p:nvCxnSpPr>
              <p:spPr>
                <a:xfrm flipV="1">
                  <a:off x="3306253" y="1095481"/>
                  <a:ext cx="557983" cy="335777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/>
                <p:cNvCxnSpPr/>
                <p:nvPr/>
              </p:nvCxnSpPr>
              <p:spPr>
                <a:xfrm>
                  <a:off x="3864238" y="1091687"/>
                  <a:ext cx="236851" cy="280492"/>
                </a:xfrm>
                <a:prstGeom prst="line">
                  <a:avLst/>
                </a:prstGeom>
                <a:ln w="12700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화살표 연결선 91"/>
                <p:cNvCxnSpPr/>
                <p:nvPr/>
              </p:nvCxnSpPr>
              <p:spPr>
                <a:xfrm flipV="1">
                  <a:off x="4101089" y="846071"/>
                  <a:ext cx="742537" cy="526108"/>
                </a:xfrm>
                <a:prstGeom prst="straightConnector1">
                  <a:avLst/>
                </a:prstGeom>
                <a:ln w="127000" cap="sq">
                  <a:solidFill>
                    <a:srgbClr val="00B050"/>
                  </a:solidFill>
                  <a:round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/>
              <p:cNvGrpSpPr/>
              <p:nvPr/>
            </p:nvGrpSpPr>
            <p:grpSpPr>
              <a:xfrm>
                <a:off x="1467439" y="3339460"/>
                <a:ext cx="592824" cy="620665"/>
                <a:chOff x="3619500" y="1206500"/>
                <a:chExt cx="889000" cy="898525"/>
              </a:xfrm>
            </p:grpSpPr>
            <p:sp>
              <p:nvSpPr>
                <p:cNvPr id="55" name="이등변 삼각형 54"/>
                <p:cNvSpPr/>
                <p:nvPr/>
              </p:nvSpPr>
              <p:spPr>
                <a:xfrm>
                  <a:off x="3619500" y="1250156"/>
                  <a:ext cx="889000" cy="447675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모서리가 둥근 직사각형 55"/>
                <p:cNvSpPr/>
                <p:nvPr/>
              </p:nvSpPr>
              <p:spPr>
                <a:xfrm>
                  <a:off x="3619500" y="1625600"/>
                  <a:ext cx="889000" cy="479425"/>
                </a:xfrm>
                <a:prstGeom prst="roundRect">
                  <a:avLst>
                    <a:gd name="adj" fmla="val 12694"/>
                  </a:avLst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57" name="그룹 56"/>
                <p:cNvGrpSpPr/>
                <p:nvPr/>
              </p:nvGrpSpPr>
              <p:grpSpPr>
                <a:xfrm>
                  <a:off x="3619500" y="1206500"/>
                  <a:ext cx="889000" cy="419100"/>
                  <a:chOff x="3619500" y="1206500"/>
                  <a:chExt cx="3600000" cy="1440000"/>
                </a:xfrm>
              </p:grpSpPr>
              <p:cxnSp>
                <p:nvCxnSpPr>
                  <p:cNvPr id="88" name="직선 연결선 87"/>
                  <p:cNvCxnSpPr/>
                  <p:nvPr/>
                </p:nvCxnSpPr>
                <p:spPr>
                  <a:xfrm flipV="1">
                    <a:off x="36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/>
                  <p:cNvCxnSpPr/>
                  <p:nvPr/>
                </p:nvCxnSpPr>
                <p:spPr>
                  <a:xfrm>
                    <a:off x="5419500" y="1206500"/>
                    <a:ext cx="1800000" cy="1440000"/>
                  </a:xfrm>
                  <a:prstGeom prst="line">
                    <a:avLst/>
                  </a:prstGeom>
                  <a:ln w="190500" cap="rnd">
                    <a:solidFill>
                      <a:srgbClr val="B8000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직사각형 57"/>
                <p:cNvSpPr/>
                <p:nvPr/>
              </p:nvSpPr>
              <p:spPr>
                <a:xfrm>
                  <a:off x="3752850" y="1747837"/>
                  <a:ext cx="245269" cy="357188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타원 80"/>
                <p:cNvSpPr/>
                <p:nvPr/>
              </p:nvSpPr>
              <p:spPr>
                <a:xfrm>
                  <a:off x="3902868" y="1890431"/>
                  <a:ext cx="72000" cy="72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7" name="모서리가 둥근 직사각형 86"/>
                <p:cNvSpPr/>
                <p:nvPr/>
              </p:nvSpPr>
              <p:spPr>
                <a:xfrm>
                  <a:off x="4131469" y="1669256"/>
                  <a:ext cx="252000" cy="25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4" name="그룹 3"/>
          <p:cNvGrpSpPr/>
          <p:nvPr/>
        </p:nvGrpSpPr>
        <p:grpSpPr>
          <a:xfrm>
            <a:off x="5192212" y="501633"/>
            <a:ext cx="1801372" cy="1801372"/>
            <a:chOff x="5192212" y="501633"/>
            <a:chExt cx="1801372" cy="1801372"/>
          </a:xfrm>
        </p:grpSpPr>
        <p:sp>
          <p:nvSpPr>
            <p:cNvPr id="48" name="타원 47"/>
            <p:cNvSpPr/>
            <p:nvPr/>
          </p:nvSpPr>
          <p:spPr>
            <a:xfrm>
              <a:off x="5192212" y="501633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3" name="그룹 92"/>
            <p:cNvGrpSpPr>
              <a:grpSpLocks noChangeAspect="1"/>
            </p:cNvGrpSpPr>
            <p:nvPr/>
          </p:nvGrpSpPr>
          <p:grpSpPr>
            <a:xfrm>
              <a:off x="5439629" y="862147"/>
              <a:ext cx="1384049" cy="1155673"/>
              <a:chOff x="3874405" y="187938"/>
              <a:chExt cx="4408929" cy="3681430"/>
            </a:xfrm>
          </p:grpSpPr>
          <p:sp>
            <p:nvSpPr>
              <p:cNvPr id="94" name="아래쪽 화살표 93"/>
              <p:cNvSpPr/>
              <p:nvPr/>
            </p:nvSpPr>
            <p:spPr>
              <a:xfrm rot="10800000">
                <a:off x="6317937" y="187938"/>
                <a:ext cx="1965397" cy="2690210"/>
              </a:xfrm>
              <a:prstGeom prst="down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5" name="그룹 94"/>
              <p:cNvGrpSpPr/>
              <p:nvPr/>
            </p:nvGrpSpPr>
            <p:grpSpPr>
              <a:xfrm>
                <a:off x="3874405" y="1032313"/>
                <a:ext cx="3557265" cy="2837055"/>
                <a:chOff x="3874405" y="1032313"/>
                <a:chExt cx="3557265" cy="2837055"/>
              </a:xfrm>
            </p:grpSpPr>
            <p:sp>
              <p:nvSpPr>
                <p:cNvPr id="96" name="자유형 95"/>
                <p:cNvSpPr/>
                <p:nvPr/>
              </p:nvSpPr>
              <p:spPr>
                <a:xfrm>
                  <a:off x="3874405" y="1032313"/>
                  <a:ext cx="3557265" cy="2837055"/>
                </a:xfrm>
                <a:custGeom>
                  <a:avLst/>
                  <a:gdLst>
                    <a:gd name="connsiteX0" fmla="*/ 1522086 w 3557265"/>
                    <a:gd name="connsiteY0" fmla="*/ 35496 h 2837055"/>
                    <a:gd name="connsiteX1" fmla="*/ 444848 w 3557265"/>
                    <a:gd name="connsiteY1" fmla="*/ 448855 h 2837055"/>
                    <a:gd name="connsiteX2" fmla="*/ 31489 w 3557265"/>
                    <a:gd name="connsiteY2" fmla="*/ 1375781 h 2837055"/>
                    <a:gd name="connsiteX3" fmla="*/ 144223 w 3557265"/>
                    <a:gd name="connsiteY3" fmla="*/ 2139869 h 2837055"/>
                    <a:gd name="connsiteX4" fmla="*/ 1058623 w 3557265"/>
                    <a:gd name="connsiteY4" fmla="*/ 2691014 h 2837055"/>
                    <a:gd name="connsiteX5" fmla="*/ 2211018 w 3557265"/>
                    <a:gd name="connsiteY5" fmla="*/ 2791222 h 2837055"/>
                    <a:gd name="connsiteX6" fmla="*/ 3238152 w 3557265"/>
                    <a:gd name="connsiteY6" fmla="*/ 2052187 h 2837055"/>
                    <a:gd name="connsiteX7" fmla="*/ 3551302 w 3557265"/>
                    <a:gd name="connsiteY7" fmla="*/ 1338203 h 2837055"/>
                    <a:gd name="connsiteX8" fmla="*/ 3025209 w 3557265"/>
                    <a:gd name="connsiteY8" fmla="*/ 498959 h 2837055"/>
                    <a:gd name="connsiteX9" fmla="*/ 1947971 w 3557265"/>
                    <a:gd name="connsiteY9" fmla="*/ 73074 h 2837055"/>
                    <a:gd name="connsiteX10" fmla="*/ 1522086 w 3557265"/>
                    <a:gd name="connsiteY10" fmla="*/ 35496 h 2837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57265" h="2837055">
                      <a:moveTo>
                        <a:pt x="1522086" y="35496"/>
                      </a:moveTo>
                      <a:cubicBezTo>
                        <a:pt x="1271566" y="98126"/>
                        <a:pt x="693281" y="225474"/>
                        <a:pt x="444848" y="448855"/>
                      </a:cubicBezTo>
                      <a:cubicBezTo>
                        <a:pt x="196415" y="672236"/>
                        <a:pt x="81593" y="1093945"/>
                        <a:pt x="31489" y="1375781"/>
                      </a:cubicBezTo>
                      <a:cubicBezTo>
                        <a:pt x="-18615" y="1657617"/>
                        <a:pt x="-26966" y="1920664"/>
                        <a:pt x="144223" y="2139869"/>
                      </a:cubicBezTo>
                      <a:cubicBezTo>
                        <a:pt x="315412" y="2359075"/>
                        <a:pt x="714157" y="2582455"/>
                        <a:pt x="1058623" y="2691014"/>
                      </a:cubicBezTo>
                      <a:cubicBezTo>
                        <a:pt x="1403089" y="2799573"/>
                        <a:pt x="1847763" y="2897693"/>
                        <a:pt x="2211018" y="2791222"/>
                      </a:cubicBezTo>
                      <a:cubicBezTo>
                        <a:pt x="2574273" y="2684751"/>
                        <a:pt x="3014771" y="2294357"/>
                        <a:pt x="3238152" y="2052187"/>
                      </a:cubicBezTo>
                      <a:cubicBezTo>
                        <a:pt x="3461533" y="1810017"/>
                        <a:pt x="3586792" y="1597074"/>
                        <a:pt x="3551302" y="1338203"/>
                      </a:cubicBezTo>
                      <a:cubicBezTo>
                        <a:pt x="3515812" y="1079332"/>
                        <a:pt x="3292431" y="709814"/>
                        <a:pt x="3025209" y="498959"/>
                      </a:cubicBezTo>
                      <a:cubicBezTo>
                        <a:pt x="2757987" y="288104"/>
                        <a:pt x="2196404" y="148230"/>
                        <a:pt x="1947971" y="73074"/>
                      </a:cubicBezTo>
                      <a:cubicBezTo>
                        <a:pt x="1699538" y="-2082"/>
                        <a:pt x="1772606" y="-27134"/>
                        <a:pt x="1522086" y="3549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07950">
                  <a:solidFill>
                    <a:srgbClr val="C8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자유형 96"/>
                <p:cNvSpPr/>
                <p:nvPr/>
              </p:nvSpPr>
              <p:spPr>
                <a:xfrm rot="548897">
                  <a:off x="4450957" y="1332325"/>
                  <a:ext cx="1141321" cy="1012536"/>
                </a:xfrm>
                <a:custGeom>
                  <a:avLst/>
                  <a:gdLst>
                    <a:gd name="connsiteX0" fmla="*/ 1007200 w 1233942"/>
                    <a:gd name="connsiteY0" fmla="*/ 9954 h 1101722"/>
                    <a:gd name="connsiteX1" fmla="*/ 267898 w 1233942"/>
                    <a:gd name="connsiteY1" fmla="*/ 233690 h 1101722"/>
                    <a:gd name="connsiteX2" fmla="*/ 387 w 1233942"/>
                    <a:gd name="connsiteY2" fmla="*/ 637388 h 1101722"/>
                    <a:gd name="connsiteX3" fmla="*/ 224123 w 1233942"/>
                    <a:gd name="connsiteY3" fmla="*/ 1045950 h 1101722"/>
                    <a:gd name="connsiteX4" fmla="*/ 807783 w 1233942"/>
                    <a:gd name="connsiteY4" fmla="*/ 1026495 h 1101722"/>
                    <a:gd name="connsiteX5" fmla="*/ 1055838 w 1233942"/>
                    <a:gd name="connsiteY5" fmla="*/ 1094588 h 1101722"/>
                    <a:gd name="connsiteX6" fmla="*/ 1226072 w 1233942"/>
                    <a:gd name="connsiteY6" fmla="*/ 827077 h 1101722"/>
                    <a:gd name="connsiteX7" fmla="*/ 1182298 w 1233942"/>
                    <a:gd name="connsiteY7" fmla="*/ 121822 h 1101722"/>
                    <a:gd name="connsiteX8" fmla="*/ 1007200 w 1233942"/>
                    <a:gd name="connsiteY8" fmla="*/ 9954 h 1101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33942" h="1101722">
                      <a:moveTo>
                        <a:pt x="1007200" y="9954"/>
                      </a:moveTo>
                      <a:cubicBezTo>
                        <a:pt x="854800" y="28599"/>
                        <a:pt x="435700" y="129118"/>
                        <a:pt x="267898" y="233690"/>
                      </a:cubicBezTo>
                      <a:cubicBezTo>
                        <a:pt x="100096" y="338262"/>
                        <a:pt x="7683" y="502011"/>
                        <a:pt x="387" y="637388"/>
                      </a:cubicBezTo>
                      <a:cubicBezTo>
                        <a:pt x="-6909" y="772765"/>
                        <a:pt x="89557" y="981099"/>
                        <a:pt x="224123" y="1045950"/>
                      </a:cubicBezTo>
                      <a:cubicBezTo>
                        <a:pt x="358689" y="1110801"/>
                        <a:pt x="669164" y="1018389"/>
                        <a:pt x="807783" y="1026495"/>
                      </a:cubicBezTo>
                      <a:cubicBezTo>
                        <a:pt x="946402" y="1034601"/>
                        <a:pt x="986123" y="1127824"/>
                        <a:pt x="1055838" y="1094588"/>
                      </a:cubicBezTo>
                      <a:cubicBezTo>
                        <a:pt x="1125553" y="1061352"/>
                        <a:pt x="1204995" y="989205"/>
                        <a:pt x="1226072" y="827077"/>
                      </a:cubicBezTo>
                      <a:cubicBezTo>
                        <a:pt x="1247149" y="664949"/>
                        <a:pt x="1223641" y="258820"/>
                        <a:pt x="1182298" y="121822"/>
                      </a:cubicBezTo>
                      <a:cubicBezTo>
                        <a:pt x="1140955" y="-15176"/>
                        <a:pt x="1159600" y="-8691"/>
                        <a:pt x="1007200" y="9954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8" name="자유형 97"/>
                <p:cNvSpPr/>
                <p:nvPr/>
              </p:nvSpPr>
              <p:spPr>
                <a:xfrm>
                  <a:off x="4284231" y="2291037"/>
                  <a:ext cx="1141415" cy="1096467"/>
                </a:xfrm>
                <a:custGeom>
                  <a:avLst/>
                  <a:gdLst>
                    <a:gd name="connsiteX0" fmla="*/ 26687 w 1220802"/>
                    <a:gd name="connsiteY0" fmla="*/ 121425 h 1174227"/>
                    <a:gd name="connsiteX1" fmla="*/ 60734 w 1220802"/>
                    <a:gd name="connsiteY1" fmla="*/ 748859 h 1174227"/>
                    <a:gd name="connsiteX2" fmla="*/ 702759 w 1220802"/>
                    <a:gd name="connsiteY2" fmla="*/ 1167148 h 1174227"/>
                    <a:gd name="connsiteX3" fmla="*/ 1194006 w 1220802"/>
                    <a:gd name="connsiteY3" fmla="*/ 977459 h 1174227"/>
                    <a:gd name="connsiteX4" fmla="*/ 1130776 w 1220802"/>
                    <a:gd name="connsiteY4" fmla="*/ 539714 h 1174227"/>
                    <a:gd name="connsiteX5" fmla="*/ 1213461 w 1220802"/>
                    <a:gd name="connsiteY5" fmla="*/ 252748 h 1174227"/>
                    <a:gd name="connsiteX6" fmla="*/ 907040 w 1220802"/>
                    <a:gd name="connsiteY6" fmla="*/ 150608 h 1174227"/>
                    <a:gd name="connsiteX7" fmla="*/ 513070 w 1220802"/>
                    <a:gd name="connsiteY7" fmla="*/ 223565 h 1174227"/>
                    <a:gd name="connsiteX8" fmla="*/ 192057 w 1220802"/>
                    <a:gd name="connsiteY8" fmla="*/ 29012 h 1174227"/>
                    <a:gd name="connsiteX9" fmla="*/ 60734 w 1220802"/>
                    <a:gd name="connsiteY9" fmla="*/ 14420 h 1174227"/>
                    <a:gd name="connsiteX10" fmla="*/ 26687 w 1220802"/>
                    <a:gd name="connsiteY10" fmla="*/ 121425 h 117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20802" h="1174227">
                      <a:moveTo>
                        <a:pt x="26687" y="121425"/>
                      </a:moveTo>
                      <a:cubicBezTo>
                        <a:pt x="26687" y="243831"/>
                        <a:pt x="-51945" y="574572"/>
                        <a:pt x="60734" y="748859"/>
                      </a:cubicBezTo>
                      <a:cubicBezTo>
                        <a:pt x="173413" y="923146"/>
                        <a:pt x="513880" y="1129048"/>
                        <a:pt x="702759" y="1167148"/>
                      </a:cubicBezTo>
                      <a:cubicBezTo>
                        <a:pt x="891638" y="1205248"/>
                        <a:pt x="1122670" y="1082031"/>
                        <a:pt x="1194006" y="977459"/>
                      </a:cubicBezTo>
                      <a:cubicBezTo>
                        <a:pt x="1265342" y="872887"/>
                        <a:pt x="1127534" y="660499"/>
                        <a:pt x="1130776" y="539714"/>
                      </a:cubicBezTo>
                      <a:cubicBezTo>
                        <a:pt x="1134018" y="418929"/>
                        <a:pt x="1250750" y="317599"/>
                        <a:pt x="1213461" y="252748"/>
                      </a:cubicBezTo>
                      <a:cubicBezTo>
                        <a:pt x="1176172" y="187897"/>
                        <a:pt x="1023772" y="155472"/>
                        <a:pt x="907040" y="150608"/>
                      </a:cubicBezTo>
                      <a:cubicBezTo>
                        <a:pt x="790308" y="145744"/>
                        <a:pt x="632234" y="243831"/>
                        <a:pt x="513070" y="223565"/>
                      </a:cubicBezTo>
                      <a:cubicBezTo>
                        <a:pt x="393906" y="203299"/>
                        <a:pt x="267446" y="63869"/>
                        <a:pt x="192057" y="29012"/>
                      </a:cubicBezTo>
                      <a:cubicBezTo>
                        <a:pt x="116668" y="-5845"/>
                        <a:pt x="88296" y="-7467"/>
                        <a:pt x="60734" y="14420"/>
                      </a:cubicBezTo>
                      <a:cubicBezTo>
                        <a:pt x="33172" y="36307"/>
                        <a:pt x="26687" y="-981"/>
                        <a:pt x="26687" y="12142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9" name="자유형 98"/>
                <p:cNvSpPr/>
                <p:nvPr/>
              </p:nvSpPr>
              <p:spPr>
                <a:xfrm>
                  <a:off x="5484072" y="2372724"/>
                  <a:ext cx="980100" cy="1204590"/>
                </a:xfrm>
                <a:custGeom>
                  <a:avLst/>
                  <a:gdLst>
                    <a:gd name="connsiteX0" fmla="*/ 49193 w 1071510"/>
                    <a:gd name="connsiteY0" fmla="*/ 480002 h 1297704"/>
                    <a:gd name="connsiteX1" fmla="*/ 97831 w 1071510"/>
                    <a:gd name="connsiteY1" fmla="*/ 781559 h 1297704"/>
                    <a:gd name="connsiteX2" fmla="*/ 5418 w 1071510"/>
                    <a:gd name="connsiteY2" fmla="*/ 1156074 h 1297704"/>
                    <a:gd name="connsiteX3" fmla="*/ 287521 w 1071510"/>
                    <a:gd name="connsiteY3" fmla="*/ 1297125 h 1297704"/>
                    <a:gd name="connsiteX4" fmla="*/ 798223 w 1071510"/>
                    <a:gd name="connsiteY4" fmla="*/ 1112300 h 1297704"/>
                    <a:gd name="connsiteX5" fmla="*/ 1046278 w 1071510"/>
                    <a:gd name="connsiteY5" fmla="*/ 669691 h 1297704"/>
                    <a:gd name="connsiteX6" fmla="*/ 1021959 w 1071510"/>
                    <a:gd name="connsiteY6" fmla="*/ 173580 h 1297704"/>
                    <a:gd name="connsiteX7" fmla="*/ 681491 w 1071510"/>
                    <a:gd name="connsiteY7" fmla="*/ 42257 h 1297704"/>
                    <a:gd name="connsiteX8" fmla="*/ 263201 w 1071510"/>
                    <a:gd name="connsiteY8" fmla="*/ 13074 h 1297704"/>
                    <a:gd name="connsiteX9" fmla="*/ 248610 w 1071510"/>
                    <a:gd name="connsiteY9" fmla="*/ 236810 h 1297704"/>
                    <a:gd name="connsiteX10" fmla="*/ 112423 w 1071510"/>
                    <a:gd name="connsiteY10" fmla="*/ 368134 h 1297704"/>
                    <a:gd name="connsiteX11" fmla="*/ 49193 w 1071510"/>
                    <a:gd name="connsiteY11" fmla="*/ 480002 h 1297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71510" h="1297704">
                      <a:moveTo>
                        <a:pt x="49193" y="480002"/>
                      </a:moveTo>
                      <a:cubicBezTo>
                        <a:pt x="46761" y="548906"/>
                        <a:pt x="105127" y="668880"/>
                        <a:pt x="97831" y="781559"/>
                      </a:cubicBezTo>
                      <a:cubicBezTo>
                        <a:pt x="90535" y="894238"/>
                        <a:pt x="-26197" y="1070146"/>
                        <a:pt x="5418" y="1156074"/>
                      </a:cubicBezTo>
                      <a:cubicBezTo>
                        <a:pt x="37033" y="1242002"/>
                        <a:pt x="155387" y="1304421"/>
                        <a:pt x="287521" y="1297125"/>
                      </a:cubicBezTo>
                      <a:cubicBezTo>
                        <a:pt x="419655" y="1289829"/>
                        <a:pt x="671764" y="1216872"/>
                        <a:pt x="798223" y="1112300"/>
                      </a:cubicBezTo>
                      <a:cubicBezTo>
                        <a:pt x="924683" y="1007728"/>
                        <a:pt x="1008989" y="826144"/>
                        <a:pt x="1046278" y="669691"/>
                      </a:cubicBezTo>
                      <a:cubicBezTo>
                        <a:pt x="1083567" y="513238"/>
                        <a:pt x="1082757" y="278152"/>
                        <a:pt x="1021959" y="173580"/>
                      </a:cubicBezTo>
                      <a:cubicBezTo>
                        <a:pt x="961161" y="69008"/>
                        <a:pt x="807951" y="69008"/>
                        <a:pt x="681491" y="42257"/>
                      </a:cubicBezTo>
                      <a:cubicBezTo>
                        <a:pt x="555031" y="15506"/>
                        <a:pt x="335348" y="-19351"/>
                        <a:pt x="263201" y="13074"/>
                      </a:cubicBezTo>
                      <a:cubicBezTo>
                        <a:pt x="191054" y="45499"/>
                        <a:pt x="273740" y="177633"/>
                        <a:pt x="248610" y="236810"/>
                      </a:cubicBezTo>
                      <a:cubicBezTo>
                        <a:pt x="223480" y="295987"/>
                        <a:pt x="147280" y="327602"/>
                        <a:pt x="112423" y="368134"/>
                      </a:cubicBezTo>
                      <a:cubicBezTo>
                        <a:pt x="77566" y="408666"/>
                        <a:pt x="51625" y="411098"/>
                        <a:pt x="49193" y="480002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자유형 99"/>
                <p:cNvSpPr/>
                <p:nvPr/>
              </p:nvSpPr>
              <p:spPr>
                <a:xfrm>
                  <a:off x="5811813" y="1443529"/>
                  <a:ext cx="1223500" cy="935169"/>
                </a:xfrm>
                <a:custGeom>
                  <a:avLst/>
                  <a:gdLst>
                    <a:gd name="connsiteX0" fmla="*/ 214472 w 1396028"/>
                    <a:gd name="connsiteY0" fmla="*/ 19816 h 1041504"/>
                    <a:gd name="connsiteX1" fmla="*/ 939183 w 1396028"/>
                    <a:gd name="connsiteY1" fmla="*/ 331101 h 1041504"/>
                    <a:gd name="connsiteX2" fmla="*/ 1391519 w 1396028"/>
                    <a:gd name="connsiteY2" fmla="*/ 812620 h 1041504"/>
                    <a:gd name="connsiteX3" fmla="*/ 1158055 w 1396028"/>
                    <a:gd name="connsiteY3" fmla="*/ 1002309 h 1041504"/>
                    <a:gd name="connsiteX4" fmla="*/ 939183 w 1396028"/>
                    <a:gd name="connsiteY4" fmla="*/ 939079 h 1041504"/>
                    <a:gd name="connsiteX5" fmla="*/ 720310 w 1396028"/>
                    <a:gd name="connsiteY5" fmla="*/ 1041220 h 1041504"/>
                    <a:gd name="connsiteX6" fmla="*/ 170698 w 1396028"/>
                    <a:gd name="connsiteY6" fmla="*/ 958535 h 1041504"/>
                    <a:gd name="connsiteX7" fmla="*/ 29647 w 1396028"/>
                    <a:gd name="connsiteY7" fmla="*/ 671569 h 1041504"/>
                    <a:gd name="connsiteX8" fmla="*/ 15055 w 1396028"/>
                    <a:gd name="connsiteY8" fmla="*/ 102501 h 1041504"/>
                    <a:gd name="connsiteX9" fmla="*/ 214472 w 1396028"/>
                    <a:gd name="connsiteY9" fmla="*/ 19816 h 1041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028" h="1041504">
                      <a:moveTo>
                        <a:pt x="214472" y="19816"/>
                      </a:moveTo>
                      <a:cubicBezTo>
                        <a:pt x="368493" y="57916"/>
                        <a:pt x="743009" y="198967"/>
                        <a:pt x="939183" y="331101"/>
                      </a:cubicBezTo>
                      <a:cubicBezTo>
                        <a:pt x="1135357" y="463235"/>
                        <a:pt x="1355040" y="700752"/>
                        <a:pt x="1391519" y="812620"/>
                      </a:cubicBezTo>
                      <a:cubicBezTo>
                        <a:pt x="1427998" y="924488"/>
                        <a:pt x="1233444" y="981233"/>
                        <a:pt x="1158055" y="1002309"/>
                      </a:cubicBezTo>
                      <a:cubicBezTo>
                        <a:pt x="1082666" y="1023385"/>
                        <a:pt x="1012140" y="932594"/>
                        <a:pt x="939183" y="939079"/>
                      </a:cubicBezTo>
                      <a:cubicBezTo>
                        <a:pt x="866226" y="945564"/>
                        <a:pt x="848391" y="1037977"/>
                        <a:pt x="720310" y="1041220"/>
                      </a:cubicBezTo>
                      <a:cubicBezTo>
                        <a:pt x="592229" y="1044463"/>
                        <a:pt x="285809" y="1020144"/>
                        <a:pt x="170698" y="958535"/>
                      </a:cubicBezTo>
                      <a:cubicBezTo>
                        <a:pt x="55587" y="896926"/>
                        <a:pt x="55587" y="814241"/>
                        <a:pt x="29647" y="671569"/>
                      </a:cubicBezTo>
                      <a:cubicBezTo>
                        <a:pt x="3707" y="528897"/>
                        <a:pt x="-14128" y="211937"/>
                        <a:pt x="15055" y="102501"/>
                      </a:cubicBezTo>
                      <a:cubicBezTo>
                        <a:pt x="44238" y="-6935"/>
                        <a:pt x="60451" y="-18284"/>
                        <a:pt x="214472" y="19816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자유형 100"/>
                <p:cNvSpPr/>
                <p:nvPr/>
              </p:nvSpPr>
              <p:spPr>
                <a:xfrm rot="278661">
                  <a:off x="6640711" y="2443209"/>
                  <a:ext cx="374565" cy="674731"/>
                </a:xfrm>
                <a:custGeom>
                  <a:avLst/>
                  <a:gdLst>
                    <a:gd name="connsiteX0" fmla="*/ 112637 w 456171"/>
                    <a:gd name="connsiteY0" fmla="*/ 696355 h 728806"/>
                    <a:gd name="connsiteX1" fmla="*/ 433650 w 456171"/>
                    <a:gd name="connsiteY1" fmla="*/ 336431 h 728806"/>
                    <a:gd name="connsiteX2" fmla="*/ 409330 w 456171"/>
                    <a:gd name="connsiteY2" fmla="*/ 10555 h 728806"/>
                    <a:gd name="connsiteX3" fmla="*/ 248824 w 456171"/>
                    <a:gd name="connsiteY3" fmla="*/ 83512 h 728806"/>
                    <a:gd name="connsiteX4" fmla="*/ 49407 w 456171"/>
                    <a:gd name="connsiteY4" fmla="*/ 122423 h 728806"/>
                    <a:gd name="connsiteX5" fmla="*/ 769 w 456171"/>
                    <a:gd name="connsiteY5" fmla="*/ 297521 h 728806"/>
                    <a:gd name="connsiteX6" fmla="*/ 73726 w 456171"/>
                    <a:gd name="connsiteY6" fmla="*/ 565031 h 728806"/>
                    <a:gd name="connsiteX7" fmla="*/ 20224 w 456171"/>
                    <a:gd name="connsiteY7" fmla="*/ 696355 h 728806"/>
                    <a:gd name="connsiteX8" fmla="*/ 112637 w 456171"/>
                    <a:gd name="connsiteY8" fmla="*/ 696355 h 728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6171" h="728806">
                      <a:moveTo>
                        <a:pt x="112637" y="696355"/>
                      </a:moveTo>
                      <a:cubicBezTo>
                        <a:pt x="181541" y="636368"/>
                        <a:pt x="384201" y="450731"/>
                        <a:pt x="433650" y="336431"/>
                      </a:cubicBezTo>
                      <a:cubicBezTo>
                        <a:pt x="483099" y="222131"/>
                        <a:pt x="440134" y="52708"/>
                        <a:pt x="409330" y="10555"/>
                      </a:cubicBezTo>
                      <a:cubicBezTo>
                        <a:pt x="378526" y="-31598"/>
                        <a:pt x="308811" y="64867"/>
                        <a:pt x="248824" y="83512"/>
                      </a:cubicBezTo>
                      <a:cubicBezTo>
                        <a:pt x="188837" y="102157"/>
                        <a:pt x="90749" y="86755"/>
                        <a:pt x="49407" y="122423"/>
                      </a:cubicBezTo>
                      <a:cubicBezTo>
                        <a:pt x="8065" y="158091"/>
                        <a:pt x="-3284" y="223753"/>
                        <a:pt x="769" y="297521"/>
                      </a:cubicBezTo>
                      <a:cubicBezTo>
                        <a:pt x="4822" y="371289"/>
                        <a:pt x="70483" y="498559"/>
                        <a:pt x="73726" y="565031"/>
                      </a:cubicBezTo>
                      <a:cubicBezTo>
                        <a:pt x="76968" y="631503"/>
                        <a:pt x="13739" y="673657"/>
                        <a:pt x="20224" y="696355"/>
                      </a:cubicBezTo>
                      <a:cubicBezTo>
                        <a:pt x="26709" y="719053"/>
                        <a:pt x="43733" y="756342"/>
                        <a:pt x="112637" y="696355"/>
                      </a:cubicBezTo>
                      <a:close/>
                    </a:path>
                  </a:pathLst>
                </a:custGeom>
                <a:solidFill>
                  <a:srgbClr val="FF96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" name="그룹 5"/>
          <p:cNvGrpSpPr/>
          <p:nvPr/>
        </p:nvGrpSpPr>
        <p:grpSpPr>
          <a:xfrm>
            <a:off x="657495" y="2744090"/>
            <a:ext cx="1801372" cy="1801372"/>
            <a:chOff x="657495" y="2744090"/>
            <a:chExt cx="1801372" cy="1801372"/>
          </a:xfrm>
        </p:grpSpPr>
        <p:sp>
          <p:nvSpPr>
            <p:cNvPr id="51" name="타원 50"/>
            <p:cNvSpPr/>
            <p:nvPr/>
          </p:nvSpPr>
          <p:spPr>
            <a:xfrm>
              <a:off x="657495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" name="그룹 101"/>
            <p:cNvGrpSpPr/>
            <p:nvPr/>
          </p:nvGrpSpPr>
          <p:grpSpPr>
            <a:xfrm>
              <a:off x="924391" y="3119817"/>
              <a:ext cx="1258688" cy="955794"/>
              <a:chOff x="2791238" y="4125604"/>
              <a:chExt cx="910330" cy="660987"/>
            </a:xfrm>
          </p:grpSpPr>
          <p:grpSp>
            <p:nvGrpSpPr>
              <p:cNvPr id="103" name="그룹 102"/>
              <p:cNvGrpSpPr>
                <a:grpSpLocks noChangeAspect="1"/>
              </p:cNvGrpSpPr>
              <p:nvPr/>
            </p:nvGrpSpPr>
            <p:grpSpPr>
              <a:xfrm>
                <a:off x="2791238" y="4125604"/>
                <a:ext cx="910330" cy="660987"/>
                <a:chOff x="2423218" y="971255"/>
                <a:chExt cx="4640598" cy="336951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2423218" y="971255"/>
                  <a:ext cx="2285044" cy="3369512"/>
                  <a:chOff x="2423218" y="971255"/>
                  <a:chExt cx="2285044" cy="3369512"/>
                </a:xfrm>
              </p:grpSpPr>
              <p:sp>
                <p:nvSpPr>
                  <p:cNvPr id="118" name="모서리가 둥근 직사각형 11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19" name="그룹 11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22" name="모서리가 둥근 직사각형 12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3" name="원형 12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24" name="그룹 12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25" name="타원 12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6" name="타원 12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20" name="사다리꼴 119"/>
                  <p:cNvSpPr/>
                  <p:nvPr/>
                </p:nvSpPr>
                <p:spPr>
                  <a:xfrm>
                    <a:off x="2423218" y="2142203"/>
                    <a:ext cx="2285044" cy="2198564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1" name="사다리꼴 12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63500" cap="rnd">
                    <a:solidFill>
                      <a:srgbClr val="F4B183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4778772" y="971255"/>
                  <a:ext cx="2285044" cy="3369517"/>
                  <a:chOff x="2423218" y="971255"/>
                  <a:chExt cx="2285044" cy="3369517"/>
                </a:xfrm>
              </p:grpSpPr>
              <p:sp>
                <p:nvSpPr>
                  <p:cNvPr id="108" name="모서리가 둥근 직사각형 107"/>
                  <p:cNvSpPr/>
                  <p:nvPr/>
                </p:nvSpPr>
                <p:spPr>
                  <a:xfrm>
                    <a:off x="2933085" y="1833116"/>
                    <a:ext cx="1281448" cy="207674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109" name="그룹 108"/>
                  <p:cNvGrpSpPr>
                    <a:grpSpLocks noChangeAspect="1"/>
                  </p:cNvGrpSpPr>
                  <p:nvPr/>
                </p:nvGrpSpPr>
                <p:grpSpPr>
                  <a:xfrm>
                    <a:off x="2475411" y="971255"/>
                    <a:ext cx="2196797" cy="1746893"/>
                    <a:chOff x="2475411" y="971254"/>
                    <a:chExt cx="4167052" cy="3642310"/>
                  </a:xfrm>
                </p:grpSpPr>
                <p:sp>
                  <p:nvSpPr>
                    <p:cNvPr id="112" name="모서리가 둥근 직사각형 111"/>
                    <p:cNvSpPr/>
                    <p:nvPr/>
                  </p:nvSpPr>
                  <p:spPr>
                    <a:xfrm>
                      <a:off x="3069771" y="1404258"/>
                      <a:ext cx="2978332" cy="1363994"/>
                    </a:xfrm>
                    <a:prstGeom prst="round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13" name="원형 112"/>
                    <p:cNvSpPr/>
                    <p:nvPr/>
                  </p:nvSpPr>
                  <p:spPr>
                    <a:xfrm>
                      <a:off x="2475411" y="971254"/>
                      <a:ext cx="4167052" cy="3642310"/>
                    </a:xfrm>
                    <a:prstGeom prst="pie">
                      <a:avLst>
                        <a:gd name="adj1" fmla="val 13346723"/>
                        <a:gd name="adj2" fmla="val 19011657"/>
                      </a:avLst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14" name="그룹 113"/>
                    <p:cNvGrpSpPr/>
                    <p:nvPr/>
                  </p:nvGrpSpPr>
                  <p:grpSpPr>
                    <a:xfrm>
                      <a:off x="3966309" y="1158586"/>
                      <a:ext cx="1154646" cy="324000"/>
                      <a:chOff x="3984913" y="1158586"/>
                      <a:chExt cx="1154646" cy="324000"/>
                    </a:xfrm>
                  </p:grpSpPr>
                  <p:sp>
                    <p:nvSpPr>
                      <p:cNvPr id="115" name="타원 114"/>
                      <p:cNvSpPr/>
                      <p:nvPr/>
                    </p:nvSpPr>
                    <p:spPr>
                      <a:xfrm>
                        <a:off x="3984913" y="126658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6" name="타원 115"/>
                      <p:cNvSpPr/>
                      <p:nvPr/>
                    </p:nvSpPr>
                    <p:spPr>
                      <a:xfrm>
                        <a:off x="4454236" y="1158586"/>
                        <a:ext cx="216000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7" name="타원 116"/>
                      <p:cNvSpPr/>
                      <p:nvPr/>
                    </p:nvSpPr>
                    <p:spPr>
                      <a:xfrm>
                        <a:off x="4923560" y="1265656"/>
                        <a:ext cx="215999" cy="216000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</p:grpSp>
              <p:sp>
                <p:nvSpPr>
                  <p:cNvPr id="110" name="사다리꼴 109"/>
                  <p:cNvSpPr/>
                  <p:nvPr/>
                </p:nvSpPr>
                <p:spPr>
                  <a:xfrm>
                    <a:off x="2423218" y="2142203"/>
                    <a:ext cx="2285044" cy="2198569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 w="63500" cap="rnd">
                    <a:solidFill>
                      <a:schemeClr val="bg1">
                        <a:lumMod val="95000"/>
                      </a:schemeClr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1" name="사다리꼴 110"/>
                  <p:cNvSpPr/>
                  <p:nvPr/>
                </p:nvSpPr>
                <p:spPr>
                  <a:xfrm>
                    <a:off x="2682182" y="3065929"/>
                    <a:ext cx="1783254" cy="1098890"/>
                  </a:xfrm>
                  <a:prstGeom prst="trapezoid">
                    <a:avLst>
                      <a:gd name="adj" fmla="val 13255"/>
                    </a:avLst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63500" cap="rnd">
                    <a:solidFill>
                      <a:srgbClr val="595959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04" name="자유형 103"/>
              <p:cNvSpPr/>
              <p:nvPr/>
            </p:nvSpPr>
            <p:spPr>
              <a:xfrm>
                <a:off x="2846320" y="4381774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자유형 104"/>
              <p:cNvSpPr/>
              <p:nvPr/>
            </p:nvSpPr>
            <p:spPr>
              <a:xfrm>
                <a:off x="3320099" y="4372319"/>
                <a:ext cx="147637" cy="95412"/>
              </a:xfrm>
              <a:custGeom>
                <a:avLst/>
                <a:gdLst>
                  <a:gd name="connsiteX0" fmla="*/ 0 w 147637"/>
                  <a:gd name="connsiteY0" fmla="*/ 95412 h 95412"/>
                  <a:gd name="connsiteX1" fmla="*/ 40481 w 147637"/>
                  <a:gd name="connsiteY1" fmla="*/ 16830 h 95412"/>
                  <a:gd name="connsiteX2" fmla="*/ 147637 w 147637"/>
                  <a:gd name="connsiteY2" fmla="*/ 162 h 9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637" h="95412">
                    <a:moveTo>
                      <a:pt x="0" y="95412"/>
                    </a:moveTo>
                    <a:cubicBezTo>
                      <a:pt x="7937" y="64058"/>
                      <a:pt x="15875" y="32705"/>
                      <a:pt x="40481" y="16830"/>
                    </a:cubicBezTo>
                    <a:cubicBezTo>
                      <a:pt x="65087" y="955"/>
                      <a:pt x="112315" y="-632"/>
                      <a:pt x="147637" y="162"/>
                    </a:cubicBezTo>
                  </a:path>
                </a:pathLst>
              </a:cu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910713" y="2744090"/>
            <a:ext cx="1815513" cy="1801372"/>
            <a:chOff x="2910713" y="2744090"/>
            <a:chExt cx="1815513" cy="1801372"/>
          </a:xfrm>
        </p:grpSpPr>
        <p:sp>
          <p:nvSpPr>
            <p:cNvPr id="49" name="타원 48"/>
            <p:cNvSpPr/>
            <p:nvPr/>
          </p:nvSpPr>
          <p:spPr>
            <a:xfrm>
              <a:off x="2924854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8" name="그룹 127"/>
            <p:cNvGrpSpPr/>
            <p:nvPr/>
          </p:nvGrpSpPr>
          <p:grpSpPr>
            <a:xfrm>
              <a:off x="2910713" y="2794349"/>
              <a:ext cx="1630170" cy="1667718"/>
              <a:chOff x="4873643" y="2071737"/>
              <a:chExt cx="885790" cy="926466"/>
            </a:xfrm>
          </p:grpSpPr>
          <p:grpSp>
            <p:nvGrpSpPr>
              <p:cNvPr id="129" name="그룹 128"/>
              <p:cNvGrpSpPr/>
              <p:nvPr/>
            </p:nvGrpSpPr>
            <p:grpSpPr>
              <a:xfrm>
                <a:off x="5114673" y="2406555"/>
                <a:ext cx="644760" cy="591648"/>
                <a:chOff x="5789525" y="3205045"/>
                <a:chExt cx="861914" cy="767303"/>
              </a:xfrm>
            </p:grpSpPr>
            <p:grpSp>
              <p:nvGrpSpPr>
                <p:cNvPr id="131" name="그룹 130"/>
                <p:cNvGrpSpPr/>
                <p:nvPr/>
              </p:nvGrpSpPr>
              <p:grpSpPr>
                <a:xfrm>
                  <a:off x="5789525" y="3284938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6" name="자유형 145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7" name="자유형 146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8" name="자유형 147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9" name="자유형 148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0" name="자유형 149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자유형 150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2" name="그룹 131"/>
                <p:cNvGrpSpPr/>
                <p:nvPr/>
              </p:nvGrpSpPr>
              <p:grpSpPr>
                <a:xfrm>
                  <a:off x="5789525" y="3243765"/>
                  <a:ext cx="861914" cy="687410"/>
                  <a:chOff x="3874405" y="1032313"/>
                  <a:chExt cx="3557265" cy="2837055"/>
                </a:xfrm>
                <a:solidFill>
                  <a:srgbClr val="9B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40" name="자유형 139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grpFill/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1" name="자유형 140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2" name="자유형 141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3" name="자유형 142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4" name="자유형 143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45" name="자유형 144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33" name="그룹 132"/>
                <p:cNvGrpSpPr/>
                <p:nvPr/>
              </p:nvGrpSpPr>
              <p:grpSpPr>
                <a:xfrm>
                  <a:off x="5789525" y="3205045"/>
                  <a:ext cx="861914" cy="687410"/>
                  <a:chOff x="3874405" y="1032313"/>
                  <a:chExt cx="3557265" cy="2837055"/>
                </a:xfr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scene3d>
                  <a:camera prst="orthographicFront">
                    <a:rot lat="17999990" lon="10799999" rev="10799999"/>
                  </a:camera>
                  <a:lightRig rig="threePt" dir="t"/>
                </a:scene3d>
              </p:grpSpPr>
              <p:sp>
                <p:nvSpPr>
                  <p:cNvPr id="134" name="자유형 133"/>
                  <p:cNvSpPr/>
                  <p:nvPr/>
                </p:nvSpPr>
                <p:spPr>
                  <a:xfrm>
                    <a:off x="3874405" y="1032313"/>
                    <a:ext cx="3557265" cy="2837055"/>
                  </a:xfrm>
                  <a:custGeom>
                    <a:avLst/>
                    <a:gdLst>
                      <a:gd name="connsiteX0" fmla="*/ 1522086 w 3557265"/>
                      <a:gd name="connsiteY0" fmla="*/ 35496 h 2837055"/>
                      <a:gd name="connsiteX1" fmla="*/ 444848 w 3557265"/>
                      <a:gd name="connsiteY1" fmla="*/ 448855 h 2837055"/>
                      <a:gd name="connsiteX2" fmla="*/ 31489 w 3557265"/>
                      <a:gd name="connsiteY2" fmla="*/ 1375781 h 2837055"/>
                      <a:gd name="connsiteX3" fmla="*/ 144223 w 3557265"/>
                      <a:gd name="connsiteY3" fmla="*/ 2139869 h 2837055"/>
                      <a:gd name="connsiteX4" fmla="*/ 1058623 w 3557265"/>
                      <a:gd name="connsiteY4" fmla="*/ 2691014 h 2837055"/>
                      <a:gd name="connsiteX5" fmla="*/ 2211018 w 3557265"/>
                      <a:gd name="connsiteY5" fmla="*/ 2791222 h 2837055"/>
                      <a:gd name="connsiteX6" fmla="*/ 3238152 w 3557265"/>
                      <a:gd name="connsiteY6" fmla="*/ 2052187 h 2837055"/>
                      <a:gd name="connsiteX7" fmla="*/ 3551302 w 3557265"/>
                      <a:gd name="connsiteY7" fmla="*/ 1338203 h 2837055"/>
                      <a:gd name="connsiteX8" fmla="*/ 3025209 w 3557265"/>
                      <a:gd name="connsiteY8" fmla="*/ 498959 h 2837055"/>
                      <a:gd name="connsiteX9" fmla="*/ 1947971 w 3557265"/>
                      <a:gd name="connsiteY9" fmla="*/ 73074 h 2837055"/>
                      <a:gd name="connsiteX10" fmla="*/ 1522086 w 3557265"/>
                      <a:gd name="connsiteY10" fmla="*/ 35496 h 2837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57265" h="2837055">
                        <a:moveTo>
                          <a:pt x="1522086" y="35496"/>
                        </a:moveTo>
                        <a:cubicBezTo>
                          <a:pt x="1271566" y="98126"/>
                          <a:pt x="693281" y="225474"/>
                          <a:pt x="444848" y="448855"/>
                        </a:cubicBezTo>
                        <a:cubicBezTo>
                          <a:pt x="196415" y="672236"/>
                          <a:pt x="81593" y="1093945"/>
                          <a:pt x="31489" y="1375781"/>
                        </a:cubicBezTo>
                        <a:cubicBezTo>
                          <a:pt x="-18615" y="1657617"/>
                          <a:pt x="-26966" y="1920664"/>
                          <a:pt x="144223" y="2139869"/>
                        </a:cubicBezTo>
                        <a:cubicBezTo>
                          <a:pt x="315412" y="2359075"/>
                          <a:pt x="714157" y="2582455"/>
                          <a:pt x="1058623" y="2691014"/>
                        </a:cubicBezTo>
                        <a:cubicBezTo>
                          <a:pt x="1403089" y="2799573"/>
                          <a:pt x="1847763" y="2897693"/>
                          <a:pt x="2211018" y="2791222"/>
                        </a:cubicBezTo>
                        <a:cubicBezTo>
                          <a:pt x="2574273" y="2684751"/>
                          <a:pt x="3014771" y="2294357"/>
                          <a:pt x="3238152" y="2052187"/>
                        </a:cubicBezTo>
                        <a:cubicBezTo>
                          <a:pt x="3461533" y="1810017"/>
                          <a:pt x="3586792" y="1597074"/>
                          <a:pt x="3551302" y="1338203"/>
                        </a:cubicBezTo>
                        <a:cubicBezTo>
                          <a:pt x="3515812" y="1079332"/>
                          <a:pt x="3292431" y="709814"/>
                          <a:pt x="3025209" y="498959"/>
                        </a:cubicBezTo>
                        <a:cubicBezTo>
                          <a:pt x="2757987" y="288104"/>
                          <a:pt x="2196404" y="148230"/>
                          <a:pt x="1947971" y="73074"/>
                        </a:cubicBezTo>
                        <a:cubicBezTo>
                          <a:pt x="1699538" y="-2082"/>
                          <a:pt x="1772606" y="-27134"/>
                          <a:pt x="1522086" y="35496"/>
                        </a:cubicBezTo>
                        <a:close/>
                      </a:path>
                    </a:pathLst>
                  </a:custGeom>
                  <a:solidFill>
                    <a:srgbClr val="FFCDCD"/>
                  </a:solidFill>
                  <a:ln w="88900">
                    <a:solidFill>
                      <a:srgbClr val="C8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5" name="자유형 134"/>
                  <p:cNvSpPr/>
                  <p:nvPr/>
                </p:nvSpPr>
                <p:spPr>
                  <a:xfrm rot="548897">
                    <a:off x="4450957" y="1332325"/>
                    <a:ext cx="1141321" cy="1012536"/>
                  </a:xfrm>
                  <a:custGeom>
                    <a:avLst/>
                    <a:gdLst>
                      <a:gd name="connsiteX0" fmla="*/ 1007200 w 1233942"/>
                      <a:gd name="connsiteY0" fmla="*/ 9954 h 1101722"/>
                      <a:gd name="connsiteX1" fmla="*/ 267898 w 1233942"/>
                      <a:gd name="connsiteY1" fmla="*/ 233690 h 1101722"/>
                      <a:gd name="connsiteX2" fmla="*/ 387 w 1233942"/>
                      <a:gd name="connsiteY2" fmla="*/ 637388 h 1101722"/>
                      <a:gd name="connsiteX3" fmla="*/ 224123 w 1233942"/>
                      <a:gd name="connsiteY3" fmla="*/ 1045950 h 1101722"/>
                      <a:gd name="connsiteX4" fmla="*/ 807783 w 1233942"/>
                      <a:gd name="connsiteY4" fmla="*/ 1026495 h 1101722"/>
                      <a:gd name="connsiteX5" fmla="*/ 1055838 w 1233942"/>
                      <a:gd name="connsiteY5" fmla="*/ 1094588 h 1101722"/>
                      <a:gd name="connsiteX6" fmla="*/ 1226072 w 1233942"/>
                      <a:gd name="connsiteY6" fmla="*/ 827077 h 1101722"/>
                      <a:gd name="connsiteX7" fmla="*/ 1182298 w 1233942"/>
                      <a:gd name="connsiteY7" fmla="*/ 121822 h 1101722"/>
                      <a:gd name="connsiteX8" fmla="*/ 1007200 w 1233942"/>
                      <a:gd name="connsiteY8" fmla="*/ 9954 h 1101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3942" h="1101722">
                        <a:moveTo>
                          <a:pt x="1007200" y="9954"/>
                        </a:moveTo>
                        <a:cubicBezTo>
                          <a:pt x="854800" y="28599"/>
                          <a:pt x="435700" y="129118"/>
                          <a:pt x="267898" y="233690"/>
                        </a:cubicBezTo>
                        <a:cubicBezTo>
                          <a:pt x="100096" y="338262"/>
                          <a:pt x="7683" y="502011"/>
                          <a:pt x="387" y="637388"/>
                        </a:cubicBezTo>
                        <a:cubicBezTo>
                          <a:pt x="-6909" y="772765"/>
                          <a:pt x="89557" y="981099"/>
                          <a:pt x="224123" y="1045950"/>
                        </a:cubicBezTo>
                        <a:cubicBezTo>
                          <a:pt x="358689" y="1110801"/>
                          <a:pt x="669164" y="1018389"/>
                          <a:pt x="807783" y="1026495"/>
                        </a:cubicBezTo>
                        <a:cubicBezTo>
                          <a:pt x="946402" y="1034601"/>
                          <a:pt x="986123" y="1127824"/>
                          <a:pt x="1055838" y="1094588"/>
                        </a:cubicBezTo>
                        <a:cubicBezTo>
                          <a:pt x="1125553" y="1061352"/>
                          <a:pt x="1204995" y="989205"/>
                          <a:pt x="1226072" y="827077"/>
                        </a:cubicBezTo>
                        <a:cubicBezTo>
                          <a:pt x="1247149" y="664949"/>
                          <a:pt x="1223641" y="258820"/>
                          <a:pt x="1182298" y="121822"/>
                        </a:cubicBezTo>
                        <a:cubicBezTo>
                          <a:pt x="1140955" y="-15176"/>
                          <a:pt x="1159600" y="-8691"/>
                          <a:pt x="1007200" y="9954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6" name="자유형 135"/>
                  <p:cNvSpPr/>
                  <p:nvPr/>
                </p:nvSpPr>
                <p:spPr>
                  <a:xfrm>
                    <a:off x="4284231" y="2291037"/>
                    <a:ext cx="1141415" cy="1096467"/>
                  </a:xfrm>
                  <a:custGeom>
                    <a:avLst/>
                    <a:gdLst>
                      <a:gd name="connsiteX0" fmla="*/ 26687 w 1220802"/>
                      <a:gd name="connsiteY0" fmla="*/ 121425 h 1174227"/>
                      <a:gd name="connsiteX1" fmla="*/ 60734 w 1220802"/>
                      <a:gd name="connsiteY1" fmla="*/ 748859 h 1174227"/>
                      <a:gd name="connsiteX2" fmla="*/ 702759 w 1220802"/>
                      <a:gd name="connsiteY2" fmla="*/ 1167148 h 1174227"/>
                      <a:gd name="connsiteX3" fmla="*/ 1194006 w 1220802"/>
                      <a:gd name="connsiteY3" fmla="*/ 977459 h 1174227"/>
                      <a:gd name="connsiteX4" fmla="*/ 1130776 w 1220802"/>
                      <a:gd name="connsiteY4" fmla="*/ 539714 h 1174227"/>
                      <a:gd name="connsiteX5" fmla="*/ 1213461 w 1220802"/>
                      <a:gd name="connsiteY5" fmla="*/ 252748 h 1174227"/>
                      <a:gd name="connsiteX6" fmla="*/ 907040 w 1220802"/>
                      <a:gd name="connsiteY6" fmla="*/ 150608 h 1174227"/>
                      <a:gd name="connsiteX7" fmla="*/ 513070 w 1220802"/>
                      <a:gd name="connsiteY7" fmla="*/ 223565 h 1174227"/>
                      <a:gd name="connsiteX8" fmla="*/ 192057 w 1220802"/>
                      <a:gd name="connsiteY8" fmla="*/ 29012 h 1174227"/>
                      <a:gd name="connsiteX9" fmla="*/ 60734 w 1220802"/>
                      <a:gd name="connsiteY9" fmla="*/ 14420 h 1174227"/>
                      <a:gd name="connsiteX10" fmla="*/ 26687 w 1220802"/>
                      <a:gd name="connsiteY10" fmla="*/ 121425 h 1174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20802" h="1174227">
                        <a:moveTo>
                          <a:pt x="26687" y="121425"/>
                        </a:moveTo>
                        <a:cubicBezTo>
                          <a:pt x="26687" y="243831"/>
                          <a:pt x="-51945" y="574572"/>
                          <a:pt x="60734" y="748859"/>
                        </a:cubicBezTo>
                        <a:cubicBezTo>
                          <a:pt x="173413" y="923146"/>
                          <a:pt x="513880" y="1129048"/>
                          <a:pt x="702759" y="1167148"/>
                        </a:cubicBezTo>
                        <a:cubicBezTo>
                          <a:pt x="891638" y="1205248"/>
                          <a:pt x="1122670" y="1082031"/>
                          <a:pt x="1194006" y="977459"/>
                        </a:cubicBezTo>
                        <a:cubicBezTo>
                          <a:pt x="1265342" y="872887"/>
                          <a:pt x="1127534" y="660499"/>
                          <a:pt x="1130776" y="539714"/>
                        </a:cubicBezTo>
                        <a:cubicBezTo>
                          <a:pt x="1134018" y="418929"/>
                          <a:pt x="1250750" y="317599"/>
                          <a:pt x="1213461" y="252748"/>
                        </a:cubicBezTo>
                        <a:cubicBezTo>
                          <a:pt x="1176172" y="187897"/>
                          <a:pt x="1023772" y="155472"/>
                          <a:pt x="907040" y="150608"/>
                        </a:cubicBezTo>
                        <a:cubicBezTo>
                          <a:pt x="790308" y="145744"/>
                          <a:pt x="632234" y="243831"/>
                          <a:pt x="513070" y="223565"/>
                        </a:cubicBezTo>
                        <a:cubicBezTo>
                          <a:pt x="393906" y="203299"/>
                          <a:pt x="267446" y="63869"/>
                          <a:pt x="192057" y="29012"/>
                        </a:cubicBezTo>
                        <a:cubicBezTo>
                          <a:pt x="116668" y="-5845"/>
                          <a:pt x="88296" y="-7467"/>
                          <a:pt x="60734" y="14420"/>
                        </a:cubicBezTo>
                        <a:cubicBezTo>
                          <a:pt x="33172" y="36307"/>
                          <a:pt x="26687" y="-981"/>
                          <a:pt x="26687" y="12142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7" name="자유형 136"/>
                  <p:cNvSpPr/>
                  <p:nvPr/>
                </p:nvSpPr>
                <p:spPr>
                  <a:xfrm>
                    <a:off x="5484072" y="2372724"/>
                    <a:ext cx="980100" cy="1204590"/>
                  </a:xfrm>
                  <a:custGeom>
                    <a:avLst/>
                    <a:gdLst>
                      <a:gd name="connsiteX0" fmla="*/ 49193 w 1071510"/>
                      <a:gd name="connsiteY0" fmla="*/ 480002 h 1297704"/>
                      <a:gd name="connsiteX1" fmla="*/ 97831 w 1071510"/>
                      <a:gd name="connsiteY1" fmla="*/ 781559 h 1297704"/>
                      <a:gd name="connsiteX2" fmla="*/ 5418 w 1071510"/>
                      <a:gd name="connsiteY2" fmla="*/ 1156074 h 1297704"/>
                      <a:gd name="connsiteX3" fmla="*/ 287521 w 1071510"/>
                      <a:gd name="connsiteY3" fmla="*/ 1297125 h 1297704"/>
                      <a:gd name="connsiteX4" fmla="*/ 798223 w 1071510"/>
                      <a:gd name="connsiteY4" fmla="*/ 1112300 h 1297704"/>
                      <a:gd name="connsiteX5" fmla="*/ 1046278 w 1071510"/>
                      <a:gd name="connsiteY5" fmla="*/ 669691 h 1297704"/>
                      <a:gd name="connsiteX6" fmla="*/ 1021959 w 1071510"/>
                      <a:gd name="connsiteY6" fmla="*/ 173580 h 1297704"/>
                      <a:gd name="connsiteX7" fmla="*/ 681491 w 1071510"/>
                      <a:gd name="connsiteY7" fmla="*/ 42257 h 1297704"/>
                      <a:gd name="connsiteX8" fmla="*/ 263201 w 1071510"/>
                      <a:gd name="connsiteY8" fmla="*/ 13074 h 1297704"/>
                      <a:gd name="connsiteX9" fmla="*/ 248610 w 1071510"/>
                      <a:gd name="connsiteY9" fmla="*/ 236810 h 1297704"/>
                      <a:gd name="connsiteX10" fmla="*/ 112423 w 1071510"/>
                      <a:gd name="connsiteY10" fmla="*/ 368134 h 1297704"/>
                      <a:gd name="connsiteX11" fmla="*/ 49193 w 1071510"/>
                      <a:gd name="connsiteY11" fmla="*/ 480002 h 1297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71510" h="1297704">
                        <a:moveTo>
                          <a:pt x="49193" y="480002"/>
                        </a:moveTo>
                        <a:cubicBezTo>
                          <a:pt x="46761" y="548906"/>
                          <a:pt x="105127" y="668880"/>
                          <a:pt x="97831" y="781559"/>
                        </a:cubicBezTo>
                        <a:cubicBezTo>
                          <a:pt x="90535" y="894238"/>
                          <a:pt x="-26197" y="1070146"/>
                          <a:pt x="5418" y="1156074"/>
                        </a:cubicBezTo>
                        <a:cubicBezTo>
                          <a:pt x="37033" y="1242002"/>
                          <a:pt x="155387" y="1304421"/>
                          <a:pt x="287521" y="1297125"/>
                        </a:cubicBezTo>
                        <a:cubicBezTo>
                          <a:pt x="419655" y="1289829"/>
                          <a:pt x="671764" y="1216872"/>
                          <a:pt x="798223" y="1112300"/>
                        </a:cubicBezTo>
                        <a:cubicBezTo>
                          <a:pt x="924683" y="1007728"/>
                          <a:pt x="1008989" y="826144"/>
                          <a:pt x="1046278" y="669691"/>
                        </a:cubicBezTo>
                        <a:cubicBezTo>
                          <a:pt x="1083567" y="513238"/>
                          <a:pt x="1082757" y="278152"/>
                          <a:pt x="1021959" y="173580"/>
                        </a:cubicBezTo>
                        <a:cubicBezTo>
                          <a:pt x="961161" y="69008"/>
                          <a:pt x="807951" y="69008"/>
                          <a:pt x="681491" y="42257"/>
                        </a:cubicBezTo>
                        <a:cubicBezTo>
                          <a:pt x="555031" y="15506"/>
                          <a:pt x="335348" y="-19351"/>
                          <a:pt x="263201" y="13074"/>
                        </a:cubicBezTo>
                        <a:cubicBezTo>
                          <a:pt x="191054" y="45499"/>
                          <a:pt x="273740" y="177633"/>
                          <a:pt x="248610" y="236810"/>
                        </a:cubicBezTo>
                        <a:cubicBezTo>
                          <a:pt x="223480" y="295987"/>
                          <a:pt x="147280" y="327602"/>
                          <a:pt x="112423" y="368134"/>
                        </a:cubicBezTo>
                        <a:cubicBezTo>
                          <a:pt x="77566" y="408666"/>
                          <a:pt x="51625" y="411098"/>
                          <a:pt x="49193" y="480002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8" name="자유형 137"/>
                  <p:cNvSpPr/>
                  <p:nvPr/>
                </p:nvSpPr>
                <p:spPr>
                  <a:xfrm>
                    <a:off x="5811813" y="1443529"/>
                    <a:ext cx="1223500" cy="935169"/>
                  </a:xfrm>
                  <a:custGeom>
                    <a:avLst/>
                    <a:gdLst>
                      <a:gd name="connsiteX0" fmla="*/ 214472 w 1396028"/>
                      <a:gd name="connsiteY0" fmla="*/ 19816 h 1041504"/>
                      <a:gd name="connsiteX1" fmla="*/ 939183 w 1396028"/>
                      <a:gd name="connsiteY1" fmla="*/ 331101 h 1041504"/>
                      <a:gd name="connsiteX2" fmla="*/ 1391519 w 1396028"/>
                      <a:gd name="connsiteY2" fmla="*/ 812620 h 1041504"/>
                      <a:gd name="connsiteX3" fmla="*/ 1158055 w 1396028"/>
                      <a:gd name="connsiteY3" fmla="*/ 1002309 h 1041504"/>
                      <a:gd name="connsiteX4" fmla="*/ 939183 w 1396028"/>
                      <a:gd name="connsiteY4" fmla="*/ 939079 h 1041504"/>
                      <a:gd name="connsiteX5" fmla="*/ 720310 w 1396028"/>
                      <a:gd name="connsiteY5" fmla="*/ 1041220 h 1041504"/>
                      <a:gd name="connsiteX6" fmla="*/ 170698 w 1396028"/>
                      <a:gd name="connsiteY6" fmla="*/ 958535 h 1041504"/>
                      <a:gd name="connsiteX7" fmla="*/ 29647 w 1396028"/>
                      <a:gd name="connsiteY7" fmla="*/ 671569 h 1041504"/>
                      <a:gd name="connsiteX8" fmla="*/ 15055 w 1396028"/>
                      <a:gd name="connsiteY8" fmla="*/ 102501 h 1041504"/>
                      <a:gd name="connsiteX9" fmla="*/ 214472 w 1396028"/>
                      <a:gd name="connsiteY9" fmla="*/ 19816 h 10415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96028" h="1041504">
                        <a:moveTo>
                          <a:pt x="214472" y="19816"/>
                        </a:moveTo>
                        <a:cubicBezTo>
                          <a:pt x="368493" y="57916"/>
                          <a:pt x="743009" y="198967"/>
                          <a:pt x="939183" y="331101"/>
                        </a:cubicBezTo>
                        <a:cubicBezTo>
                          <a:pt x="1135357" y="463235"/>
                          <a:pt x="1355040" y="700752"/>
                          <a:pt x="1391519" y="812620"/>
                        </a:cubicBezTo>
                        <a:cubicBezTo>
                          <a:pt x="1427998" y="924488"/>
                          <a:pt x="1233444" y="981233"/>
                          <a:pt x="1158055" y="1002309"/>
                        </a:cubicBezTo>
                        <a:cubicBezTo>
                          <a:pt x="1082666" y="1023385"/>
                          <a:pt x="1012140" y="932594"/>
                          <a:pt x="939183" y="939079"/>
                        </a:cubicBezTo>
                        <a:cubicBezTo>
                          <a:pt x="866226" y="945564"/>
                          <a:pt x="848391" y="1037977"/>
                          <a:pt x="720310" y="1041220"/>
                        </a:cubicBezTo>
                        <a:cubicBezTo>
                          <a:pt x="592229" y="1044463"/>
                          <a:pt x="285809" y="1020144"/>
                          <a:pt x="170698" y="958535"/>
                        </a:cubicBezTo>
                        <a:cubicBezTo>
                          <a:pt x="55587" y="896926"/>
                          <a:pt x="55587" y="814241"/>
                          <a:pt x="29647" y="671569"/>
                        </a:cubicBezTo>
                        <a:cubicBezTo>
                          <a:pt x="3707" y="528897"/>
                          <a:pt x="-14128" y="211937"/>
                          <a:pt x="15055" y="102501"/>
                        </a:cubicBezTo>
                        <a:cubicBezTo>
                          <a:pt x="44238" y="-6935"/>
                          <a:pt x="60451" y="-18284"/>
                          <a:pt x="214472" y="19816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9" name="자유형 138"/>
                  <p:cNvSpPr/>
                  <p:nvPr/>
                </p:nvSpPr>
                <p:spPr>
                  <a:xfrm rot="278661">
                    <a:off x="6640711" y="2443209"/>
                    <a:ext cx="374565" cy="674731"/>
                  </a:xfrm>
                  <a:custGeom>
                    <a:avLst/>
                    <a:gdLst>
                      <a:gd name="connsiteX0" fmla="*/ 112637 w 456171"/>
                      <a:gd name="connsiteY0" fmla="*/ 696355 h 728806"/>
                      <a:gd name="connsiteX1" fmla="*/ 433650 w 456171"/>
                      <a:gd name="connsiteY1" fmla="*/ 336431 h 728806"/>
                      <a:gd name="connsiteX2" fmla="*/ 409330 w 456171"/>
                      <a:gd name="connsiteY2" fmla="*/ 10555 h 728806"/>
                      <a:gd name="connsiteX3" fmla="*/ 248824 w 456171"/>
                      <a:gd name="connsiteY3" fmla="*/ 83512 h 728806"/>
                      <a:gd name="connsiteX4" fmla="*/ 49407 w 456171"/>
                      <a:gd name="connsiteY4" fmla="*/ 122423 h 728806"/>
                      <a:gd name="connsiteX5" fmla="*/ 769 w 456171"/>
                      <a:gd name="connsiteY5" fmla="*/ 297521 h 728806"/>
                      <a:gd name="connsiteX6" fmla="*/ 73726 w 456171"/>
                      <a:gd name="connsiteY6" fmla="*/ 565031 h 728806"/>
                      <a:gd name="connsiteX7" fmla="*/ 20224 w 456171"/>
                      <a:gd name="connsiteY7" fmla="*/ 696355 h 728806"/>
                      <a:gd name="connsiteX8" fmla="*/ 112637 w 456171"/>
                      <a:gd name="connsiteY8" fmla="*/ 696355 h 728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56171" h="728806">
                        <a:moveTo>
                          <a:pt x="112637" y="696355"/>
                        </a:moveTo>
                        <a:cubicBezTo>
                          <a:pt x="181541" y="636368"/>
                          <a:pt x="384201" y="450731"/>
                          <a:pt x="433650" y="336431"/>
                        </a:cubicBezTo>
                        <a:cubicBezTo>
                          <a:pt x="483099" y="222131"/>
                          <a:pt x="440134" y="52708"/>
                          <a:pt x="409330" y="10555"/>
                        </a:cubicBezTo>
                        <a:cubicBezTo>
                          <a:pt x="378526" y="-31598"/>
                          <a:pt x="308811" y="64867"/>
                          <a:pt x="248824" y="83512"/>
                        </a:cubicBezTo>
                        <a:cubicBezTo>
                          <a:pt x="188837" y="102157"/>
                          <a:pt x="90749" y="86755"/>
                          <a:pt x="49407" y="122423"/>
                        </a:cubicBezTo>
                        <a:cubicBezTo>
                          <a:pt x="8065" y="158091"/>
                          <a:pt x="-3284" y="223753"/>
                          <a:pt x="769" y="297521"/>
                        </a:cubicBezTo>
                        <a:cubicBezTo>
                          <a:pt x="4822" y="371289"/>
                          <a:pt x="70483" y="498559"/>
                          <a:pt x="73726" y="565031"/>
                        </a:cubicBezTo>
                        <a:cubicBezTo>
                          <a:pt x="76968" y="631503"/>
                          <a:pt x="13739" y="673657"/>
                          <a:pt x="20224" y="696355"/>
                        </a:cubicBezTo>
                        <a:cubicBezTo>
                          <a:pt x="26709" y="719053"/>
                          <a:pt x="43733" y="756342"/>
                          <a:pt x="112637" y="696355"/>
                        </a:cubicBezTo>
                        <a:close/>
                      </a:path>
                    </a:pathLst>
                  </a:custGeom>
                  <a:solidFill>
                    <a:srgbClr val="FF969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pic>
            <p:nvPicPr>
              <p:cNvPr id="130" name="그림 129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3643" y="2071737"/>
                <a:ext cx="810966" cy="810966"/>
              </a:xfrm>
              <a:prstGeom prst="rect">
                <a:avLst/>
              </a:prstGeom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657496" y="544936"/>
            <a:ext cx="1801372" cy="1801372"/>
            <a:chOff x="657496" y="544936"/>
            <a:chExt cx="1801372" cy="1801372"/>
          </a:xfrm>
        </p:grpSpPr>
        <p:sp>
          <p:nvSpPr>
            <p:cNvPr id="30" name="타원 29"/>
            <p:cNvSpPr/>
            <p:nvPr/>
          </p:nvSpPr>
          <p:spPr>
            <a:xfrm>
              <a:off x="657496" y="544936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2" name="그룹 151"/>
            <p:cNvGrpSpPr/>
            <p:nvPr/>
          </p:nvGrpSpPr>
          <p:grpSpPr>
            <a:xfrm>
              <a:off x="934170" y="797167"/>
              <a:ext cx="1248909" cy="1360981"/>
              <a:chOff x="4289660" y="1001877"/>
              <a:chExt cx="946017" cy="1097904"/>
            </a:xfrm>
          </p:grpSpPr>
          <p:grpSp>
            <p:nvGrpSpPr>
              <p:cNvPr id="153" name="그룹 152"/>
              <p:cNvGrpSpPr>
                <a:grpSpLocks noChangeAspect="1"/>
              </p:cNvGrpSpPr>
              <p:nvPr/>
            </p:nvGrpSpPr>
            <p:grpSpPr>
              <a:xfrm>
                <a:off x="4289660" y="1001877"/>
                <a:ext cx="946017" cy="1097904"/>
                <a:chOff x="3412309" y="569140"/>
                <a:chExt cx="3363916" cy="3904007"/>
              </a:xfrm>
            </p:grpSpPr>
            <p:sp>
              <p:nvSpPr>
                <p:cNvPr id="157" name="타원 156"/>
                <p:cNvSpPr/>
                <p:nvPr/>
              </p:nvSpPr>
              <p:spPr>
                <a:xfrm>
                  <a:off x="4065373" y="2013171"/>
                  <a:ext cx="2162432" cy="2459976"/>
                </a:xfrm>
                <a:prstGeom prst="ellipse">
                  <a:avLst/>
                </a:prstGeom>
                <a:solidFill>
                  <a:srgbClr val="FEE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58" name="그룹 157"/>
                <p:cNvGrpSpPr/>
                <p:nvPr/>
              </p:nvGrpSpPr>
              <p:grpSpPr>
                <a:xfrm>
                  <a:off x="3412309" y="569140"/>
                  <a:ext cx="3363916" cy="2493374"/>
                  <a:chOff x="3412309" y="92101"/>
                  <a:chExt cx="3363916" cy="2970413"/>
                </a:xfrm>
              </p:grpSpPr>
              <p:sp>
                <p:nvSpPr>
                  <p:cNvPr id="162" name="타원 161"/>
                  <p:cNvSpPr/>
                  <p:nvPr/>
                </p:nvSpPr>
                <p:spPr>
                  <a:xfrm>
                    <a:off x="5401208" y="190631"/>
                    <a:ext cx="1375017" cy="159172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3" name="타원 162"/>
                  <p:cNvSpPr/>
                  <p:nvPr/>
                </p:nvSpPr>
                <p:spPr>
                  <a:xfrm>
                    <a:off x="4378731" y="92101"/>
                    <a:ext cx="1493616" cy="167097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4" name="타원 163"/>
                  <p:cNvSpPr/>
                  <p:nvPr/>
                </p:nvSpPr>
                <p:spPr>
                  <a:xfrm>
                    <a:off x="3681485" y="320817"/>
                    <a:ext cx="1305556" cy="139748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타원 164"/>
                  <p:cNvSpPr/>
                  <p:nvPr/>
                </p:nvSpPr>
                <p:spPr>
                  <a:xfrm>
                    <a:off x="3412309" y="1098942"/>
                    <a:ext cx="1279725" cy="117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직사각형 165"/>
                  <p:cNvSpPr/>
                  <p:nvPr/>
                </p:nvSpPr>
                <p:spPr>
                  <a:xfrm>
                    <a:off x="4065373" y="1506517"/>
                    <a:ext cx="2162432" cy="155599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9" name="타원 158"/>
                <p:cNvSpPr/>
                <p:nvPr/>
              </p:nvSpPr>
              <p:spPr>
                <a:xfrm>
                  <a:off x="4319404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타원 159"/>
                <p:cNvSpPr/>
                <p:nvPr/>
              </p:nvSpPr>
              <p:spPr>
                <a:xfrm>
                  <a:off x="5415036" y="3241184"/>
                  <a:ext cx="576000" cy="57600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자유형 160"/>
                <p:cNvSpPr/>
                <p:nvPr/>
              </p:nvSpPr>
              <p:spPr>
                <a:xfrm>
                  <a:off x="4897395" y="3480440"/>
                  <a:ext cx="518983" cy="65949"/>
                </a:xfrm>
                <a:custGeom>
                  <a:avLst/>
                  <a:gdLst>
                    <a:gd name="connsiteX0" fmla="*/ 0 w 518983"/>
                    <a:gd name="connsiteY0" fmla="*/ 65949 h 65949"/>
                    <a:gd name="connsiteX1" fmla="*/ 238897 w 518983"/>
                    <a:gd name="connsiteY1" fmla="*/ 46 h 65949"/>
                    <a:gd name="connsiteX2" fmla="*/ 518983 w 518983"/>
                    <a:gd name="connsiteY2" fmla="*/ 57711 h 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8983" h="65949">
                      <a:moveTo>
                        <a:pt x="0" y="65949"/>
                      </a:moveTo>
                      <a:cubicBezTo>
                        <a:pt x="76200" y="33684"/>
                        <a:pt x="152400" y="1419"/>
                        <a:pt x="238897" y="46"/>
                      </a:cubicBezTo>
                      <a:cubicBezTo>
                        <a:pt x="325394" y="-1327"/>
                        <a:pt x="422188" y="28192"/>
                        <a:pt x="518983" y="57711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4931381" y="141250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/>
              <p:cNvCxnSpPr/>
              <p:nvPr/>
            </p:nvCxnSpPr>
            <p:spPr>
              <a:xfrm>
                <a:off x="4625751" y="1417027"/>
                <a:ext cx="0" cy="22709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/>
              <p:cNvCxnSpPr>
                <a:stCxn id="166" idx="0"/>
              </p:cNvCxnSpPr>
              <p:nvPr/>
            </p:nvCxnSpPr>
            <p:spPr>
              <a:xfrm flipH="1">
                <a:off x="4776486" y="1335766"/>
                <a:ext cx="897" cy="2943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그룹 8"/>
          <p:cNvGrpSpPr/>
          <p:nvPr/>
        </p:nvGrpSpPr>
        <p:grpSpPr>
          <a:xfrm>
            <a:off x="9322003" y="1362097"/>
            <a:ext cx="1422537" cy="1415144"/>
            <a:chOff x="9322003" y="1362097"/>
            <a:chExt cx="1422537" cy="1415144"/>
          </a:xfrm>
        </p:grpSpPr>
        <p:grpSp>
          <p:nvGrpSpPr>
            <p:cNvPr id="8" name="그룹 7"/>
            <p:cNvGrpSpPr/>
            <p:nvPr/>
          </p:nvGrpSpPr>
          <p:grpSpPr>
            <a:xfrm>
              <a:off x="9322003" y="1362097"/>
              <a:ext cx="1422537" cy="1415144"/>
              <a:chOff x="9322003" y="1362097"/>
              <a:chExt cx="1422537" cy="1415144"/>
            </a:xfrm>
          </p:grpSpPr>
          <p:sp>
            <p:nvSpPr>
              <p:cNvPr id="176" name="타원 175"/>
              <p:cNvSpPr/>
              <p:nvPr/>
            </p:nvSpPr>
            <p:spPr>
              <a:xfrm>
                <a:off x="9322003" y="1362097"/>
                <a:ext cx="1422537" cy="1415144"/>
              </a:xfrm>
              <a:prstGeom prst="ellipse">
                <a:avLst/>
              </a:prstGeom>
              <a:solidFill>
                <a:srgbClr val="FF6E6E"/>
              </a:solidFill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9509422" y="1582469"/>
                <a:ext cx="569015" cy="566058"/>
              </a:xfrm>
              <a:prstGeom prst="ellipse">
                <a:avLst/>
              </a:prstGeom>
              <a:solidFill>
                <a:srgbClr val="FF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/>
            <p:cNvGrpSpPr/>
            <p:nvPr/>
          </p:nvGrpSpPr>
          <p:grpSpPr>
            <a:xfrm>
              <a:off x="9468503" y="1506938"/>
              <a:ext cx="1129535" cy="1125462"/>
              <a:chOff x="2625913" y="1879500"/>
              <a:chExt cx="1236643" cy="1262133"/>
            </a:xfrm>
          </p:grpSpPr>
          <p:pic>
            <p:nvPicPr>
              <p:cNvPr id="179" name="그림 17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0" name="타원 179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889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1" name="직선 연결선 180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타원 183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5" name="직선 연결선 184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889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그룹 9"/>
          <p:cNvGrpSpPr/>
          <p:nvPr/>
        </p:nvGrpSpPr>
        <p:grpSpPr>
          <a:xfrm>
            <a:off x="5192212" y="2744090"/>
            <a:ext cx="1801372" cy="1801372"/>
            <a:chOff x="5192212" y="2744090"/>
            <a:chExt cx="1801372" cy="1801372"/>
          </a:xfrm>
        </p:grpSpPr>
        <p:sp>
          <p:nvSpPr>
            <p:cNvPr id="50" name="타원 49"/>
            <p:cNvSpPr/>
            <p:nvPr/>
          </p:nvSpPr>
          <p:spPr>
            <a:xfrm>
              <a:off x="5192212" y="2744090"/>
              <a:ext cx="1801372" cy="1801372"/>
            </a:xfrm>
            <a:prstGeom prst="ellipse">
              <a:avLst/>
            </a:prstGeom>
            <a:solidFill>
              <a:srgbClr val="B7B7FF"/>
            </a:solidFill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/>
            <p:cNvGrpSpPr>
              <a:grpSpLocks noChangeAspect="1"/>
            </p:cNvGrpSpPr>
            <p:nvPr/>
          </p:nvGrpSpPr>
          <p:grpSpPr>
            <a:xfrm>
              <a:off x="5300022" y="2854759"/>
              <a:ext cx="1585751" cy="1580033"/>
              <a:chOff x="2625913" y="1879500"/>
              <a:chExt cx="1236643" cy="1262133"/>
            </a:xfrm>
          </p:grpSpPr>
          <p:pic>
            <p:nvPicPr>
              <p:cNvPr id="188" name="그림 18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86" t="14561" r="7083" b="8986"/>
              <a:stretch/>
            </p:blipFill>
            <p:spPr>
              <a:xfrm>
                <a:off x="2922308" y="2119275"/>
                <a:ext cx="666810" cy="780654"/>
              </a:xfrm>
              <a:prstGeom prst="rect">
                <a:avLst/>
              </a:prstGeom>
            </p:spPr>
          </p:pic>
          <p:sp>
            <p:nvSpPr>
              <p:cNvPr id="189" name="타원 188"/>
              <p:cNvSpPr/>
              <p:nvPr/>
            </p:nvSpPr>
            <p:spPr>
              <a:xfrm>
                <a:off x="2765259" y="2029824"/>
                <a:ext cx="943291" cy="959555"/>
              </a:xfrm>
              <a:prstGeom prst="ellipse">
                <a:avLst/>
              </a:prstGeom>
              <a:noFill/>
              <a:ln w="1143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flipV="1">
                <a:off x="3463627" y="2504828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>
                <a:off x="3230294" y="1879500"/>
                <a:ext cx="0" cy="390099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flipH="1">
                <a:off x="3230294" y="2713419"/>
                <a:ext cx="0" cy="428214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>
                <a:off x="3185363" y="2461365"/>
                <a:ext cx="96472" cy="964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flipV="1">
                <a:off x="2625913" y="2506219"/>
                <a:ext cx="398929" cy="0"/>
              </a:xfrm>
              <a:prstGeom prst="line">
                <a:avLst/>
              </a:prstGeom>
              <a:ln w="114300" cap="rnd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8701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79935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100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9935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200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9935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300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79935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400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508009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500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508009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600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508009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700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08009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800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636083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54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900</a:t>
            </a:r>
            <a:endParaRPr lang="ko-KR" altLang="en-US" sz="54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36083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1000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36083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1100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36083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1200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764157" y="32752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1300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64157" y="189026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1400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764157" y="3453010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1500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64157" y="5015755"/>
            <a:ext cx="2819378" cy="13803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600" b="1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$</a:t>
            </a:r>
            <a:r>
              <a:rPr lang="en-US" altLang="ko-KR" sz="46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600" dirty="0" smtClean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rPr>
              <a:t>1600</a:t>
            </a:r>
            <a:endParaRPr lang="ko-KR" altLang="en-US" sz="4600" dirty="0">
              <a:ln w="25400">
                <a:solidFill>
                  <a:schemeClr val="tx1"/>
                </a:solidFill>
              </a:ln>
              <a:solidFill>
                <a:srgbClr val="FFFF5D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84689" y="1102434"/>
            <a:ext cx="3006671" cy="1380386"/>
            <a:chOff x="1284689" y="1102434"/>
            <a:chExt cx="3006671" cy="138038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378336" y="1102434"/>
              <a:ext cx="2819378" cy="1380386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dirty="0">
                <a:ln w="25400">
                  <a:solidFill>
                    <a:schemeClr val="tx1"/>
                  </a:solidFill>
                </a:ln>
                <a:solidFill>
                  <a:srgbClr val="FFFF5D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 rot="21006959">
              <a:off x="1284689" y="1304430"/>
              <a:ext cx="3006671" cy="976393"/>
            </a:xfrm>
            <a:prstGeom prst="rect">
              <a:avLst/>
            </a:prstGeom>
            <a:solidFill>
              <a:schemeClr val="bg1"/>
            </a:solidFill>
            <a:ln w="1270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 smtClean="0">
                  <a:ln w="25400">
                    <a:solidFill>
                      <a:schemeClr val="tx1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Sold Out</a:t>
              </a:r>
              <a:endParaRPr lang="ko-KR" altLang="en-US" sz="4400" dirty="0">
                <a:ln w="254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466114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L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8765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FF00"/>
                </a:solidFill>
                <a:latin typeface="Arial Black" panose="020B0A04020102020204" pitchFamily="34" charset="0"/>
              </a:rPr>
              <a:t>M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FF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91416" y="1841863"/>
            <a:ext cx="80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n w="38100">
                  <a:solidFill>
                    <a:schemeClr val="tx1"/>
                  </a:solidFill>
                </a:ln>
                <a:solidFill>
                  <a:srgbClr val="0000FF"/>
                </a:solidFill>
                <a:latin typeface="Arial Black" panose="020B0A04020102020204" pitchFamily="34" charset="0"/>
              </a:rPr>
              <a:t>S</a:t>
            </a:r>
            <a:endParaRPr lang="ko-KR" altLang="en-US" sz="5400" dirty="0">
              <a:ln w="38100">
                <a:solidFill>
                  <a:schemeClr val="tx1"/>
                </a:solidFill>
              </a:ln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8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714521" y="189682"/>
            <a:ext cx="4954622" cy="1569660"/>
            <a:chOff x="2526475" y="1844311"/>
            <a:chExt cx="4954622" cy="1569660"/>
          </a:xfrm>
        </p:grpSpPr>
        <p:grpSp>
          <p:nvGrpSpPr>
            <p:cNvPr id="12" name="그룹 11"/>
            <p:cNvGrpSpPr/>
            <p:nvPr/>
          </p:nvGrpSpPr>
          <p:grpSpPr>
            <a:xfrm>
              <a:off x="2526475" y="1844311"/>
              <a:ext cx="4567643" cy="1569660"/>
              <a:chOff x="2526475" y="1844311"/>
              <a:chExt cx="4567643" cy="1569660"/>
            </a:xfrm>
          </p:grpSpPr>
          <p:sp>
            <p:nvSpPr>
              <p:cNvPr id="5" name="TextBox 4"/>
              <p:cNvSpPr txBox="1"/>
              <p:nvPr/>
            </p:nvSpPr>
            <p:spPr>
              <a:xfrm rot="21000000">
                <a:off x="2526475" y="1844311"/>
                <a:ext cx="10615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6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P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21240000">
                <a:off x="3263743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 rot="21420000">
                <a:off x="3833297" y="2028979"/>
                <a:ext cx="889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R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505886" y="2006512"/>
                <a:ext cx="7873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F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 rot="180000">
                <a:off x="5036487" y="2028978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E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360000">
                <a:off x="5641819" y="2094135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C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600000">
                <a:off x="6255427" y="2190003"/>
                <a:ext cx="8386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200" spc="-100" dirty="0" smtClean="0">
                    <a:ln w="38100">
                      <a:solidFill>
                        <a:schemeClr val="bg1"/>
                      </a:solidFill>
                    </a:ln>
                    <a:gradFill>
                      <a:gsLst>
                        <a:gs pos="50000">
                          <a:srgbClr val="E4D3F1"/>
                        </a:gs>
                        <a:gs pos="26000">
                          <a:srgbClr val="CB4DCE"/>
                        </a:gs>
                        <a:gs pos="74000">
                          <a:srgbClr val="CB4DCE"/>
                        </a:gs>
                      </a:gsLst>
                      <a:lin ang="5400000" scaled="1"/>
                    </a:gradFill>
                    <a:effectLst>
                      <a:outerShdw dist="635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 Black" panose="020B0A04020102020204" pitchFamily="34" charset="0"/>
                  </a:rPr>
                  <a:t>T</a:t>
                </a:r>
                <a:endParaRPr lang="ko-KR" altLang="en-US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CB4DCE"/>
                      </a:gs>
                      <a:gs pos="74000">
                        <a:srgbClr val="CB4DCE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13" name="포인트가 5개인 별 12"/>
            <p:cNvSpPr/>
            <p:nvPr/>
          </p:nvSpPr>
          <p:spPr>
            <a:xfrm>
              <a:off x="6652267" y="2008513"/>
              <a:ext cx="317036" cy="299799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포인트가 5개인 별 13"/>
            <p:cNvSpPr/>
            <p:nvPr/>
          </p:nvSpPr>
          <p:spPr>
            <a:xfrm>
              <a:off x="7028756" y="2027534"/>
              <a:ext cx="376489" cy="362233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포인트가 5개인 별 14"/>
            <p:cNvSpPr/>
            <p:nvPr/>
          </p:nvSpPr>
          <p:spPr>
            <a:xfrm>
              <a:off x="7167948" y="2462480"/>
              <a:ext cx="313149" cy="286497"/>
            </a:xfrm>
            <a:prstGeom prst="star5">
              <a:avLst>
                <a:gd name="adj" fmla="val 30328"/>
                <a:gd name="hf" fmla="val 105146"/>
                <a:gd name="vf" fmla="val 110557"/>
              </a:avLst>
            </a:prstGeom>
            <a:gradFill flip="none" rotWithShape="1">
              <a:gsLst>
                <a:gs pos="41000">
                  <a:srgbClr val="E4D3F1"/>
                </a:gs>
                <a:gs pos="8000">
                  <a:srgbClr val="CB4DCE"/>
                </a:gs>
                <a:gs pos="69000">
                  <a:srgbClr val="CB4DCE"/>
                </a:gs>
              </a:gsLst>
              <a:lin ang="2700000" scaled="1"/>
              <a:tileRect/>
            </a:gradFill>
            <a:ln w="381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84208" y="1916216"/>
            <a:ext cx="3315847" cy="1569660"/>
            <a:chOff x="2841707" y="3367334"/>
            <a:chExt cx="3315847" cy="1569660"/>
          </a:xfrm>
        </p:grpSpPr>
        <p:sp>
          <p:nvSpPr>
            <p:cNvPr id="22" name="TextBox 21"/>
            <p:cNvSpPr txBox="1"/>
            <p:nvPr/>
          </p:nvSpPr>
          <p:spPr>
            <a:xfrm rot="21000000">
              <a:off x="2841707" y="3367334"/>
              <a:ext cx="119776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G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21420000">
              <a:off x="3807649" y="3480836"/>
              <a:ext cx="94128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180000">
              <a:off x="4607344" y="3480835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O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600000">
              <a:off x="5318863" y="3559730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E4D3F1"/>
                      </a:gs>
                      <a:gs pos="26000">
                        <a:srgbClr val="92D050"/>
                      </a:gs>
                      <a:gs pos="74000">
                        <a:srgbClr val="92D05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E4D3F1"/>
                    </a:gs>
                    <a:gs pos="26000">
                      <a:srgbClr val="92D050"/>
                    </a:gs>
                    <a:gs pos="74000">
                      <a:srgbClr val="92D05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519779" y="3608986"/>
            <a:ext cx="2543444" cy="1569660"/>
            <a:chOff x="3519779" y="3608986"/>
            <a:chExt cx="2543444" cy="1569660"/>
          </a:xfrm>
        </p:grpSpPr>
        <p:sp>
          <p:nvSpPr>
            <p:cNvPr id="40" name="TextBox 39"/>
            <p:cNvSpPr txBox="1"/>
            <p:nvPr/>
          </p:nvSpPr>
          <p:spPr>
            <a:xfrm rot="21240000">
              <a:off x="3519779" y="3608986"/>
              <a:ext cx="112883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6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B</a:t>
              </a:r>
              <a:endParaRPr lang="ko-KR" altLang="en-US" sz="96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466337" y="3834196"/>
              <a:ext cx="88998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200" spc="-100" dirty="0" smtClean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A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rot="360000">
              <a:off x="5224532" y="3872057"/>
              <a:ext cx="8386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spc="-100" dirty="0">
                  <a:ln w="38100">
                    <a:solidFill>
                      <a:schemeClr val="bg1"/>
                    </a:solidFill>
                  </a:ln>
                  <a:gradFill>
                    <a:gsLst>
                      <a:gs pos="50000">
                        <a:srgbClr val="FF2525"/>
                      </a:gs>
                      <a:gs pos="26000">
                        <a:srgbClr val="9B0000"/>
                      </a:gs>
                      <a:gs pos="74000">
                        <a:srgbClr val="9B0000"/>
                      </a:gs>
                    </a:gsLst>
                    <a:lin ang="5400000" scaled="1"/>
                  </a:gradFill>
                  <a:effectLst>
                    <a:outerShdw dist="635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Black" panose="020B0A04020102020204" pitchFamily="34" charset="0"/>
                </a:rPr>
                <a:t>D</a:t>
              </a:r>
              <a:endParaRPr lang="ko-KR" altLang="en-US" sz="7200" spc="-100" dirty="0">
                <a:ln w="38100">
                  <a:solidFill>
                    <a:schemeClr val="bg1"/>
                  </a:solidFill>
                </a:ln>
                <a:gradFill>
                  <a:gsLst>
                    <a:gs pos="50000">
                      <a:srgbClr val="FF2525"/>
                    </a:gs>
                    <a:gs pos="26000">
                      <a:srgbClr val="9B0000"/>
                    </a:gs>
                    <a:gs pos="74000">
                      <a:srgbClr val="9B0000"/>
                    </a:gs>
                  </a:gsLst>
                  <a:lin ang="5400000" scaled="1"/>
                </a:gradFill>
                <a:effectLst>
                  <a:outerShdw dist="635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1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254</Words>
  <Application>Microsoft Office PowerPoint</Application>
  <PresentationFormat>와이드스크린</PresentationFormat>
  <Paragraphs>123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배달의민족 주아</vt:lpstr>
      <vt:lpstr>휴먼둥근헤드라인</vt:lpstr>
      <vt:lpstr>휴먼매직체</vt:lpstr>
      <vt:lpstr>Arial</vt:lpstr>
      <vt:lpstr>Arial Black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72</cp:revision>
  <dcterms:created xsi:type="dcterms:W3CDTF">2017-04-01T05:49:10Z</dcterms:created>
  <dcterms:modified xsi:type="dcterms:W3CDTF">2017-04-07T08:11:15Z</dcterms:modified>
</cp:coreProperties>
</file>