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6969"/>
    <a:srgbClr val="B0DD7F"/>
    <a:srgbClr val="92D050"/>
    <a:srgbClr val="FFDF79"/>
    <a:srgbClr val="9BA81C"/>
    <a:srgbClr val="E3E824"/>
    <a:srgbClr val="85EF85"/>
    <a:srgbClr val="5D5DFF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3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6912916"/>
            <a:chOff x="653089" y="-62173"/>
            <a:chExt cx="10444625" cy="6912916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>
              <a:off x="653089" y="3795489"/>
              <a:ext cx="4078567" cy="30552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189218" y="-30413"/>
            <a:ext cx="9098919" cy="6000980"/>
            <a:chOff x="1123904" y="-1042784"/>
            <a:chExt cx="9098919" cy="600098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212351" y="2074063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23904" y="1808074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25747" y="1266352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28661" y="-1042784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759289" y="187793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03224" y="209320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01877" y="1980522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94745" y="31200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935341" y="3273613"/>
              <a:ext cx="1405774" cy="1429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03275" y="2996359"/>
              <a:ext cx="1433857" cy="184664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22235" y="3221727"/>
              <a:ext cx="1454336" cy="15043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49439" y="2749392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625516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575785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17141" y="111165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03960" y="1337025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349125" y="890383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474202" y="620761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71400" y="2557539"/>
              <a:ext cx="732826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D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ef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9BA81C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n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85EF8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s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253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66</cp:revision>
  <dcterms:created xsi:type="dcterms:W3CDTF">2017-04-01T05:49:10Z</dcterms:created>
  <dcterms:modified xsi:type="dcterms:W3CDTF">2017-04-05T08:37:44Z</dcterms:modified>
</cp:coreProperties>
</file>