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200"/>
    <a:srgbClr val="D22300"/>
    <a:srgbClr val="FFC5C5"/>
    <a:srgbClr val="FFFF79"/>
    <a:srgbClr val="B41E00"/>
    <a:srgbClr val="B40000"/>
    <a:srgbClr val="FF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2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7</cp:revision>
  <dcterms:created xsi:type="dcterms:W3CDTF">2017-04-01T05:49:10Z</dcterms:created>
  <dcterms:modified xsi:type="dcterms:W3CDTF">2017-04-01T06:30:14Z</dcterms:modified>
</cp:coreProperties>
</file>