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9B0000"/>
    <a:srgbClr val="595959"/>
    <a:srgbClr val="0D0D0D"/>
    <a:srgbClr val="F4B183"/>
    <a:srgbClr val="FF9696"/>
    <a:srgbClr val="FFCDCD"/>
    <a:srgbClr val="C80000"/>
    <a:srgbClr val="039746"/>
    <a:srgbClr val="0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2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grpSp>
          <p:nvGrpSpPr>
            <p:cNvPr id="2" name="그룹 1"/>
            <p:cNvGrpSpPr/>
            <p:nvPr/>
          </p:nvGrpSpPr>
          <p:grpSpPr>
            <a:xfrm>
              <a:off x="4047773" y="834428"/>
              <a:ext cx="1422537" cy="1415144"/>
              <a:chOff x="4047773" y="834428"/>
              <a:chExt cx="1422537" cy="1415144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4047773" y="834428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235192" y="1054800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596952"/>
            <a:ext cx="11486147" cy="1082080"/>
            <a:chOff x="401053" y="1596952"/>
            <a:chExt cx="11486147" cy="10820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7768" y="1596952"/>
              <a:ext cx="8037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대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중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		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ko-KR" altLang="en-US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소</a:t>
              </a:r>
              <a:endPara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싹둑싹둑 잘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잘리는군요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en-US" altLang="ko-KR" sz="2400" dirty="0" smtClean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돈을 많이 버셨군요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정육점에 오기 힘들어집니다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996380" y="784535"/>
              <a:ext cx="1123603" cy="1322173"/>
              <a:chOff x="3412309" y="580768"/>
              <a:chExt cx="3307805" cy="389237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3412309" y="580768"/>
                <a:ext cx="3307805" cy="2481746"/>
                <a:chOff x="3412309" y="105954"/>
                <a:chExt cx="3307805" cy="2956560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5066726" y="105954"/>
                  <a:ext cx="1653388" cy="159172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>
                  <a:off x="4319404" y="432728"/>
                  <a:ext cx="1493615" cy="136721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3786487" y="626256"/>
                  <a:ext cx="1279725" cy="117368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타원 37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0" name="타원 49"/>
          <p:cNvSpPr/>
          <p:nvPr/>
        </p:nvSpPr>
        <p:spPr>
          <a:xfrm>
            <a:off x="5192212" y="2744090"/>
            <a:ext cx="1801372" cy="1801372"/>
          </a:xfrm>
          <a:prstGeom prst="ellipse">
            <a:avLst/>
          </a:prstGeom>
          <a:solidFill>
            <a:srgbClr val="B7B7FF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98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39</cp:revision>
  <dcterms:created xsi:type="dcterms:W3CDTF">2017-04-01T05:49:10Z</dcterms:created>
  <dcterms:modified xsi:type="dcterms:W3CDTF">2017-04-01T14:06:27Z</dcterms:modified>
</cp:coreProperties>
</file>