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FFF37"/>
    <a:srgbClr val="FFFAEB"/>
    <a:srgbClr val="B0DD7F"/>
    <a:srgbClr val="92D050"/>
    <a:srgbClr val="FFDF79"/>
    <a:srgbClr val="9BA81C"/>
    <a:srgbClr val="E3E824"/>
    <a:srgbClr val="85EF85"/>
    <a:srgbClr val="5D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0629" y="1025499"/>
              <a:ext cx="5650899" cy="2838483"/>
              <a:chOff x="1732644" y="1089085"/>
              <a:chExt cx="5650899" cy="283848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732644" y="1575784"/>
                <a:ext cx="5650899" cy="2351784"/>
                <a:chOff x="1732644" y="1575784"/>
                <a:chExt cx="5650899" cy="235178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 rot="21000000">
                  <a:off x="1732644" y="1726966"/>
                  <a:ext cx="1539204" cy="22006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7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37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21240000">
                  <a:off x="3075466" y="1672109"/>
                  <a:ext cx="1156086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L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49772" y="1575784"/>
                  <a:ext cx="1236237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E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360000">
                  <a:off x="5379046" y="1683022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600000">
                  <a:off x="6544852" y="1876011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R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" name="포인트가 5개인 별 6"/>
              <p:cNvSpPr/>
              <p:nvPr/>
            </p:nvSpPr>
            <p:spPr>
              <a:xfrm>
                <a:off x="2744663" y="1364759"/>
                <a:ext cx="506182" cy="459509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포인트가 5개인 별 7"/>
              <p:cNvSpPr/>
              <p:nvPr/>
            </p:nvSpPr>
            <p:spPr>
              <a:xfrm>
                <a:off x="4456535" y="1089085"/>
                <a:ext cx="601105" cy="555203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포인트가 5개인 별 8"/>
              <p:cNvSpPr/>
              <p:nvPr/>
            </p:nvSpPr>
            <p:spPr>
              <a:xfrm>
                <a:off x="6270273" y="1343963"/>
                <a:ext cx="499976" cy="439121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618084"/>
              <a:chOff x="2046514" y="3980906"/>
              <a:chExt cx="4068558" cy="261808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NEXT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831" y="1566951"/>
              <a:ext cx="58421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chemeClr val="bg1">
                          <a:lumMod val="85000"/>
                        </a:schemeClr>
                      </a:gs>
                      <a:gs pos="26000">
                        <a:schemeClr val="bg1">
                          <a:lumMod val="50000"/>
                        </a:schemeClr>
                      </a:gs>
                      <a:gs pos="74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FAIL….</a:t>
              </a:r>
              <a:endParaRPr lang="ko-KR" altLang="en-US" sz="115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50000"/>
                      </a:schemeClr>
                    </a:gs>
                    <a:gs pos="74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510002"/>
              <a:chOff x="2046514" y="3980906"/>
              <a:chExt cx="4068558" cy="251000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50885" y="4274917"/>
                <a:ext cx="354184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RETRY</a:t>
                </a:r>
                <a:endParaRPr lang="ko-KR" altLang="en-US" sz="66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6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53089" y="-62173"/>
            <a:ext cx="10444625" cy="6912916"/>
            <a:chOff x="653089" y="-62173"/>
            <a:chExt cx="10444625" cy="6912916"/>
          </a:xfrm>
        </p:grpSpPr>
        <p:sp>
          <p:nvSpPr>
            <p:cNvPr id="8" name="이등변 삼각형 7"/>
            <p:cNvSpPr/>
            <p:nvPr/>
          </p:nvSpPr>
          <p:spPr>
            <a:xfrm rot="13245922">
              <a:off x="3791003" y="4628708"/>
              <a:ext cx="775703" cy="997440"/>
            </a:xfrm>
            <a:prstGeom prst="triangle">
              <a:avLst>
                <a:gd name="adj" fmla="val 81608"/>
              </a:avLst>
            </a:prstGeom>
            <a:solidFill>
              <a:srgbClr val="FFF2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165600" y="724461"/>
              <a:ext cx="6572114" cy="4282967"/>
            </a:xfrm>
            <a:prstGeom prst="roundRect">
              <a:avLst>
                <a:gd name="adj" fmla="val 801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0377714" y="364462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bg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X</a:t>
              </a:r>
              <a:endParaRPr lang="ko-KR" altLang="en-US" sz="4000" dirty="0">
                <a:ln w="2540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>
              <a:off x="653089" y="3795489"/>
              <a:ext cx="4078567" cy="305525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97827" y="3972987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4343FF"/>
                  </a:solidFill>
                  <a:latin typeface="Arial Black" panose="020B0A04020102020204" pitchFamily="34" charset="0"/>
                </a:rPr>
                <a:t>SOUND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4343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4759" y="3169646"/>
              <a:ext cx="3132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PROGRAM</a:t>
              </a:r>
              <a:endParaRPr lang="ko-KR" altLang="en-US" sz="4000" dirty="0">
                <a:ln w="2540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7997" y="2242050"/>
              <a:ext cx="2946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DESIGN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7827" y="1393815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FF8989"/>
                  </a:solidFill>
                  <a:latin typeface="Arial Black" panose="020B0A04020102020204" pitchFamily="34" charset="0"/>
                </a:rPr>
                <a:t>ART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FF8989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111657" y="724461"/>
              <a:ext cx="4680000" cy="0"/>
            </a:xfrm>
            <a:prstGeom prst="line">
              <a:avLst/>
            </a:prstGeom>
            <a:ln w="3810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5236138" y="-62173"/>
              <a:ext cx="4431037" cy="1539295"/>
              <a:chOff x="5757019" y="114569"/>
              <a:chExt cx="4431037" cy="1539295"/>
            </a:xfrm>
          </p:grpSpPr>
          <p:sp>
            <p:nvSpPr>
              <p:cNvPr id="13" name="TextBox 12"/>
              <p:cNvSpPr txBox="1"/>
              <p:nvPr/>
            </p:nvSpPr>
            <p:spPr>
              <a:xfrm rot="21120000">
                <a:off x="5757019" y="320036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21300000">
                <a:off x="6553363" y="170995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21480000">
                <a:off x="7352572" y="114569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20000">
                <a:off x="8074384" y="115575"/>
                <a:ext cx="9701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D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300000">
                <a:off x="8883226" y="188389"/>
                <a:ext cx="57099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I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480000">
                <a:off x="9275627" y="330425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530704" y="1392218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김민정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0704" y="2242049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이규원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26644" y="3073046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박주형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36871" y="3922877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</a:t>
              </a:r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윤성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126706" y="4590636"/>
              <a:ext cx="604950" cy="438564"/>
            </a:xfrm>
            <a:prstGeom prst="roundRect">
              <a:avLst>
                <a:gd name="adj" fmla="val 22097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2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9218" y="-30413"/>
            <a:ext cx="9880910" cy="6173111"/>
            <a:chOff x="1189218" y="-30413"/>
            <a:chExt cx="9880910" cy="617311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0" t="14067" r="20339" b="36003"/>
            <a:stretch/>
          </p:blipFill>
          <p:spPr>
            <a:xfrm rot="184032">
              <a:off x="8189203" y="2980291"/>
              <a:ext cx="1874872" cy="176409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4161">
              <a:off x="1189218" y="2820445"/>
              <a:ext cx="2344864" cy="293107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6" t="13756" r="20715" b="26377"/>
            <a:stretch/>
          </p:blipFill>
          <p:spPr>
            <a:xfrm rot="980653">
              <a:off x="6691061" y="2278723"/>
              <a:ext cx="1948941" cy="218668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 rot="21373785">
              <a:off x="3193975" y="-30413"/>
              <a:ext cx="3629628" cy="271895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3824603" y="2890301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68538" y="310557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567191" y="2992893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209551" y="4167165"/>
              <a:ext cx="1768398" cy="17114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00654" y="4098577"/>
              <a:ext cx="1937696" cy="17416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068589" y="4008729"/>
              <a:ext cx="1433857" cy="21339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132766" y="4234098"/>
              <a:ext cx="1733331" cy="17029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414753" y="3761763"/>
              <a:ext cx="2256691" cy="21752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9170466" y="3960321"/>
              <a:ext cx="1899662" cy="187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371813" y="4240518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382455" y="212402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169274" y="2349396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414439" y="1902754"/>
              <a:ext cx="2220686" cy="232307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 rot="21154713">
              <a:off x="2539516" y="1633132"/>
              <a:ext cx="419121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0" dirty="0" smtClean="0">
                  <a:ln w="44450">
                    <a:solidFill>
                      <a:schemeClr val="bg1"/>
                    </a:solidFill>
                  </a:ln>
                  <a:solidFill>
                    <a:srgbClr val="FFFF75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a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t</a:t>
              </a:r>
              <a:endParaRPr lang="ko-KR" altLang="en-US" sz="14400" dirty="0">
                <a:ln w="44450">
                  <a:solidFill>
                    <a:schemeClr val="bg1"/>
                  </a:solidFill>
                </a:ln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1650" y="3585368"/>
              <a:ext cx="857581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Go,</a:t>
              </a:r>
              <a:r>
                <a:rPr lang="en-US" altLang="ko-KR" sz="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FF37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Ba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6969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5D5DFF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k</a:t>
              </a:r>
              <a:endParaRPr lang="ko-KR" altLang="en-US" sz="12000" dirty="0">
                <a:ln w="44450">
                  <a:solidFill>
                    <a:schemeClr val="bg1"/>
                  </a:solidFill>
                </a:ln>
                <a:solidFill>
                  <a:srgbClr val="5D5DFF"/>
                </a:solidFill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8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494814" y="2400299"/>
            <a:ext cx="3842657" cy="1577576"/>
            <a:chOff x="7494814" y="2400299"/>
            <a:chExt cx="3842657" cy="15775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2472" y="2685213"/>
              <a:ext cx="344184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CREDIT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49557" y="2400299"/>
            <a:ext cx="3842657" cy="1569859"/>
            <a:chOff x="7494814" y="2400299"/>
            <a:chExt cx="3842657" cy="156985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7355" y="2677496"/>
              <a:ext cx="35085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START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58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87684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891156" y="0"/>
              <a:ext cx="1300843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768443" y="0"/>
              <a:ext cx="2122712" cy="15185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68443" y="3429000"/>
              <a:ext cx="2122712" cy="3429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630885" y="3629308"/>
              <a:ext cx="3962400" cy="2881426"/>
              <a:chOff x="6937828" y="3444988"/>
              <a:chExt cx="3962400" cy="2881426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6" y="3701143"/>
                <a:ext cx="3701142" cy="2625271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정육점으로 달려오는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고양이를 확인합니다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이 고양이는 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오리 고기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중간 크기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를 </a:t>
                </a:r>
                <a:r>
                  <a:rPr lang="ko-KR" altLang="en-US" sz="2500" dirty="0" err="1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원하는군요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05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-1"/>
            <a:ext cx="12192001" cy="6860156"/>
            <a:chOff x="-1" y="-1"/>
            <a:chExt cx="12192001" cy="68601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179615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41570" y="0"/>
              <a:ext cx="615043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614" y="-1"/>
              <a:ext cx="4016829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9613" y="3282043"/>
              <a:ext cx="5861957" cy="35759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9" y="531245"/>
              <a:ext cx="4893129" cy="2244612"/>
              <a:chOff x="6937828" y="3444988"/>
              <a:chExt cx="4615542" cy="224461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354285" cy="198845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고양이가 원하는 고기가 있는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냉장고 칸이 노란색으로 표시됩니다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눌러서 꺼내도록 합시다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96443" y="15989"/>
              <a:ext cx="1845127" cy="153522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38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45630" y="0"/>
              <a:ext cx="634637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421087" cy="362715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3" y="6662056"/>
              <a:ext cx="5421087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6000" y="4466430"/>
              <a:ext cx="4109356" cy="1820070"/>
              <a:chOff x="6937828" y="3444988"/>
              <a:chExt cx="4109356" cy="182007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3848099" cy="1563915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적당한 위치를 터치해서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도마에 놓인 고기를 자릅니다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27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" y="0"/>
            <a:ext cx="12192002" cy="6858000"/>
            <a:chOff x="-3" y="0"/>
            <a:chExt cx="12192002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0"/>
              <a:ext cx="12192001" cy="685457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12970" y="0"/>
              <a:ext cx="6379029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388428" cy="362930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1" y="6694714"/>
              <a:ext cx="5388429" cy="16328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7" y="4053850"/>
              <a:ext cx="4816928" cy="2232650"/>
              <a:chOff x="6937828" y="3444988"/>
              <a:chExt cx="4816928" cy="223265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4"/>
                <a:ext cx="4555671" cy="1976494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자른 위치에 따라 제대로 잘랐는지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판정을 해줍니다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정확하게 자를수록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보상을 많이 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38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" y="0"/>
            <a:ext cx="12192002" cy="6858000"/>
            <a:chOff x="-3" y="0"/>
            <a:chExt cx="12192002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0"/>
              <a:ext cx="12192001" cy="685457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2" y="0"/>
              <a:ext cx="8605157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776857" y="0"/>
              <a:ext cx="1415142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5157" y="0"/>
              <a:ext cx="2171698" cy="32820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418112" y="4013028"/>
              <a:ext cx="4991102" cy="2371442"/>
              <a:chOff x="6937828" y="3444988"/>
              <a:chExt cx="4991102" cy="237144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729845" cy="211528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잘린 고기가 오른쪽 화면으로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넘어가고 타이밍에 맞춰서 화면을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터치하면 고기를 던질 수 있습니다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99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싹둑싹둑 잘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잘리는군요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칼이 움직이는 속도가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오기 힘들어졌네요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고양이들의 이동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5192212" y="2744090"/>
            <a:ext cx="1801372" cy="1801372"/>
          </a:xfrm>
          <a:prstGeom prst="ellipse">
            <a:avLst/>
          </a:prstGeom>
          <a:solidFill>
            <a:srgbClr val="B7B7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66114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765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FF00"/>
                </a:solidFill>
                <a:latin typeface="Arial Black" panose="020B0A04020102020204" pitchFamily="34" charset="0"/>
              </a:rPr>
              <a:t>M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1416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S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255</Words>
  <Application>Microsoft Office PowerPoint</Application>
  <PresentationFormat>와이드스크린</PresentationFormat>
  <Paragraphs>123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배달의민족 주아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69</cp:revision>
  <dcterms:created xsi:type="dcterms:W3CDTF">2017-04-01T05:49:10Z</dcterms:created>
  <dcterms:modified xsi:type="dcterms:W3CDTF">2017-04-05T09:33:19Z</dcterms:modified>
</cp:coreProperties>
</file>