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D00000"/>
    <a:srgbClr val="9B0000"/>
    <a:srgbClr val="CB4DCE"/>
    <a:srgbClr val="954ECA"/>
    <a:srgbClr val="E4D3F1"/>
    <a:srgbClr val="EADCF4"/>
    <a:srgbClr val="DCC5ED"/>
    <a:srgbClr val="76717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돈을 많이 버셨군요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정육점에 오기 힘들어집니다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146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46</cp:revision>
  <dcterms:created xsi:type="dcterms:W3CDTF">2017-04-01T05:49:10Z</dcterms:created>
  <dcterms:modified xsi:type="dcterms:W3CDTF">2017-04-02T03:05:18Z</dcterms:modified>
</cp:coreProperties>
</file>