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5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64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6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76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98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3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23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08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02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E641-244E-4C0A-9568-98122E560290}" type="datetimeFigureOut">
              <a:rPr lang="ko-KR" altLang="en-US" smtClean="0"/>
              <a:t>2017-05-14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B0736-0C5E-467B-B877-A4608BAF96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png"/><Relationship Id="rId7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2046" y="2705725"/>
            <a:ext cx="95881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 err="1" smtClean="0">
                <a:solidFill>
                  <a:schemeClr val="bg1"/>
                </a:solidFill>
                <a:latin typeface="Blackadder ITC" panose="04020505051007020D02" pitchFamily="82" charset="0"/>
              </a:rPr>
              <a:t>Charpter</a:t>
            </a:r>
            <a:r>
              <a:rPr lang="en-US" altLang="ko-KR" sz="8800" dirty="0" smtClean="0">
                <a:solidFill>
                  <a:schemeClr val="bg1"/>
                </a:solidFill>
                <a:latin typeface="Blackadder ITC" panose="04020505051007020D02" pitchFamily="82" charset="0"/>
              </a:rPr>
              <a:t> 2. Submerged</a:t>
            </a:r>
            <a:endParaRPr lang="ko-KR" altLang="en-US" sz="8800" dirty="0">
              <a:solidFill>
                <a:schemeClr val="bg1"/>
              </a:solidFill>
              <a:latin typeface="Blackadder ITC" panose="0402050505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51731" y="741680"/>
            <a:ext cx="587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너 혼자서 나쁜 기억 속에서</a:t>
            </a:r>
            <a:endParaRPr lang="en-US" altLang="ko-KR" sz="2800" dirty="0"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아프지 않도록 곁에 </a:t>
            </a:r>
            <a:r>
              <a:rPr lang="ko-KR" altLang="en-US" sz="2800" dirty="0" err="1" smtClean="0">
                <a:ea typeface="문체부 바탕체" panose="02030609000101010101" pitchFamily="17" charset="-127"/>
              </a:rPr>
              <a:t>있을께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.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" y="4063725"/>
            <a:ext cx="792597" cy="158519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9" b="19854" l="59310" r="770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00" r="22256" b="79602"/>
          <a:stretch/>
        </p:blipFill>
        <p:spPr>
          <a:xfrm>
            <a:off x="2238386" y="4732134"/>
            <a:ext cx="1018903" cy="10666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r="48502"/>
          <a:stretch/>
        </p:blipFill>
        <p:spPr>
          <a:xfrm flipH="1">
            <a:off x="1033449" y="4251960"/>
            <a:ext cx="898930" cy="13969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34" y="1977650"/>
            <a:ext cx="1123406" cy="1123406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9" y="5630464"/>
            <a:ext cx="634921" cy="63492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2" y="5630464"/>
            <a:ext cx="634921" cy="6349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63" y="5630464"/>
            <a:ext cx="634921" cy="6349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84" y="5630464"/>
            <a:ext cx="634921" cy="6349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98" y="5630464"/>
            <a:ext cx="634921" cy="63492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33" y="5630463"/>
            <a:ext cx="634921" cy="63492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54" y="5630463"/>
            <a:ext cx="634921" cy="63492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" y="4063725"/>
            <a:ext cx="792597" cy="158519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5" y="2612572"/>
            <a:ext cx="634921" cy="3652812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29" b="19854" l="59310" r="770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00" r="22256" b="79602"/>
          <a:stretch/>
        </p:blipFill>
        <p:spPr>
          <a:xfrm>
            <a:off x="2238386" y="4732134"/>
            <a:ext cx="1018903" cy="106666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19" y="5612008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91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68" y="3551633"/>
            <a:ext cx="634921" cy="63492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89" y="3551633"/>
            <a:ext cx="634921" cy="6349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0" y="3551633"/>
            <a:ext cx="634921" cy="6349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31" y="3551633"/>
            <a:ext cx="634921" cy="6349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45" y="3551633"/>
            <a:ext cx="634921" cy="6349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66" y="3551633"/>
            <a:ext cx="634921" cy="63492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87" y="3551633"/>
            <a:ext cx="634921" cy="63492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08" y="3551633"/>
            <a:ext cx="634921" cy="634921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65" y="4528765"/>
            <a:ext cx="1123406" cy="112340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67" y="4186554"/>
            <a:ext cx="634921" cy="267144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036" y="3548479"/>
            <a:ext cx="634921" cy="63492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829" y="3550345"/>
            <a:ext cx="634921" cy="63492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43" y="3546613"/>
            <a:ext cx="634921" cy="63492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3" r="48502"/>
          <a:stretch/>
        </p:blipFill>
        <p:spPr>
          <a:xfrm flipH="1">
            <a:off x="5760884" y="2149654"/>
            <a:ext cx="898930" cy="13969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800" y="1705463"/>
            <a:ext cx="95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22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075057"/>
            <a:ext cx="9997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도망치고 싶을 때는 욕조 속으로 들어갔다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086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932" y="2767280"/>
            <a:ext cx="95881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물 속에 있으면 주변은 고요해지고</a:t>
            </a:r>
            <a:endParaRPr lang="en-US" altLang="ko-KR" sz="4000" dirty="0" smtClean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싫은 기억을 잠시나마 잊을 수 있었다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.</a:t>
            </a:r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 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783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1932" y="3075057"/>
            <a:ext cx="958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잠시뿐이지만</a:t>
            </a:r>
            <a:r>
              <a:rPr lang="en-US" altLang="ko-KR" sz="4000" dirty="0" smtClean="0">
                <a:solidFill>
                  <a:schemeClr val="bg1"/>
                </a:solidFill>
                <a:latin typeface="+mj-ea"/>
                <a:ea typeface="문체부 바탕체" panose="02030609000101010101" pitchFamily="17" charset="-127"/>
              </a:rPr>
              <a:t>…..</a:t>
            </a:r>
            <a:endParaRPr lang="ko-KR" altLang="en-US" sz="4000" dirty="0">
              <a:solidFill>
                <a:schemeClr val="bg1"/>
              </a:solidFill>
              <a:latin typeface="+mj-ea"/>
              <a:ea typeface="문체부 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928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4053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3634053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3634053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3634053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3634053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3634053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3634053"/>
            <a:ext cx="634921" cy="634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0" y="3634053"/>
            <a:ext cx="634921" cy="6349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8" y="3634053"/>
            <a:ext cx="634921" cy="6349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9" y="3634053"/>
            <a:ext cx="634921" cy="6349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50" y="3634053"/>
            <a:ext cx="634921" cy="634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1" y="3634053"/>
            <a:ext cx="634921" cy="6349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5" y="3634053"/>
            <a:ext cx="634921" cy="634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06" y="3634053"/>
            <a:ext cx="634921" cy="6349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27" y="3634053"/>
            <a:ext cx="634921" cy="6349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48" y="3634053"/>
            <a:ext cx="634921" cy="63492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5172890"/>
            <a:ext cx="11976225" cy="1685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310427" y="741680"/>
            <a:ext cx="53553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나는 </a:t>
            </a:r>
            <a:r>
              <a:rPr lang="ko-KR" altLang="en-US" sz="2800" dirty="0" err="1" smtClean="0">
                <a:ea typeface="문체부 바탕체" panose="02030609000101010101" pitchFamily="17" charset="-127"/>
              </a:rPr>
              <a:t>그림자라</a:t>
            </a:r>
            <a:r>
              <a:rPr lang="ko-KR" altLang="en-US" sz="2800" dirty="0" smtClean="0">
                <a:ea typeface="문체부 바탕체" panose="02030609000101010101" pitchFamily="17" charset="-127"/>
              </a:rPr>
              <a:t> 물이 </a:t>
            </a:r>
            <a:r>
              <a:rPr lang="ko-KR" altLang="en-US" sz="2800" dirty="0" smtClean="0">
                <a:ea typeface="문체부 바탕체" panose="02030609000101010101" pitchFamily="17" charset="-127"/>
              </a:rPr>
              <a:t>어떤</a:t>
            </a:r>
            <a:endParaRPr lang="en-US" altLang="ko-KR" sz="2800" dirty="0" smtClean="0"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느낌인지는 모르지만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296" y="2237094"/>
            <a:ext cx="748369" cy="1396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69" y="3634053"/>
            <a:ext cx="634921" cy="6349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83" y="3634053"/>
            <a:ext cx="634921" cy="6349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04" y="3634053"/>
            <a:ext cx="634921" cy="63492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27" y="4268974"/>
            <a:ext cx="1123406" cy="1123406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0185" y="4504106"/>
            <a:ext cx="1123406" cy="11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1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4053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3634053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3634053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3634053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3634053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3634053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3634053"/>
            <a:ext cx="634921" cy="634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0" y="3634053"/>
            <a:ext cx="634921" cy="6349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8" y="3634053"/>
            <a:ext cx="634921" cy="6349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29" y="3634053"/>
            <a:ext cx="634921" cy="6349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750" y="3634053"/>
            <a:ext cx="634921" cy="63492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71" y="3634053"/>
            <a:ext cx="634921" cy="63492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685" y="3634053"/>
            <a:ext cx="634921" cy="63492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606" y="3634053"/>
            <a:ext cx="634921" cy="63492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527" y="3634053"/>
            <a:ext cx="634921" cy="63492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448" y="3634053"/>
            <a:ext cx="634921" cy="634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51731" y="741680"/>
            <a:ext cx="587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물 속에 있을 때 네가 평안해한다는 것은 느낄 수 있었어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296" y="2237094"/>
            <a:ext cx="748369" cy="1396959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369" y="3634053"/>
            <a:ext cx="634921" cy="63492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83" y="3634053"/>
            <a:ext cx="634921" cy="634921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1304" y="3634053"/>
            <a:ext cx="634921" cy="634921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5172890"/>
            <a:ext cx="11976225" cy="1685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28" y="4268974"/>
            <a:ext cx="1123406" cy="1123406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01" y="4512814"/>
            <a:ext cx="1123406" cy="11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0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4053"/>
            <a:ext cx="634921" cy="63492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3634053"/>
            <a:ext cx="634921" cy="63492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3634053"/>
            <a:ext cx="634921" cy="63492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3634053"/>
            <a:ext cx="634921" cy="6349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777" y="3634053"/>
            <a:ext cx="634921" cy="6349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698" y="3634053"/>
            <a:ext cx="634921" cy="6349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19" y="3634053"/>
            <a:ext cx="634921" cy="6349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540" y="3634053"/>
            <a:ext cx="634921" cy="63492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908" y="3634053"/>
            <a:ext cx="634921" cy="634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51731" y="741680"/>
            <a:ext cx="587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네가 잠시 뒤 물에서 나와 다시</a:t>
            </a:r>
            <a:endParaRPr lang="en-US" altLang="ko-KR" sz="2800" dirty="0" smtClean="0"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불안에 떨던 것도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…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296" y="2237094"/>
            <a:ext cx="748369" cy="139695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1" y="5172890"/>
            <a:ext cx="11262738" cy="1685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276" y="3634053"/>
            <a:ext cx="634921" cy="63492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97" y="3634052"/>
            <a:ext cx="634921" cy="63492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211" y="3634051"/>
            <a:ext cx="634921" cy="63492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225" y="3634050"/>
            <a:ext cx="634921" cy="63492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947" y="3634050"/>
            <a:ext cx="634921" cy="63492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868" y="3634049"/>
            <a:ext cx="634921" cy="6349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0882" y="3634048"/>
            <a:ext cx="634921" cy="6349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96" y="3634047"/>
            <a:ext cx="634921" cy="63492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910" y="3634046"/>
            <a:ext cx="634921" cy="6349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65" y="3159682"/>
            <a:ext cx="476250" cy="47625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92" y="2709013"/>
            <a:ext cx="476250" cy="47625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838" y="2229921"/>
            <a:ext cx="476250" cy="47625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65" y="1779252"/>
            <a:ext cx="476250" cy="47625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088" y="2169303"/>
            <a:ext cx="785533" cy="1571066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632" y="3618682"/>
            <a:ext cx="634921" cy="6349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738" y="4253603"/>
            <a:ext cx="634921" cy="2671445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5803" y="4611180"/>
            <a:ext cx="1123406" cy="112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3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051731" y="741680"/>
            <a:ext cx="5872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네가 잠시 뒤 물에서 나와 다시</a:t>
            </a:r>
            <a:endParaRPr lang="en-US" altLang="ko-KR" sz="2800" dirty="0" smtClean="0">
              <a:ea typeface="문체부 바탕체" panose="02030609000101010101" pitchFamily="17" charset="-127"/>
            </a:endParaRPr>
          </a:p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불안에 떨던 것도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…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3296" y="2237094"/>
            <a:ext cx="748369" cy="1396959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0" y="5172890"/>
            <a:ext cx="5079367" cy="16851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4055"/>
            <a:ext cx="634921" cy="634921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" y="3617683"/>
            <a:ext cx="634921" cy="63492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42" y="3592844"/>
            <a:ext cx="634921" cy="63492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763" y="3594132"/>
            <a:ext cx="634921" cy="634921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84" y="3592844"/>
            <a:ext cx="634921" cy="634921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05" y="3576472"/>
            <a:ext cx="634921" cy="634921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526" y="3551633"/>
            <a:ext cx="634921" cy="634921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47" y="3552921"/>
            <a:ext cx="634921" cy="634921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68" y="3551633"/>
            <a:ext cx="634921" cy="63492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289" y="3551633"/>
            <a:ext cx="634921" cy="63492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10" y="3551633"/>
            <a:ext cx="634921" cy="63492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131" y="3551633"/>
            <a:ext cx="634921" cy="634921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45" y="3551633"/>
            <a:ext cx="634921" cy="63492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066" y="3551633"/>
            <a:ext cx="634921" cy="634921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5987" y="3551633"/>
            <a:ext cx="634921" cy="634921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908" y="3551633"/>
            <a:ext cx="634921" cy="6349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61" y="3074095"/>
            <a:ext cx="476250" cy="47625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988" y="2623426"/>
            <a:ext cx="476250" cy="47625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334" y="2144334"/>
            <a:ext cx="476250" cy="47625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161" y="1693665"/>
            <a:ext cx="476250" cy="4762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584" y="2083716"/>
            <a:ext cx="785533" cy="157106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065" y="4528765"/>
            <a:ext cx="1123406" cy="112340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67" y="4186554"/>
            <a:ext cx="634921" cy="267144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036" y="3548479"/>
            <a:ext cx="634921" cy="63492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829" y="3550345"/>
            <a:ext cx="634921" cy="63492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243" y="3546613"/>
            <a:ext cx="634921" cy="634921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4496" y="2018712"/>
            <a:ext cx="766461" cy="153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9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2612572"/>
            <a:ext cx="5013674" cy="30363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051731" y="741680"/>
            <a:ext cx="587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ea typeface="문체부 바탕체" panose="02030609000101010101" pitchFamily="17" charset="-127"/>
              </a:rPr>
              <a:t>하지만 이젠 괜찮아</a:t>
            </a:r>
            <a:r>
              <a:rPr lang="en-US" altLang="ko-KR" sz="2800" dirty="0" smtClean="0">
                <a:ea typeface="문체부 바탕체" panose="02030609000101010101" pitchFamily="17" charset="-127"/>
              </a:rPr>
              <a:t>.</a:t>
            </a:r>
            <a:endParaRPr lang="ko-KR" altLang="en-US" sz="2800" dirty="0">
              <a:ea typeface="문체부 바탕체" panose="02030609000101010101" pitchFamily="17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97760" y="4251960"/>
            <a:ext cx="748369" cy="139695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00" b="90000" l="5500" r="94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34" y="1977650"/>
            <a:ext cx="1123406" cy="112340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878" y="5648919"/>
            <a:ext cx="634921" cy="63492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3" y="5648919"/>
            <a:ext cx="634921" cy="634921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964" y="5648919"/>
            <a:ext cx="634921" cy="634921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85" y="5648919"/>
            <a:ext cx="634921" cy="634921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899" y="5648919"/>
            <a:ext cx="634921" cy="634921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834" y="5648918"/>
            <a:ext cx="634921" cy="634921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755" y="5648918"/>
            <a:ext cx="634921" cy="6349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66" y="4063725"/>
            <a:ext cx="792597" cy="15851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675" y="2612572"/>
            <a:ext cx="634921" cy="3652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29" b="19854" l="59310" r="770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300" r="22256" b="79602"/>
          <a:stretch/>
        </p:blipFill>
        <p:spPr>
          <a:xfrm>
            <a:off x="2238386" y="4732134"/>
            <a:ext cx="1018903" cy="1066664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20" y="5630463"/>
            <a:ext cx="634921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72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75</Words>
  <Application>Microsoft Office PowerPoint</Application>
  <PresentationFormat>와이드스크린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문체부 바탕체</vt:lpstr>
      <vt:lpstr>Arial</vt:lpstr>
      <vt:lpstr>Blackadder ITC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EQ1</dc:creator>
  <cp:lastModifiedBy>EQ1</cp:lastModifiedBy>
  <cp:revision>10</cp:revision>
  <dcterms:created xsi:type="dcterms:W3CDTF">2017-05-13T12:35:38Z</dcterms:created>
  <dcterms:modified xsi:type="dcterms:W3CDTF">2017-05-13T17:15:33Z</dcterms:modified>
</cp:coreProperties>
</file>