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68" r:id="rId5"/>
    <p:sldId id="270" r:id="rId6"/>
    <p:sldId id="271" r:id="rId7"/>
    <p:sldId id="272" r:id="rId8"/>
    <p:sldId id="261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5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4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6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6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6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0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9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3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0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2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3E641-244E-4C0A-9568-98122E56029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5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1932" y="2705725"/>
            <a:ext cx="95881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err="1" smtClean="0">
                <a:solidFill>
                  <a:schemeClr val="bg1"/>
                </a:solidFill>
                <a:latin typeface="Blackadder ITC" panose="04020505051007020D02" pitchFamily="82" charset="0"/>
              </a:rPr>
              <a:t>Charpter</a:t>
            </a:r>
            <a:r>
              <a:rPr lang="en-US" altLang="ko-KR" sz="8800" dirty="0" smtClean="0">
                <a:solidFill>
                  <a:schemeClr val="bg1"/>
                </a:solidFill>
                <a:latin typeface="Blackadder ITC" panose="04020505051007020D02" pitchFamily="82" charset="0"/>
              </a:rPr>
              <a:t> 3. Solitude</a:t>
            </a:r>
            <a:endParaRPr lang="ko-KR" altLang="en-US" sz="8800" dirty="0">
              <a:solidFill>
                <a:schemeClr val="bg1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802"/>
            <a:ext cx="634921" cy="634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" y="5867802"/>
            <a:ext cx="634921" cy="6349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42" y="5867802"/>
            <a:ext cx="634921" cy="6349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63" y="5867802"/>
            <a:ext cx="634921" cy="6349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7" y="5867802"/>
            <a:ext cx="634921" cy="6349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98" y="5867802"/>
            <a:ext cx="634921" cy="6349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19" y="5867802"/>
            <a:ext cx="634921" cy="6349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62" y="5273148"/>
            <a:ext cx="634921" cy="63492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2" y="5313351"/>
            <a:ext cx="634921" cy="63492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29" y="5313350"/>
            <a:ext cx="634921" cy="63492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3" r="48502"/>
          <a:stretch/>
        </p:blipFill>
        <p:spPr>
          <a:xfrm flipH="1">
            <a:off x="2147011" y="4470843"/>
            <a:ext cx="898930" cy="139695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36" y="4322875"/>
            <a:ext cx="792597" cy="1585194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096" y="5867802"/>
            <a:ext cx="634921" cy="634921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017" y="5867802"/>
            <a:ext cx="634921" cy="634921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938" y="5867802"/>
            <a:ext cx="634921" cy="634921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59" y="5867802"/>
            <a:ext cx="634921" cy="63492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873" y="5867802"/>
            <a:ext cx="634921" cy="63492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794" y="5867802"/>
            <a:ext cx="634921" cy="634921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13" y="5232881"/>
            <a:ext cx="634921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2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802"/>
            <a:ext cx="634921" cy="634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" y="5867802"/>
            <a:ext cx="634921" cy="6349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42" y="5867802"/>
            <a:ext cx="634921" cy="6349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63" y="5867802"/>
            <a:ext cx="634921" cy="6349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7" y="5867802"/>
            <a:ext cx="634921" cy="6349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98" y="5867802"/>
            <a:ext cx="634921" cy="6349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19" y="5867802"/>
            <a:ext cx="634921" cy="6349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62" y="5273148"/>
            <a:ext cx="634921" cy="63492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2" y="5313351"/>
            <a:ext cx="634921" cy="63492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38" y="5313350"/>
            <a:ext cx="634921" cy="6349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13" y="5232881"/>
            <a:ext cx="634921" cy="63492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36" y="4322875"/>
            <a:ext cx="792597" cy="15851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40" y="5908069"/>
            <a:ext cx="633600" cy="6336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61" y="5908069"/>
            <a:ext cx="633600" cy="6336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61" y="5908069"/>
            <a:ext cx="633600" cy="6336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982" y="5908069"/>
            <a:ext cx="633600" cy="6336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261" y="5908069"/>
            <a:ext cx="633600" cy="6336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182" y="5908069"/>
            <a:ext cx="633600" cy="6336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82" y="5908069"/>
            <a:ext cx="633600" cy="6336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5374" y="4530583"/>
            <a:ext cx="748369" cy="139695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82" y="5867802"/>
            <a:ext cx="634921" cy="63492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303" y="5867802"/>
            <a:ext cx="634921" cy="63492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224" y="5867802"/>
            <a:ext cx="634921" cy="63492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145" y="5867802"/>
            <a:ext cx="634921" cy="63492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159" y="5867802"/>
            <a:ext cx="634921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8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802"/>
            <a:ext cx="634921" cy="634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" y="5867802"/>
            <a:ext cx="634921" cy="6349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42" y="5867802"/>
            <a:ext cx="634921" cy="6349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63" y="5867802"/>
            <a:ext cx="634921" cy="6349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7" y="5867802"/>
            <a:ext cx="634921" cy="6349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98" y="5867802"/>
            <a:ext cx="634921" cy="6349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19" y="5867802"/>
            <a:ext cx="634921" cy="63492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15778" y="741680"/>
            <a:ext cx="6149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ea typeface="문체부 바탕체" panose="02030609000101010101" pitchFamily="17" charset="-127"/>
              </a:rPr>
              <a:t>대부분의 사람들은 태어나면서부터 자연스럽게 가지고 있지만</a:t>
            </a:r>
            <a:endParaRPr lang="ko-KR" altLang="en-US" sz="2800" dirty="0">
              <a:ea typeface="문체부 바탕체" panose="02030609000101010101" pitchFamily="17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57" y="5232881"/>
            <a:ext cx="634921" cy="63492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633" y="5867802"/>
            <a:ext cx="634921" cy="63492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54" y="5867802"/>
            <a:ext cx="634921" cy="63492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475" y="5867802"/>
            <a:ext cx="634921" cy="63492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96" y="5867802"/>
            <a:ext cx="634921" cy="63492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10" y="5867802"/>
            <a:ext cx="634921" cy="63492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3" r="48502"/>
          <a:stretch/>
        </p:blipFill>
        <p:spPr>
          <a:xfrm flipH="1">
            <a:off x="815504" y="4470843"/>
            <a:ext cx="898930" cy="139695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91" y="5391552"/>
            <a:ext cx="476250" cy="47625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91" y="4916657"/>
            <a:ext cx="476250" cy="47625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91" y="4441763"/>
            <a:ext cx="476250" cy="47625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91" y="3966868"/>
            <a:ext cx="476250" cy="47625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331" y="5867802"/>
            <a:ext cx="634921" cy="63492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45" y="5867802"/>
            <a:ext cx="634921" cy="63492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266" y="5867802"/>
            <a:ext cx="634921" cy="63492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87" y="5867802"/>
            <a:ext cx="634921" cy="634921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108" y="5867802"/>
            <a:ext cx="634921" cy="634921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122" y="5867802"/>
            <a:ext cx="634921" cy="63492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043" y="5867802"/>
            <a:ext cx="634921" cy="63492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950" y="5232881"/>
            <a:ext cx="634921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3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802"/>
            <a:ext cx="634921" cy="634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" y="5867802"/>
            <a:ext cx="634921" cy="6349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42" y="5867802"/>
            <a:ext cx="634921" cy="6349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63" y="5867802"/>
            <a:ext cx="634921" cy="6349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7" y="5867802"/>
            <a:ext cx="634921" cy="6349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98" y="5867802"/>
            <a:ext cx="634921" cy="6349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19" y="5867802"/>
            <a:ext cx="634921" cy="63492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15778" y="741680"/>
            <a:ext cx="61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ea typeface="문체부 바탕체" panose="02030609000101010101" pitchFamily="17" charset="-127"/>
              </a:rPr>
              <a:t>너는 항상 찾아 </a:t>
            </a:r>
            <a:r>
              <a:rPr lang="ko-KR" altLang="en-US" sz="2800" dirty="0" smtClean="0">
                <a:ea typeface="문체부 바탕체" panose="02030609000101010101" pitchFamily="17" charset="-127"/>
              </a:rPr>
              <a:t>헤맸었지</a:t>
            </a:r>
            <a:r>
              <a:rPr lang="en-US" altLang="ko-KR" sz="2800" dirty="0" smtClean="0">
                <a:ea typeface="문체부 바탕체" panose="02030609000101010101" pitchFamily="17" charset="-127"/>
              </a:rPr>
              <a:t>.</a:t>
            </a:r>
            <a:endParaRPr lang="ko-KR" altLang="en-US" sz="2800" dirty="0">
              <a:ea typeface="문체부 바탕체" panose="02030609000101010101" pitchFamily="17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633" y="5867802"/>
            <a:ext cx="634921" cy="63492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54" y="5867802"/>
            <a:ext cx="634921" cy="63492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475" y="5867802"/>
            <a:ext cx="634921" cy="63492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96" y="3687310"/>
            <a:ext cx="634921" cy="63492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10" y="3687310"/>
            <a:ext cx="634921" cy="634921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331" y="3687310"/>
            <a:ext cx="634921" cy="63492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45" y="3687310"/>
            <a:ext cx="634921" cy="63492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266" y="3687310"/>
            <a:ext cx="634921" cy="63492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87" y="3687310"/>
            <a:ext cx="634921" cy="634921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108" y="3687310"/>
            <a:ext cx="634921" cy="634921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122" y="3687310"/>
            <a:ext cx="634921" cy="63492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043" y="3687310"/>
            <a:ext cx="634921" cy="63492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81" y="4915420"/>
            <a:ext cx="952382" cy="95238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" y="5232880"/>
            <a:ext cx="634921" cy="63492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3" y="5232880"/>
            <a:ext cx="634921" cy="63492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67" y="5232880"/>
            <a:ext cx="634921" cy="63492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3" r="48502"/>
          <a:stretch/>
        </p:blipFill>
        <p:spPr>
          <a:xfrm flipH="1">
            <a:off x="463188" y="3771377"/>
            <a:ext cx="898930" cy="139695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17" y="2124121"/>
            <a:ext cx="792597" cy="1585194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7962694" y="2444814"/>
            <a:ext cx="1492400" cy="1216642"/>
            <a:chOff x="3695091" y="3987538"/>
            <a:chExt cx="1492400" cy="1216642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091" y="4556504"/>
              <a:ext cx="380952" cy="380952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6491" y="4708904"/>
              <a:ext cx="380952" cy="380952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064" y="4327952"/>
              <a:ext cx="380952" cy="380952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5091" y="4266101"/>
              <a:ext cx="380952" cy="380952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491" y="4418501"/>
              <a:ext cx="380952" cy="380952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042" y="4670828"/>
              <a:ext cx="380952" cy="380952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9442" y="4823228"/>
              <a:ext cx="380952" cy="380952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566" y="4277941"/>
              <a:ext cx="380952" cy="380952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9966" y="4430341"/>
              <a:ext cx="380952" cy="380952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6539" y="4049389"/>
              <a:ext cx="380952" cy="380952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566" y="3987538"/>
              <a:ext cx="380952" cy="380952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0966" y="4139938"/>
              <a:ext cx="380952" cy="380952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517" y="4392265"/>
              <a:ext cx="380952" cy="380952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2917" y="4544665"/>
              <a:ext cx="380952" cy="380952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 rot="20177293">
            <a:off x="9153700" y="2088820"/>
            <a:ext cx="1492400" cy="1216642"/>
            <a:chOff x="3695091" y="3987538"/>
            <a:chExt cx="1492400" cy="1216642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091" y="4556504"/>
              <a:ext cx="380952" cy="380952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6491" y="4708904"/>
              <a:ext cx="380952" cy="38095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064" y="4327952"/>
              <a:ext cx="380952" cy="380952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5091" y="4266101"/>
              <a:ext cx="380952" cy="380952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491" y="4418501"/>
              <a:ext cx="380952" cy="38095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042" y="4670828"/>
              <a:ext cx="380952" cy="380952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9442" y="4823228"/>
              <a:ext cx="380952" cy="380952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566" y="4277941"/>
              <a:ext cx="380952" cy="380952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9966" y="4430341"/>
              <a:ext cx="380952" cy="380952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6539" y="4049389"/>
              <a:ext cx="380952" cy="380952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566" y="3987538"/>
              <a:ext cx="380952" cy="380952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0966" y="4139938"/>
              <a:ext cx="380952" cy="380952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517" y="4392265"/>
              <a:ext cx="380952" cy="380952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2917" y="4544665"/>
              <a:ext cx="380952" cy="380952"/>
            </a:xfrm>
            <a:prstGeom prst="rect">
              <a:avLst/>
            </a:prstGeom>
          </p:spPr>
        </p:pic>
      </p:grpSp>
      <p:grpSp>
        <p:nvGrpSpPr>
          <p:cNvPr id="86" name="그룹 85"/>
          <p:cNvGrpSpPr/>
          <p:nvPr/>
        </p:nvGrpSpPr>
        <p:grpSpPr>
          <a:xfrm rot="1262157">
            <a:off x="9298000" y="2675224"/>
            <a:ext cx="1492400" cy="1216642"/>
            <a:chOff x="3695091" y="3987538"/>
            <a:chExt cx="1492400" cy="1216642"/>
          </a:xfrm>
        </p:grpSpPr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091" y="4556504"/>
              <a:ext cx="380952" cy="380952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6491" y="4708904"/>
              <a:ext cx="380952" cy="380952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064" y="4327952"/>
              <a:ext cx="380952" cy="3809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5091" y="4266101"/>
              <a:ext cx="380952" cy="380952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491" y="4418501"/>
              <a:ext cx="380952" cy="380952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042" y="4670828"/>
              <a:ext cx="380952" cy="380952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9442" y="4823228"/>
              <a:ext cx="380952" cy="380952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566" y="4277941"/>
              <a:ext cx="380952" cy="380952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9966" y="4430341"/>
              <a:ext cx="380952" cy="380952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6539" y="4049389"/>
              <a:ext cx="380952" cy="380952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566" y="3987538"/>
              <a:ext cx="380952" cy="380952"/>
            </a:xfrm>
            <a:prstGeom prst="rect">
              <a:avLst/>
            </a:prstGeom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0966" y="4139938"/>
              <a:ext cx="380952" cy="380952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517" y="4392265"/>
              <a:ext cx="380952" cy="380952"/>
            </a:xfrm>
            <a:prstGeom prst="rect">
              <a:avLst/>
            </a:prstGeom>
          </p:spPr>
        </p:pic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2917" y="4544665"/>
              <a:ext cx="380952" cy="380952"/>
            </a:xfrm>
            <a:prstGeom prst="rect">
              <a:avLst/>
            </a:prstGeom>
          </p:spPr>
        </p:pic>
      </p:grpSp>
      <p:grpSp>
        <p:nvGrpSpPr>
          <p:cNvPr id="101" name="그룹 100"/>
          <p:cNvGrpSpPr/>
          <p:nvPr/>
        </p:nvGrpSpPr>
        <p:grpSpPr>
          <a:xfrm rot="2535148">
            <a:off x="8331362" y="1685741"/>
            <a:ext cx="1492400" cy="1216642"/>
            <a:chOff x="3695091" y="3987538"/>
            <a:chExt cx="1492400" cy="1216642"/>
          </a:xfrm>
        </p:grpSpPr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091" y="4556504"/>
              <a:ext cx="380952" cy="380952"/>
            </a:xfrm>
            <a:prstGeom prst="rect">
              <a:avLst/>
            </a:prstGeom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6491" y="4708904"/>
              <a:ext cx="380952" cy="380952"/>
            </a:xfrm>
            <a:prstGeom prst="rect">
              <a:avLst/>
            </a:prstGeom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064" y="4327952"/>
              <a:ext cx="380952" cy="380952"/>
            </a:xfrm>
            <a:prstGeom prst="rect">
              <a:avLst/>
            </a:prstGeom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5091" y="4266101"/>
              <a:ext cx="380952" cy="380952"/>
            </a:xfrm>
            <a:prstGeom prst="rect">
              <a:avLst/>
            </a:prstGeom>
          </p:spPr>
        </p:pic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491" y="4418501"/>
              <a:ext cx="380952" cy="380952"/>
            </a:xfrm>
            <a:prstGeom prst="rect">
              <a:avLst/>
            </a:prstGeom>
          </p:spPr>
        </p:pic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042" y="4670828"/>
              <a:ext cx="380952" cy="380952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9442" y="4823228"/>
              <a:ext cx="380952" cy="380952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566" y="4277941"/>
              <a:ext cx="380952" cy="380952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9966" y="4430341"/>
              <a:ext cx="380952" cy="380952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6539" y="4049389"/>
              <a:ext cx="380952" cy="380952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566" y="3987538"/>
              <a:ext cx="380952" cy="380952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0966" y="4139938"/>
              <a:ext cx="380952" cy="380952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517" y="4392265"/>
              <a:ext cx="380952" cy="380952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2917" y="4544665"/>
              <a:ext cx="380952" cy="3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503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915778" y="741680"/>
            <a:ext cx="61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ea typeface="문체부 바탕체" panose="02030609000101010101" pitchFamily="17" charset="-127"/>
              </a:rPr>
              <a:t>하지만 이제 그러지 않아도 돼</a:t>
            </a:r>
            <a:r>
              <a:rPr lang="en-US" altLang="ko-KR" sz="2800" dirty="0" smtClean="0">
                <a:ea typeface="문체부 바탕체" panose="02030609000101010101" pitchFamily="17" charset="-127"/>
              </a:rPr>
              <a:t>.</a:t>
            </a:r>
            <a:endParaRPr lang="ko-KR" altLang="en-US" sz="2800" dirty="0">
              <a:ea typeface="문체부 바탕체" panose="02030609000101010101" pitchFamily="17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446"/>
            <a:ext cx="634921" cy="63492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4" y="3715446"/>
            <a:ext cx="634921" cy="63492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35" y="3715446"/>
            <a:ext cx="634921" cy="63492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49" y="3715446"/>
            <a:ext cx="634921" cy="63492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70" y="3715446"/>
            <a:ext cx="634921" cy="63492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91" y="3715446"/>
            <a:ext cx="634921" cy="63492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712" y="3715446"/>
            <a:ext cx="634921" cy="63492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26" y="3715446"/>
            <a:ext cx="634921" cy="63492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47" y="3715446"/>
            <a:ext cx="634921" cy="63492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8650" y="2318487"/>
            <a:ext cx="748369" cy="1396959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68" y="3715446"/>
            <a:ext cx="634921" cy="634921"/>
          </a:xfrm>
          <a:prstGeom prst="rect">
            <a:avLst/>
          </a:prstGeom>
        </p:spPr>
      </p:pic>
      <p:pic>
        <p:nvPicPr>
          <p:cNvPr id="170" name="그림 1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489" y="3715446"/>
            <a:ext cx="634921" cy="634921"/>
          </a:xfrm>
          <a:prstGeom prst="rect">
            <a:avLst/>
          </a:prstGeom>
        </p:spPr>
      </p:pic>
      <p:pic>
        <p:nvPicPr>
          <p:cNvPr id="171" name="그림 1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10" y="3715446"/>
            <a:ext cx="634921" cy="634921"/>
          </a:xfrm>
          <a:prstGeom prst="rect">
            <a:avLst/>
          </a:prstGeom>
        </p:spPr>
      </p:pic>
      <p:pic>
        <p:nvPicPr>
          <p:cNvPr id="172" name="그림 1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331" y="3715446"/>
            <a:ext cx="634921" cy="634921"/>
          </a:xfrm>
          <a:prstGeom prst="rect">
            <a:avLst/>
          </a:prstGeom>
        </p:spPr>
      </p:pic>
      <p:pic>
        <p:nvPicPr>
          <p:cNvPr id="173" name="그림 1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45" y="3715446"/>
            <a:ext cx="634921" cy="634921"/>
          </a:xfrm>
          <a:prstGeom prst="rect">
            <a:avLst/>
          </a:prstGeom>
        </p:spPr>
      </p:pic>
      <p:pic>
        <p:nvPicPr>
          <p:cNvPr id="174" name="그림 1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266" y="3715446"/>
            <a:ext cx="634921" cy="634921"/>
          </a:xfrm>
          <a:prstGeom prst="rect">
            <a:avLst/>
          </a:prstGeom>
        </p:spPr>
      </p:pic>
      <p:pic>
        <p:nvPicPr>
          <p:cNvPr id="175" name="그림 1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87" y="3715446"/>
            <a:ext cx="634921" cy="634921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108" y="3715446"/>
            <a:ext cx="634921" cy="634921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029" y="3715446"/>
            <a:ext cx="634921" cy="634921"/>
          </a:xfrm>
          <a:prstGeom prst="rect">
            <a:avLst/>
          </a:prstGeom>
        </p:spPr>
      </p:pic>
      <p:pic>
        <p:nvPicPr>
          <p:cNvPr id="178" name="그림 1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950" y="3715446"/>
            <a:ext cx="634921" cy="634921"/>
          </a:xfrm>
          <a:prstGeom prst="rect">
            <a:avLst/>
          </a:prstGeom>
        </p:spPr>
      </p:pic>
      <p:pic>
        <p:nvPicPr>
          <p:cNvPr id="181" name="그림 1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7" y="2762946"/>
            <a:ext cx="476250" cy="952500"/>
          </a:xfrm>
          <a:prstGeom prst="rect">
            <a:avLst/>
          </a:prstGeom>
        </p:spPr>
      </p:pic>
      <p:pic>
        <p:nvPicPr>
          <p:cNvPr id="182" name="그림 1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51" y="2762946"/>
            <a:ext cx="476250" cy="952500"/>
          </a:xfrm>
          <a:prstGeom prst="rect">
            <a:avLst/>
          </a:prstGeom>
        </p:spPr>
      </p:pic>
      <p:pic>
        <p:nvPicPr>
          <p:cNvPr id="183" name="그림 1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10" y="2762946"/>
            <a:ext cx="476250" cy="952500"/>
          </a:xfrm>
          <a:prstGeom prst="rect">
            <a:avLst/>
          </a:prstGeom>
        </p:spPr>
      </p:pic>
      <p:pic>
        <p:nvPicPr>
          <p:cNvPr id="184" name="그림 1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84" y="2762946"/>
            <a:ext cx="476250" cy="952500"/>
          </a:xfrm>
          <a:prstGeom prst="rect">
            <a:avLst/>
          </a:prstGeom>
        </p:spPr>
      </p:pic>
      <p:pic>
        <p:nvPicPr>
          <p:cNvPr id="185" name="그림 1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448" y="2762946"/>
            <a:ext cx="476250" cy="952500"/>
          </a:xfrm>
          <a:prstGeom prst="rect">
            <a:avLst/>
          </a:prstGeom>
        </p:spPr>
      </p:pic>
      <p:pic>
        <p:nvPicPr>
          <p:cNvPr id="186" name="그림 1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822" y="2762946"/>
            <a:ext cx="476250" cy="952500"/>
          </a:xfrm>
          <a:prstGeom prst="rect">
            <a:avLst/>
          </a:prstGeom>
        </p:spPr>
      </p:pic>
      <p:pic>
        <p:nvPicPr>
          <p:cNvPr id="187" name="그림 1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81" y="2762946"/>
            <a:ext cx="476250" cy="952500"/>
          </a:xfrm>
          <a:prstGeom prst="rect">
            <a:avLst/>
          </a:prstGeom>
        </p:spPr>
      </p:pic>
      <p:pic>
        <p:nvPicPr>
          <p:cNvPr id="188" name="그림 1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55" y="2762946"/>
            <a:ext cx="476250" cy="952500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530" y="2762946"/>
            <a:ext cx="476250" cy="952500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04" y="2762946"/>
            <a:ext cx="476250" cy="952500"/>
          </a:xfrm>
          <a:prstGeom prst="rect">
            <a:avLst/>
          </a:prstGeom>
        </p:spPr>
      </p:pic>
      <p:pic>
        <p:nvPicPr>
          <p:cNvPr id="191" name="그림 1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63" y="2762946"/>
            <a:ext cx="476250" cy="952500"/>
          </a:xfrm>
          <a:prstGeom prst="rect">
            <a:avLst/>
          </a:prstGeom>
        </p:spPr>
      </p:pic>
      <p:pic>
        <p:nvPicPr>
          <p:cNvPr id="192" name="그림 1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37" y="2762946"/>
            <a:ext cx="476250" cy="952500"/>
          </a:xfrm>
          <a:prstGeom prst="rect">
            <a:avLst/>
          </a:prstGeom>
        </p:spPr>
      </p:pic>
      <p:pic>
        <p:nvPicPr>
          <p:cNvPr id="193" name="그림 1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01" y="2762946"/>
            <a:ext cx="476250" cy="952500"/>
          </a:xfrm>
          <a:prstGeom prst="rect">
            <a:avLst/>
          </a:prstGeom>
        </p:spPr>
      </p:pic>
      <p:pic>
        <p:nvPicPr>
          <p:cNvPr id="194" name="그림 1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575" y="2762946"/>
            <a:ext cx="476250" cy="952500"/>
          </a:xfrm>
          <a:prstGeom prst="rect">
            <a:avLst/>
          </a:prstGeom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234" y="2762946"/>
            <a:ext cx="476250" cy="952500"/>
          </a:xfrm>
          <a:prstGeom prst="rect">
            <a:avLst/>
          </a:prstGeom>
        </p:spPr>
      </p:pic>
      <p:pic>
        <p:nvPicPr>
          <p:cNvPr id="196" name="그림 19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608" y="2762946"/>
            <a:ext cx="476250" cy="9525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77" y="2445605"/>
            <a:ext cx="1269841" cy="1269841"/>
          </a:xfrm>
          <a:prstGeom prst="rect">
            <a:avLst/>
          </a:prstGeom>
        </p:spPr>
      </p:pic>
      <p:pic>
        <p:nvPicPr>
          <p:cNvPr id="197" name="그림 1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972" y="2447248"/>
            <a:ext cx="1269841" cy="1269841"/>
          </a:xfrm>
          <a:prstGeom prst="rect">
            <a:avLst/>
          </a:prstGeom>
        </p:spPr>
      </p:pic>
      <p:pic>
        <p:nvPicPr>
          <p:cNvPr id="198" name="그림 1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29" y="2421944"/>
            <a:ext cx="1269841" cy="1269841"/>
          </a:xfrm>
          <a:prstGeom prst="rect">
            <a:avLst/>
          </a:prstGeom>
        </p:spPr>
      </p:pic>
      <p:pic>
        <p:nvPicPr>
          <p:cNvPr id="199" name="그림 1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58" y="2421944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3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754902" y="741680"/>
            <a:ext cx="666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ea typeface="문체부 바탕체" panose="02030609000101010101" pitchFamily="17" charset="-127"/>
              </a:rPr>
              <a:t>내가 언제까지나 네 곁에 </a:t>
            </a:r>
            <a:r>
              <a:rPr lang="ko-KR" altLang="en-US" sz="2800" dirty="0" err="1" smtClean="0">
                <a:ea typeface="문체부 바탕체" panose="02030609000101010101" pitchFamily="17" charset="-127"/>
              </a:rPr>
              <a:t>있을테니까</a:t>
            </a:r>
            <a:r>
              <a:rPr lang="en-US" altLang="ko-KR" sz="2800" dirty="0" smtClean="0">
                <a:ea typeface="문체부 바탕체" panose="02030609000101010101" pitchFamily="17" charset="-127"/>
              </a:rPr>
              <a:t>……</a:t>
            </a:r>
            <a:endParaRPr lang="ko-KR" altLang="en-US" sz="2800" dirty="0">
              <a:ea typeface="문체부 바탕체" panose="02030609000101010101" pitchFamily="17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446"/>
            <a:ext cx="634921" cy="63492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4" y="3715446"/>
            <a:ext cx="634921" cy="63492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35" y="3715446"/>
            <a:ext cx="634921" cy="63492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49" y="3715446"/>
            <a:ext cx="634921" cy="63492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70" y="3715446"/>
            <a:ext cx="634921" cy="63492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91" y="3715446"/>
            <a:ext cx="634921" cy="63492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712" y="3715446"/>
            <a:ext cx="634921" cy="63492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26" y="3715446"/>
            <a:ext cx="634921" cy="63492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47" y="3715446"/>
            <a:ext cx="634921" cy="63492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8650" y="2318487"/>
            <a:ext cx="748369" cy="1396959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68" y="3715446"/>
            <a:ext cx="634921" cy="634921"/>
          </a:xfrm>
          <a:prstGeom prst="rect">
            <a:avLst/>
          </a:prstGeom>
        </p:spPr>
      </p:pic>
      <p:pic>
        <p:nvPicPr>
          <p:cNvPr id="170" name="그림 1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489" y="3715446"/>
            <a:ext cx="634921" cy="634921"/>
          </a:xfrm>
          <a:prstGeom prst="rect">
            <a:avLst/>
          </a:prstGeom>
        </p:spPr>
      </p:pic>
      <p:pic>
        <p:nvPicPr>
          <p:cNvPr id="171" name="그림 1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10" y="3715446"/>
            <a:ext cx="634921" cy="634921"/>
          </a:xfrm>
          <a:prstGeom prst="rect">
            <a:avLst/>
          </a:prstGeom>
        </p:spPr>
      </p:pic>
      <p:pic>
        <p:nvPicPr>
          <p:cNvPr id="172" name="그림 1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331" y="3715446"/>
            <a:ext cx="634921" cy="634921"/>
          </a:xfrm>
          <a:prstGeom prst="rect">
            <a:avLst/>
          </a:prstGeom>
        </p:spPr>
      </p:pic>
      <p:pic>
        <p:nvPicPr>
          <p:cNvPr id="173" name="그림 1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45" y="3715446"/>
            <a:ext cx="634921" cy="634921"/>
          </a:xfrm>
          <a:prstGeom prst="rect">
            <a:avLst/>
          </a:prstGeom>
        </p:spPr>
      </p:pic>
      <p:pic>
        <p:nvPicPr>
          <p:cNvPr id="174" name="그림 1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266" y="3715446"/>
            <a:ext cx="634921" cy="634921"/>
          </a:xfrm>
          <a:prstGeom prst="rect">
            <a:avLst/>
          </a:prstGeom>
        </p:spPr>
      </p:pic>
      <p:pic>
        <p:nvPicPr>
          <p:cNvPr id="175" name="그림 1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87" y="3715446"/>
            <a:ext cx="634921" cy="634921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108" y="3715446"/>
            <a:ext cx="634921" cy="634921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029" y="3715446"/>
            <a:ext cx="634921" cy="634921"/>
          </a:xfrm>
          <a:prstGeom prst="rect">
            <a:avLst/>
          </a:prstGeom>
        </p:spPr>
      </p:pic>
      <p:pic>
        <p:nvPicPr>
          <p:cNvPr id="178" name="그림 1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950" y="3715446"/>
            <a:ext cx="634921" cy="6349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344" y="2445605"/>
            <a:ext cx="634921" cy="12698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01" y="2445605"/>
            <a:ext cx="634921" cy="1269841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164" y="2445605"/>
            <a:ext cx="634921" cy="1269841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21" y="2445605"/>
            <a:ext cx="634921" cy="1269841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34" y="2445605"/>
            <a:ext cx="634921" cy="126984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791" y="2445605"/>
            <a:ext cx="634921" cy="126984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54" y="2445605"/>
            <a:ext cx="634921" cy="126984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11" y="2445605"/>
            <a:ext cx="634921" cy="1269841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88" y="2445605"/>
            <a:ext cx="634921" cy="1269841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45" y="2445605"/>
            <a:ext cx="634921" cy="126984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08" y="2445605"/>
            <a:ext cx="634921" cy="1269841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165" y="2445605"/>
            <a:ext cx="634921" cy="1269841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06" y="2130252"/>
            <a:ext cx="792597" cy="1585194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428" y="2558402"/>
            <a:ext cx="1269841" cy="1269841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3" y="2560045"/>
            <a:ext cx="1269841" cy="126984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980" y="2534741"/>
            <a:ext cx="1269841" cy="1269841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09" y="2534741"/>
            <a:ext cx="1269841" cy="1269841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410" y="2182525"/>
            <a:ext cx="766461" cy="153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1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3075057"/>
            <a:ext cx="999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내 방은 항상 어두웠다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+mj-ea"/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43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2767280"/>
            <a:ext cx="9997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불빛 하나 없는 방안에는</a:t>
            </a:r>
            <a:endParaRPr lang="en-US" altLang="ko-KR" sz="4000" dirty="0" smtClean="0">
              <a:solidFill>
                <a:schemeClr val="bg1"/>
              </a:solidFill>
              <a:latin typeface="+mj-ea"/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온통 외로움과 </a:t>
            </a:r>
            <a:r>
              <a:rPr lang="ko-KR" altLang="en-US" sz="4000" dirty="0" err="1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고독뿐이였다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+mj-ea"/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05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3075057"/>
            <a:ext cx="999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먼지를 털어낸 창문 밖의 세상은</a:t>
            </a:r>
            <a:endParaRPr lang="en-US" altLang="ko-KR" sz="4000" dirty="0" smtClean="0">
              <a:solidFill>
                <a:schemeClr val="bg1"/>
              </a:solidFill>
              <a:latin typeface="+mj-ea"/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85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3075057"/>
            <a:ext cx="999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언제나 빛과 희망으로 가득 차 있었다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+mj-ea"/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09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2767280"/>
            <a:ext cx="9997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이리저리 움직이는</a:t>
            </a:r>
            <a:endParaRPr lang="en-US" altLang="ko-KR" sz="4000" dirty="0" smtClean="0">
              <a:solidFill>
                <a:schemeClr val="bg1"/>
              </a:solidFill>
              <a:latin typeface="+mj-ea"/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반딧불들을 보고 있으면</a:t>
            </a:r>
            <a:endParaRPr lang="ko-KR" altLang="en-US" sz="4000" dirty="0">
              <a:solidFill>
                <a:schemeClr val="bg1"/>
              </a:solidFill>
              <a:latin typeface="+mj-ea"/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46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2767280"/>
            <a:ext cx="9997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어떤 생각도 나지 않았기 때문에</a:t>
            </a:r>
            <a:endParaRPr lang="en-US" altLang="ko-KR" sz="4000" dirty="0" smtClean="0">
              <a:solidFill>
                <a:schemeClr val="bg1"/>
              </a:solidFill>
              <a:latin typeface="+mj-ea"/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언제까지나 보고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있고 싶었다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+mj-ea"/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02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802"/>
            <a:ext cx="634921" cy="634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" y="5867802"/>
            <a:ext cx="634921" cy="6349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42" y="5867802"/>
            <a:ext cx="634921" cy="6349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63" y="5867802"/>
            <a:ext cx="634921" cy="6349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7" y="5867802"/>
            <a:ext cx="634921" cy="6349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98" y="5867802"/>
            <a:ext cx="634921" cy="6349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19" y="5867802"/>
            <a:ext cx="634921" cy="634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40" y="5867802"/>
            <a:ext cx="634921" cy="6349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08" y="5867802"/>
            <a:ext cx="634921" cy="6349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29" y="5867802"/>
            <a:ext cx="634921" cy="6349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750" y="5867802"/>
            <a:ext cx="634921" cy="6349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71" y="5867802"/>
            <a:ext cx="634921" cy="63492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85" y="5867802"/>
            <a:ext cx="634921" cy="63492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606" y="5867802"/>
            <a:ext cx="634921" cy="63492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527" y="5867802"/>
            <a:ext cx="634921" cy="63492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448" y="5867802"/>
            <a:ext cx="634921" cy="63492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51879" y="741680"/>
            <a:ext cx="567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ea typeface="문체부 바탕체" panose="02030609000101010101" pitchFamily="17" charset="-127"/>
              </a:rPr>
              <a:t>사람이 사람으로써 </a:t>
            </a:r>
            <a:r>
              <a:rPr lang="ko-KR" altLang="en-US" sz="2800" dirty="0" smtClean="0">
                <a:ea typeface="문체부 바탕체" panose="02030609000101010101" pitchFamily="17" charset="-127"/>
              </a:rPr>
              <a:t>있기 위해서는</a:t>
            </a:r>
            <a:endParaRPr lang="ko-KR" altLang="en-US" sz="2800" dirty="0">
              <a:ea typeface="문체부 바탕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3296" y="4470843"/>
            <a:ext cx="748369" cy="139695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369" y="5867802"/>
            <a:ext cx="634921" cy="63492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383" y="5867802"/>
            <a:ext cx="634921" cy="63492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04" y="5867802"/>
            <a:ext cx="634921" cy="6349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066" y="4282608"/>
            <a:ext cx="792597" cy="158519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049" y="5391552"/>
            <a:ext cx="476250" cy="47625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876" y="4940883"/>
            <a:ext cx="476250" cy="47625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222" y="4461791"/>
            <a:ext cx="476250" cy="47625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049" y="4011122"/>
            <a:ext cx="476250" cy="47625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857" y="5232881"/>
            <a:ext cx="634921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1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802"/>
            <a:ext cx="634921" cy="634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" y="5867802"/>
            <a:ext cx="634921" cy="6349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42" y="5867802"/>
            <a:ext cx="634921" cy="6349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63" y="5867802"/>
            <a:ext cx="634921" cy="6349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7" y="5867802"/>
            <a:ext cx="634921" cy="6349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98" y="5867802"/>
            <a:ext cx="634921" cy="6349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19" y="5867802"/>
            <a:ext cx="634921" cy="634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40" y="5867802"/>
            <a:ext cx="634921" cy="6349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08" y="5867802"/>
            <a:ext cx="634921" cy="6349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29" y="5867802"/>
            <a:ext cx="634921" cy="6349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750" y="5867802"/>
            <a:ext cx="634921" cy="6349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71" y="5867802"/>
            <a:ext cx="634921" cy="63492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85" y="5867802"/>
            <a:ext cx="634921" cy="63492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606" y="5867802"/>
            <a:ext cx="634921" cy="63492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527" y="5867802"/>
            <a:ext cx="634921" cy="63492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448" y="5867802"/>
            <a:ext cx="634921" cy="63492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15778" y="741680"/>
            <a:ext cx="61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ea typeface="문체부 바탕체" panose="02030609000101010101" pitchFamily="17" charset="-127"/>
              </a:rPr>
              <a:t>의지할 만한 것이 필요하다고 생각해</a:t>
            </a:r>
            <a:r>
              <a:rPr lang="en-US" altLang="ko-KR" sz="2800" dirty="0" smtClean="0">
                <a:ea typeface="문체부 바탕체" panose="02030609000101010101" pitchFamily="17" charset="-127"/>
              </a:rPr>
              <a:t>.</a:t>
            </a:r>
            <a:endParaRPr lang="ko-KR" altLang="en-US" sz="2800" dirty="0">
              <a:ea typeface="문체부 바탕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7687" y="4487372"/>
            <a:ext cx="748369" cy="139695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369" y="5867802"/>
            <a:ext cx="634921" cy="63492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383" y="5867802"/>
            <a:ext cx="634921" cy="63492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04" y="5867802"/>
            <a:ext cx="634921" cy="63492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72" y="5391552"/>
            <a:ext cx="476250" cy="47625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99" y="4940883"/>
            <a:ext cx="476250" cy="47625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45" y="4461791"/>
            <a:ext cx="476250" cy="47625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72" y="4011122"/>
            <a:ext cx="476250" cy="476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63" y="5249410"/>
            <a:ext cx="634921" cy="6349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87" y="4915302"/>
            <a:ext cx="476250" cy="9525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037" y="4915302"/>
            <a:ext cx="476250" cy="9525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32" y="4915302"/>
            <a:ext cx="476250" cy="9525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90" y="4915302"/>
            <a:ext cx="476250" cy="9525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77" y="4915302"/>
            <a:ext cx="476250" cy="9525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44" y="4915302"/>
            <a:ext cx="476250" cy="9525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939" y="4915302"/>
            <a:ext cx="476250" cy="9525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97" y="4915302"/>
            <a:ext cx="476250" cy="9525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684" y="4915302"/>
            <a:ext cx="476250" cy="9525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587" y="4915302"/>
            <a:ext cx="476250" cy="9525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082" y="4915302"/>
            <a:ext cx="476250" cy="9525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40" y="4915302"/>
            <a:ext cx="476250" cy="9525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04" y="5312216"/>
            <a:ext cx="634921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77</Words>
  <Application>Microsoft Office PowerPoint</Application>
  <PresentationFormat>와이드스크린</PresentationFormat>
  <Paragraphs>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문체부 바탕체</vt:lpstr>
      <vt:lpstr>Arial</vt:lpstr>
      <vt:lpstr>Blackadder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26</cp:revision>
  <dcterms:created xsi:type="dcterms:W3CDTF">2017-05-13T12:35:38Z</dcterms:created>
  <dcterms:modified xsi:type="dcterms:W3CDTF">2017-07-18T07:40:08Z</dcterms:modified>
</cp:coreProperties>
</file>