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F5F7"/>
    <a:srgbClr val="AA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278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6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74965" y="5107713"/>
            <a:ext cx="1215000" cy="121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  <a:endParaRPr lang="ko-KR" altLang="en-US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049486" y="6036808"/>
            <a:ext cx="405000" cy="40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/>
          <p:cNvSpPr/>
          <p:nvPr/>
        </p:nvSpPr>
        <p:spPr>
          <a:xfrm>
            <a:off x="5225143" y="5236709"/>
            <a:ext cx="342225" cy="20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1887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18358" y="5181540"/>
            <a:ext cx="1992086" cy="936445"/>
            <a:chOff x="6254859" y="1803292"/>
            <a:chExt cx="3541486" cy="1664791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7193206" y="864945"/>
              <a:ext cx="1664791" cy="35414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24175">
              <a:off x="6391287" y="1999617"/>
              <a:ext cx="3268629" cy="127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50" dirty="0">
                  <a:ln w="25400">
                    <a:solidFill>
                      <a:schemeClr val="accent4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2032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START</a:t>
              </a:r>
              <a:endParaRPr lang="ko-KR" altLang="en-US" sz="3713" dirty="0">
                <a:ln w="25400">
                  <a:solidFill>
                    <a:schemeClr val="accent4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03200">
                    <a:schemeClr val="accent4">
                      <a:satMod val="175000"/>
                      <a:alpha val="5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2" b="24997"/>
          <a:stretch/>
        </p:blipFill>
        <p:spPr>
          <a:xfrm>
            <a:off x="759760" y="4297816"/>
            <a:ext cx="5436698" cy="206556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65464" y="6534831"/>
            <a:ext cx="4563835" cy="1489982"/>
            <a:chOff x="2249713" y="4209143"/>
            <a:chExt cx="8113485" cy="2648857"/>
          </a:xfrm>
        </p:grpSpPr>
        <p:sp>
          <p:nvSpPr>
            <p:cNvPr id="5" name="직사각형 4"/>
            <p:cNvSpPr/>
            <p:nvPr/>
          </p:nvSpPr>
          <p:spPr>
            <a:xfrm>
              <a:off x="2249714" y="4680858"/>
              <a:ext cx="8113484" cy="2177142"/>
            </a:xfrm>
            <a:prstGeom prst="rect">
              <a:avLst/>
            </a:prstGeom>
            <a:solidFill>
              <a:srgbClr val="A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49714" y="4209143"/>
              <a:ext cx="8113484" cy="601721"/>
              <a:chOff x="2249714" y="4209143"/>
              <a:chExt cx="8113484" cy="601721"/>
            </a:xfrm>
            <a:effectLst>
              <a:outerShdw blurRad="63500" dist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양쪽 모서리가 잘린 사각형 6"/>
              <p:cNvSpPr/>
              <p:nvPr/>
            </p:nvSpPr>
            <p:spPr>
              <a:xfrm>
                <a:off x="2249714" y="4209143"/>
                <a:ext cx="4412343" cy="60172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8" name="한쪽 모서리가 잘린 사각형 7"/>
              <p:cNvSpPr/>
              <p:nvPr/>
            </p:nvSpPr>
            <p:spPr>
              <a:xfrm rot="10800000" flipH="1">
                <a:off x="6662057" y="4510002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9" name="한쪽 모서리가 잘린 사각형 8"/>
              <p:cNvSpPr/>
              <p:nvPr/>
            </p:nvSpPr>
            <p:spPr>
              <a:xfrm rot="10800000">
                <a:off x="8984341" y="4508030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040913" y="4508030"/>
                <a:ext cx="943429" cy="172827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49713" y="6613071"/>
              <a:ext cx="8113485" cy="244929"/>
              <a:chOff x="2249713" y="6613071"/>
              <a:chExt cx="8113485" cy="244929"/>
            </a:xfrm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양쪽 모서리가 잘린 사각형 10"/>
              <p:cNvSpPr/>
              <p:nvPr/>
            </p:nvSpPr>
            <p:spPr>
              <a:xfrm>
                <a:off x="3293834" y="6613071"/>
                <a:ext cx="6025243" cy="24492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49713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319077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1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6005" y="6352923"/>
            <a:ext cx="5320108" cy="4619348"/>
            <a:chOff x="866005" y="6352923"/>
            <a:chExt cx="5320108" cy="461934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737" y="7243640"/>
              <a:ext cx="3402376" cy="372863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005" y="6352923"/>
              <a:ext cx="3705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MOVE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이동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6005" y="6352923"/>
            <a:ext cx="3705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MOVE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6005" y="7473124"/>
            <a:ext cx="2315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</a:t>
            </a:r>
            <a:endParaRPr lang="en-US" altLang="ko-KR" sz="8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70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12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나눔고딕 ExtraBold</vt:lpstr>
      <vt:lpstr>맑은 고딕</vt:lpstr>
      <vt:lpstr>배달의민족 주아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18</cp:revision>
  <dcterms:created xsi:type="dcterms:W3CDTF">2017-06-23T15:13:17Z</dcterms:created>
  <dcterms:modified xsi:type="dcterms:W3CDTF">2017-07-14T03:30:26Z</dcterms:modified>
</cp:coreProperties>
</file>