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47"/>
    <a:srgbClr val="FFF911"/>
    <a:srgbClr val="53FF53"/>
    <a:srgbClr val="6DA945"/>
    <a:srgbClr val="E7E200"/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120140" y="1417320"/>
            <a:ext cx="2880000" cy="2880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6005" y="6352923"/>
            <a:ext cx="5757831" cy="4727391"/>
            <a:chOff x="866005" y="6352923"/>
            <a:chExt cx="5757831" cy="4727391"/>
          </a:xfrm>
        </p:grpSpPr>
        <p:sp>
          <p:nvSpPr>
            <p:cNvPr id="17" name="TextBox 16"/>
            <p:cNvSpPr txBox="1"/>
            <p:nvPr/>
          </p:nvSpPr>
          <p:spPr>
            <a:xfrm>
              <a:off x="866005" y="6352923"/>
              <a:ext cx="4894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BATTLE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전투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3284730" y="7741209"/>
              <a:ext cx="3339106" cy="3339105"/>
              <a:chOff x="-1" y="2672893"/>
              <a:chExt cx="6501588" cy="65015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72893"/>
                <a:ext cx="6501587" cy="65015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" y="2672893"/>
                <a:ext cx="6501587" cy="6501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5" y="4339873"/>
            <a:ext cx="6874206" cy="3427242"/>
            <a:chOff x="5715" y="4339873"/>
            <a:chExt cx="6874206" cy="3427242"/>
          </a:xfrm>
        </p:grpSpPr>
        <p:grpSp>
          <p:nvGrpSpPr>
            <p:cNvPr id="2" name="그룹 1"/>
            <p:cNvGrpSpPr/>
            <p:nvPr/>
          </p:nvGrpSpPr>
          <p:grpSpPr>
            <a:xfrm>
              <a:off x="5715" y="4339873"/>
              <a:ext cx="6874206" cy="3427242"/>
              <a:chOff x="0" y="2514600"/>
              <a:chExt cx="6874206" cy="804672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" y="2514600"/>
                <a:ext cx="6857999" cy="80467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rgbClr val="000000">
                      <a:alpha val="80000"/>
                    </a:srgbClr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13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0" y="2514600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16206" y="10550434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01956" y="4837777"/>
              <a:ext cx="628172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 지점까지</a:t>
              </a:r>
              <a:endParaRPr lang="en-US" altLang="ko-KR" sz="76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76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</a:t>
              </a:r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도달하라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!</a:t>
              </a:r>
              <a:endParaRPr lang="ko-KR" altLang="en-US" sz="76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51214" y="2416629"/>
            <a:ext cx="3600000" cy="3600000"/>
            <a:chOff x="1551214" y="2416629"/>
            <a:chExt cx="3600000" cy="360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51214" y="2416629"/>
              <a:ext cx="3600000" cy="3600000"/>
            </a:xfrm>
            <a:prstGeom prst="roundRect">
              <a:avLst>
                <a:gd name="adj" fmla="val 11678"/>
              </a:avLst>
            </a:prstGeom>
            <a:solidFill>
              <a:schemeClr val="tx1">
                <a:alpha val="3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2381" y1="19520" x2="52857" y2="22222"/>
                          <a14:foregroundMark x1="64286" y1="21321" x2="65238" y2="243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424" y="2841188"/>
              <a:ext cx="3469580" cy="27508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-149685" y="8423652"/>
            <a:ext cx="7225509" cy="2457681"/>
            <a:chOff x="-215831" y="7518483"/>
            <a:chExt cx="7225509" cy="2457681"/>
          </a:xfrm>
        </p:grpSpPr>
        <p:sp>
          <p:nvSpPr>
            <p:cNvPr id="24" name="직사각형 23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FFFB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31" name="순서도: 수동 입력 30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27" name="순서도: 처리 26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4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99789" y="732672"/>
            <a:ext cx="7225509" cy="2457681"/>
            <a:chOff x="-215831" y="7518483"/>
            <a:chExt cx="7225509" cy="2457681"/>
          </a:xfrm>
        </p:grpSpPr>
        <p:sp>
          <p:nvSpPr>
            <p:cNvPr id="5" name="직사각형 4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53F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12" name="순서도: 수동 입력 11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3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17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30</cp:revision>
  <dcterms:created xsi:type="dcterms:W3CDTF">2017-06-23T15:13:17Z</dcterms:created>
  <dcterms:modified xsi:type="dcterms:W3CDTF">2017-07-14T10:24:59Z</dcterms:modified>
</cp:coreProperties>
</file>