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91" d="100"/>
          <a:sy n="91" d="100"/>
        </p:scale>
        <p:origin x="957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F07-F53E-428C-A47F-83149B69ED6E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2105-708E-47D2-826A-01A56EA6C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74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F07-F53E-428C-A47F-83149B69ED6E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2105-708E-47D2-826A-01A56EA6C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F07-F53E-428C-A47F-83149B69ED6E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2105-708E-47D2-826A-01A56EA6C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4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F07-F53E-428C-A47F-83149B69ED6E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2105-708E-47D2-826A-01A56EA6C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7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F07-F53E-428C-A47F-83149B69ED6E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2105-708E-47D2-826A-01A56EA6C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5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F07-F53E-428C-A47F-83149B69ED6E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2105-708E-47D2-826A-01A56EA6C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8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F07-F53E-428C-A47F-83149B69ED6E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2105-708E-47D2-826A-01A56EA6C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2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F07-F53E-428C-A47F-83149B69ED6E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2105-708E-47D2-826A-01A56EA6C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7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F07-F53E-428C-A47F-83149B69ED6E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2105-708E-47D2-826A-01A56EA6C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F07-F53E-428C-A47F-83149B69ED6E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2105-708E-47D2-826A-01A56EA6C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4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F07-F53E-428C-A47F-83149B69ED6E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2105-708E-47D2-826A-01A56EA6C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4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6F07-F53E-428C-A47F-83149B69ED6E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2105-708E-47D2-826A-01A56EA6C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4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H="1" flipV="1">
            <a:off x="5054367" y="5377343"/>
            <a:ext cx="1853240" cy="586502"/>
          </a:xfrm>
          <a:prstGeom prst="line">
            <a:avLst/>
          </a:prstGeom>
          <a:ln w="1270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>
            <a:spLocks noChangeAspect="1"/>
          </p:cNvSpPr>
          <p:nvPr/>
        </p:nvSpPr>
        <p:spPr>
          <a:xfrm>
            <a:off x="4089633" y="171973"/>
            <a:ext cx="3607266" cy="6412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547607" y="5603845"/>
            <a:ext cx="720000" cy="72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플레이어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559417" y="4127383"/>
            <a:ext cx="494950" cy="1249960"/>
          </a:xfrm>
          <a:prstGeom prst="line">
            <a:avLst/>
          </a:prstGeom>
          <a:ln w="1270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4559417" y="3607266"/>
            <a:ext cx="2708190" cy="520117"/>
          </a:xfrm>
          <a:prstGeom prst="line">
            <a:avLst/>
          </a:prstGeom>
          <a:ln w="1270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80495" y="2063692"/>
            <a:ext cx="787112" cy="1543574"/>
          </a:xfrm>
          <a:prstGeom prst="line">
            <a:avLst/>
          </a:prstGeom>
          <a:ln w="1270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540928" y="2063692"/>
            <a:ext cx="939567" cy="889233"/>
          </a:xfrm>
          <a:prstGeom prst="line">
            <a:avLst/>
          </a:prstGeom>
          <a:ln w="1270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559417" y="1124125"/>
            <a:ext cx="981511" cy="1828800"/>
          </a:xfrm>
          <a:prstGeom prst="line">
            <a:avLst/>
          </a:prstGeom>
          <a:ln w="1270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559417" y="453006"/>
            <a:ext cx="2708190" cy="671120"/>
          </a:xfrm>
          <a:prstGeom prst="line">
            <a:avLst/>
          </a:prstGeom>
          <a:ln w="1270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832833" y="175470"/>
            <a:ext cx="864066" cy="562761"/>
          </a:xfrm>
          <a:prstGeom prst="rect">
            <a:avLst/>
          </a:prstGeom>
          <a:solidFill>
            <a:schemeClr val="accent4">
              <a:lumMod val="40000"/>
              <a:lumOff val="6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870172" y="519734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446892" y="395960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379417" y="944569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360928" y="2740095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258913" y="1916522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084866" y="341504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1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SNUGDC</dc:creator>
  <cp:lastModifiedBy>SNUGDC</cp:lastModifiedBy>
  <cp:revision>1</cp:revision>
  <dcterms:created xsi:type="dcterms:W3CDTF">2017-06-28T12:21:31Z</dcterms:created>
  <dcterms:modified xsi:type="dcterms:W3CDTF">2017-06-28T12:28:08Z</dcterms:modified>
</cp:coreProperties>
</file>