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5F7"/>
    <a:srgbClr val="AAA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32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76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4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02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99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3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19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41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26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30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46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38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7944B-7E6E-4BE5-98A2-1729CB3644D8}" type="datetimeFigureOut">
              <a:rPr lang="ko-KR" altLang="en-US" smtClean="0"/>
              <a:t>2017-07-07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59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866605" y="1672045"/>
            <a:ext cx="2160000" cy="21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7199086" y="332377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289143" y="1901371"/>
            <a:ext cx="6084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76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254859" y="1803292"/>
            <a:ext cx="3541486" cy="1664791"/>
            <a:chOff x="6254859" y="1803292"/>
            <a:chExt cx="3541486" cy="1664791"/>
          </a:xfrm>
        </p:grpSpPr>
        <p:sp>
          <p:nvSpPr>
            <p:cNvPr id="5" name="양쪽 모서리가 둥근 사각형 4"/>
            <p:cNvSpPr/>
            <p:nvPr/>
          </p:nvSpPr>
          <p:spPr>
            <a:xfrm rot="5400000">
              <a:off x="7193206" y="864945"/>
              <a:ext cx="1664791" cy="3541486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2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1024175">
              <a:off x="6391287" y="2035524"/>
              <a:ext cx="32686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 smtClean="0">
                  <a:ln w="25400">
                    <a:solidFill>
                      <a:schemeClr val="accent4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glow rad="203200">
                      <a:schemeClr val="accent4">
                        <a:satMod val="175000"/>
                        <a:alpha val="50000"/>
                      </a:schemeClr>
                    </a:glo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START</a:t>
              </a:r>
              <a:endParaRPr lang="ko-KR" altLang="en-US" sz="6600" dirty="0">
                <a:ln w="25400">
                  <a:solidFill>
                    <a:schemeClr val="accent4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203200">
                    <a:schemeClr val="accent4">
                      <a:satMod val="175000"/>
                      <a:alpha val="50000"/>
                    </a:schemeClr>
                  </a:glo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06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42" b="24997"/>
          <a:stretch/>
        </p:blipFill>
        <p:spPr>
          <a:xfrm>
            <a:off x="1350685" y="232228"/>
            <a:ext cx="9665240" cy="367211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2249713" y="4209143"/>
            <a:ext cx="8113485" cy="2648857"/>
            <a:chOff x="2249713" y="4209143"/>
            <a:chExt cx="8113485" cy="2648857"/>
          </a:xfrm>
        </p:grpSpPr>
        <p:sp>
          <p:nvSpPr>
            <p:cNvPr id="5" name="직사각형 4"/>
            <p:cNvSpPr/>
            <p:nvPr/>
          </p:nvSpPr>
          <p:spPr>
            <a:xfrm>
              <a:off x="2249714" y="4680858"/>
              <a:ext cx="8113484" cy="2177142"/>
            </a:xfrm>
            <a:prstGeom prst="rect">
              <a:avLst/>
            </a:prstGeom>
            <a:solidFill>
              <a:srgbClr val="AAA8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249714" y="4209143"/>
              <a:ext cx="8113484" cy="601721"/>
              <a:chOff x="2249714" y="4209143"/>
              <a:chExt cx="8113484" cy="601721"/>
            </a:xfrm>
            <a:effectLst>
              <a:outerShdw blurRad="63500" dist="889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양쪽 모서리가 잘린 사각형 6"/>
              <p:cNvSpPr/>
              <p:nvPr/>
            </p:nvSpPr>
            <p:spPr>
              <a:xfrm>
                <a:off x="2249714" y="4209143"/>
                <a:ext cx="4412343" cy="601721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한쪽 모서리가 잘린 사각형 7"/>
              <p:cNvSpPr/>
              <p:nvPr/>
            </p:nvSpPr>
            <p:spPr>
              <a:xfrm rot="10800000" flipH="1">
                <a:off x="6662057" y="4510002"/>
                <a:ext cx="1378857" cy="300861"/>
              </a:xfrm>
              <a:prstGeom prst="snip1Rect">
                <a:avLst>
                  <a:gd name="adj" fmla="val 41477"/>
                </a:avLst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한쪽 모서리가 잘린 사각형 8"/>
              <p:cNvSpPr/>
              <p:nvPr/>
            </p:nvSpPr>
            <p:spPr>
              <a:xfrm rot="10800000">
                <a:off x="8984341" y="4508030"/>
                <a:ext cx="1378857" cy="300861"/>
              </a:xfrm>
              <a:prstGeom prst="snip1Rect">
                <a:avLst>
                  <a:gd name="adj" fmla="val 41477"/>
                </a:avLst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8040913" y="4508030"/>
                <a:ext cx="943429" cy="172827"/>
              </a:xfrm>
              <a:prstGeom prst="rect">
                <a:avLst/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249713" y="6613071"/>
              <a:ext cx="8113485" cy="244929"/>
              <a:chOff x="2249713" y="6613071"/>
              <a:chExt cx="8113485" cy="244929"/>
            </a:xfrm>
            <a:effectLst>
              <a:outerShdw blurRad="177800" dist="38100" dir="16200000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양쪽 모서리가 잘린 사각형 10"/>
              <p:cNvSpPr/>
              <p:nvPr/>
            </p:nvSpPr>
            <p:spPr>
              <a:xfrm>
                <a:off x="3293834" y="6613071"/>
                <a:ext cx="6025243" cy="244929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249713" y="6735600"/>
                <a:ext cx="1044121" cy="122400"/>
              </a:xfrm>
              <a:prstGeom prst="rect">
                <a:avLst/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9319077" y="6735600"/>
                <a:ext cx="1044121" cy="122400"/>
              </a:xfrm>
              <a:prstGeom prst="rect">
                <a:avLst/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911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33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2</Words>
  <Application>Microsoft Office PowerPoint</Application>
  <PresentationFormat>와이드스크린</PresentationFormat>
  <Paragraphs>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12</cp:revision>
  <dcterms:created xsi:type="dcterms:W3CDTF">2017-06-23T15:13:17Z</dcterms:created>
  <dcterms:modified xsi:type="dcterms:W3CDTF">2017-07-07T04:31:53Z</dcterms:modified>
</cp:coreProperties>
</file>