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6858000" cy="12192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47"/>
    <a:srgbClr val="FFF911"/>
    <a:srgbClr val="53FF53"/>
    <a:srgbClr val="6DA945"/>
    <a:srgbClr val="E7E200"/>
    <a:srgbClr val="0000FF"/>
    <a:srgbClr val="F7F5F7"/>
    <a:srgbClr val="AAA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960" y="-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12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9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9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6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369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00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86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502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64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7944B-7E6E-4BE5-98A2-1729CB3644D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51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174965" y="5107713"/>
            <a:ext cx="1215000" cy="1215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플레이어</a:t>
            </a:r>
          </a:p>
        </p:txBody>
      </p:sp>
      <p:sp>
        <p:nvSpPr>
          <p:cNvPr id="5" name="타원 4"/>
          <p:cNvSpPr/>
          <p:nvPr/>
        </p:nvSpPr>
        <p:spPr>
          <a:xfrm>
            <a:off x="4049486" y="6036808"/>
            <a:ext cx="405000" cy="405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직사각형 5"/>
          <p:cNvSpPr/>
          <p:nvPr/>
        </p:nvSpPr>
        <p:spPr>
          <a:xfrm>
            <a:off x="5225143" y="5236709"/>
            <a:ext cx="342225" cy="20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</p:spTree>
    <p:extLst>
      <p:ext uri="{BB962C8B-B14F-4D97-AF65-F5344CB8AC3E}">
        <p14:creationId xmlns:p14="http://schemas.microsoft.com/office/powerpoint/2010/main" val="218876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518358" y="5181540"/>
            <a:ext cx="1992086" cy="936445"/>
            <a:chOff x="6254859" y="1803292"/>
            <a:chExt cx="3541486" cy="1664791"/>
          </a:xfrm>
        </p:grpSpPr>
        <p:sp>
          <p:nvSpPr>
            <p:cNvPr id="5" name="양쪽 모서리가 둥근 사각형 4"/>
            <p:cNvSpPr/>
            <p:nvPr/>
          </p:nvSpPr>
          <p:spPr>
            <a:xfrm rot="5400000">
              <a:off x="7193206" y="864945"/>
              <a:ext cx="1664791" cy="3541486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2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21024175">
              <a:off x="6391287" y="1999617"/>
              <a:ext cx="3268629" cy="1272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50" dirty="0">
                  <a:ln w="25400">
                    <a:solidFill>
                      <a:schemeClr val="accent4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glow rad="203200">
                      <a:schemeClr val="accent4">
                        <a:satMod val="175000"/>
                        <a:alpha val="50000"/>
                      </a:schemeClr>
                    </a:glo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START</a:t>
              </a:r>
              <a:endParaRPr lang="ko-KR" altLang="en-US" sz="3713" dirty="0">
                <a:ln w="25400">
                  <a:solidFill>
                    <a:schemeClr val="accent4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203200">
                    <a:schemeClr val="accent4">
                      <a:satMod val="175000"/>
                      <a:alpha val="50000"/>
                    </a:schemeClr>
                  </a:glo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306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42" b="24997"/>
          <a:stretch/>
        </p:blipFill>
        <p:spPr>
          <a:xfrm>
            <a:off x="759760" y="4297816"/>
            <a:ext cx="5436698" cy="2065565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1265464" y="6534831"/>
            <a:ext cx="4563835" cy="1489982"/>
            <a:chOff x="2249713" y="4209143"/>
            <a:chExt cx="8113485" cy="2648857"/>
          </a:xfrm>
        </p:grpSpPr>
        <p:sp>
          <p:nvSpPr>
            <p:cNvPr id="5" name="직사각형 4"/>
            <p:cNvSpPr/>
            <p:nvPr/>
          </p:nvSpPr>
          <p:spPr>
            <a:xfrm>
              <a:off x="2249714" y="4680858"/>
              <a:ext cx="8113484" cy="2177142"/>
            </a:xfrm>
            <a:prstGeom prst="rect">
              <a:avLst/>
            </a:prstGeom>
            <a:solidFill>
              <a:srgbClr val="AAA8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2249714" y="4209143"/>
              <a:ext cx="8113484" cy="601721"/>
              <a:chOff x="2249714" y="4209143"/>
              <a:chExt cx="8113484" cy="601721"/>
            </a:xfrm>
            <a:effectLst>
              <a:outerShdw blurRad="63500" dist="889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7" name="양쪽 모서리가 잘린 사각형 6"/>
              <p:cNvSpPr/>
              <p:nvPr/>
            </p:nvSpPr>
            <p:spPr>
              <a:xfrm>
                <a:off x="2249714" y="4209143"/>
                <a:ext cx="4412343" cy="601721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F7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8" name="한쪽 모서리가 잘린 사각형 7"/>
              <p:cNvSpPr/>
              <p:nvPr/>
            </p:nvSpPr>
            <p:spPr>
              <a:xfrm rot="10800000" flipH="1">
                <a:off x="6662057" y="4510002"/>
                <a:ext cx="1378857" cy="300861"/>
              </a:xfrm>
              <a:prstGeom prst="snip1Rect">
                <a:avLst>
                  <a:gd name="adj" fmla="val 41477"/>
                </a:avLst>
              </a:prstGeom>
              <a:solidFill>
                <a:srgbClr val="F7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9" name="한쪽 모서리가 잘린 사각형 8"/>
              <p:cNvSpPr/>
              <p:nvPr/>
            </p:nvSpPr>
            <p:spPr>
              <a:xfrm rot="10800000">
                <a:off x="8984341" y="4508030"/>
                <a:ext cx="1378857" cy="300861"/>
              </a:xfrm>
              <a:prstGeom prst="snip1Rect">
                <a:avLst>
                  <a:gd name="adj" fmla="val 41477"/>
                </a:avLst>
              </a:prstGeom>
              <a:solidFill>
                <a:srgbClr val="F7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8040913" y="4508030"/>
                <a:ext cx="943429" cy="172827"/>
              </a:xfrm>
              <a:prstGeom prst="rect">
                <a:avLst/>
              </a:prstGeom>
              <a:solidFill>
                <a:srgbClr val="F7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2249713" y="6613071"/>
              <a:ext cx="8113485" cy="244929"/>
              <a:chOff x="2249713" y="6613071"/>
              <a:chExt cx="8113485" cy="244929"/>
            </a:xfrm>
            <a:effectLst>
              <a:outerShdw blurRad="177800" dist="38100" dir="16200000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양쪽 모서리가 잘린 사각형 10"/>
              <p:cNvSpPr/>
              <p:nvPr/>
            </p:nvSpPr>
            <p:spPr>
              <a:xfrm>
                <a:off x="3293834" y="6613071"/>
                <a:ext cx="6025243" cy="244929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F7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249713" y="6735600"/>
                <a:ext cx="1044121" cy="122400"/>
              </a:xfrm>
              <a:prstGeom prst="rect">
                <a:avLst/>
              </a:prstGeom>
              <a:solidFill>
                <a:srgbClr val="F7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9319077" y="6735600"/>
                <a:ext cx="1044121" cy="122400"/>
              </a:xfrm>
              <a:prstGeom prst="rect">
                <a:avLst/>
              </a:prstGeom>
              <a:solidFill>
                <a:srgbClr val="F7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911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2514600"/>
            <a:ext cx="6874206" cy="8046720"/>
            <a:chOff x="0" y="2514600"/>
            <a:chExt cx="6874206" cy="8046720"/>
          </a:xfrm>
        </p:grpSpPr>
        <p:sp>
          <p:nvSpPr>
            <p:cNvPr id="2" name="직사각형 1"/>
            <p:cNvSpPr/>
            <p:nvPr/>
          </p:nvSpPr>
          <p:spPr>
            <a:xfrm>
              <a:off x="1" y="2514600"/>
              <a:ext cx="6857999" cy="804672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80000"/>
                  </a:schemeClr>
                </a:gs>
                <a:gs pos="50000">
                  <a:srgbClr val="000000">
                    <a:alpha val="50000"/>
                  </a:srgbClr>
                </a:gs>
                <a:gs pos="100000">
                  <a:schemeClr val="tx1">
                    <a:alpha val="8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13"/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0" y="2514600"/>
              <a:ext cx="6858000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6206" y="10550434"/>
              <a:ext cx="6858000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순서도: 수동 입력 11"/>
          <p:cNvSpPr/>
          <p:nvPr/>
        </p:nvSpPr>
        <p:spPr>
          <a:xfrm>
            <a:off x="882211" y="4839920"/>
            <a:ext cx="5975789" cy="5699629"/>
          </a:xfrm>
          <a:prstGeom prst="flowChartManualInput">
            <a:avLst/>
          </a:prstGeom>
          <a:solidFill>
            <a:srgbClr val="0000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262889" y="2870150"/>
            <a:ext cx="6315935" cy="3417926"/>
            <a:chOff x="262889" y="2870150"/>
            <a:chExt cx="6315935" cy="3417926"/>
          </a:xfrm>
        </p:grpSpPr>
        <p:sp>
          <p:nvSpPr>
            <p:cNvPr id="3" name="TextBox 2"/>
            <p:cNvSpPr txBox="1"/>
            <p:nvPr/>
          </p:nvSpPr>
          <p:spPr>
            <a:xfrm>
              <a:off x="262889" y="2870150"/>
              <a:ext cx="6315935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500" b="1" dirty="0" smtClean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PHASE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9627" y="4426028"/>
              <a:ext cx="4306581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500" b="1" dirty="0" err="1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페이즈</a:t>
              </a:r>
              <a:endParaRPr lang="en-US" altLang="ko-KR" sz="115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66208" y="4533750"/>
              <a:ext cx="140042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 b="1" dirty="0" smtClean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OF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66005" y="6352923"/>
            <a:ext cx="5320108" cy="4619348"/>
            <a:chOff x="866005" y="6352923"/>
            <a:chExt cx="5320108" cy="4619348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3737" y="7243640"/>
              <a:ext cx="3402376" cy="3728631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866005" y="6352923"/>
              <a:ext cx="370528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 smtClean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MOVE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66005" y="7473124"/>
              <a:ext cx="231521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0" b="1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이동</a:t>
              </a:r>
              <a:endParaRPr lang="en-US" altLang="ko-KR" sz="8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33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2514600"/>
            <a:ext cx="6874206" cy="8046720"/>
            <a:chOff x="0" y="2514600"/>
            <a:chExt cx="6874206" cy="8046720"/>
          </a:xfrm>
        </p:grpSpPr>
        <p:sp>
          <p:nvSpPr>
            <p:cNvPr id="2" name="직사각형 1"/>
            <p:cNvSpPr/>
            <p:nvPr/>
          </p:nvSpPr>
          <p:spPr>
            <a:xfrm>
              <a:off x="1" y="2514600"/>
              <a:ext cx="6857999" cy="804672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80000"/>
                  </a:schemeClr>
                </a:gs>
                <a:gs pos="50000">
                  <a:srgbClr val="000000">
                    <a:alpha val="50000"/>
                  </a:srgbClr>
                </a:gs>
                <a:gs pos="100000">
                  <a:schemeClr val="tx1">
                    <a:alpha val="8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13"/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0" y="2514600"/>
              <a:ext cx="6858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6206" y="10550434"/>
              <a:ext cx="6858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순서도: 수동 입력 11"/>
          <p:cNvSpPr/>
          <p:nvPr/>
        </p:nvSpPr>
        <p:spPr>
          <a:xfrm>
            <a:off x="882211" y="4839920"/>
            <a:ext cx="5975789" cy="5699629"/>
          </a:xfrm>
          <a:prstGeom prst="flowChartManualInpu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262889" y="2870150"/>
            <a:ext cx="6315935" cy="3417926"/>
            <a:chOff x="262889" y="2870150"/>
            <a:chExt cx="6315935" cy="3417926"/>
          </a:xfrm>
        </p:grpSpPr>
        <p:sp>
          <p:nvSpPr>
            <p:cNvPr id="3" name="TextBox 2"/>
            <p:cNvSpPr txBox="1"/>
            <p:nvPr/>
          </p:nvSpPr>
          <p:spPr>
            <a:xfrm>
              <a:off x="262889" y="2870150"/>
              <a:ext cx="6315935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500" b="1" dirty="0" smtClean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PHASE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9627" y="4426028"/>
              <a:ext cx="4306581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500" b="1" dirty="0" err="1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페이즈</a:t>
              </a:r>
              <a:endParaRPr lang="en-US" altLang="ko-KR" sz="115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66208" y="4533750"/>
              <a:ext cx="140042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 b="1" dirty="0" smtClean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OF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66005" y="6352923"/>
            <a:ext cx="5757831" cy="4727391"/>
            <a:chOff x="866005" y="6352923"/>
            <a:chExt cx="5757831" cy="4727391"/>
          </a:xfrm>
        </p:grpSpPr>
        <p:sp>
          <p:nvSpPr>
            <p:cNvPr id="17" name="TextBox 16"/>
            <p:cNvSpPr txBox="1"/>
            <p:nvPr/>
          </p:nvSpPr>
          <p:spPr>
            <a:xfrm>
              <a:off x="866005" y="6352923"/>
              <a:ext cx="489471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 smtClean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BATTLE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66005" y="7473124"/>
              <a:ext cx="231521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0" b="1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전투</a:t>
              </a:r>
              <a:endParaRPr lang="en-US" altLang="ko-KR" sz="8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14" name="그룹 13"/>
            <p:cNvGrpSpPr>
              <a:grpSpLocks noChangeAspect="1"/>
            </p:cNvGrpSpPr>
            <p:nvPr/>
          </p:nvGrpSpPr>
          <p:grpSpPr>
            <a:xfrm>
              <a:off x="3284730" y="7741209"/>
              <a:ext cx="3339106" cy="3339105"/>
              <a:chOff x="-1" y="2672893"/>
              <a:chExt cx="6501588" cy="6501587"/>
            </a:xfrm>
          </p:grpSpPr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672893"/>
                <a:ext cx="6501587" cy="6501587"/>
              </a:xfrm>
              <a:prstGeom prst="rect">
                <a:avLst/>
              </a:prstGeom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-1" y="2672893"/>
                <a:ext cx="6501587" cy="650158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31705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5715" y="4339873"/>
            <a:ext cx="6874206" cy="3427242"/>
            <a:chOff x="5715" y="4339873"/>
            <a:chExt cx="6874206" cy="3427242"/>
          </a:xfrm>
        </p:grpSpPr>
        <p:grpSp>
          <p:nvGrpSpPr>
            <p:cNvPr id="2" name="그룹 1"/>
            <p:cNvGrpSpPr/>
            <p:nvPr/>
          </p:nvGrpSpPr>
          <p:grpSpPr>
            <a:xfrm>
              <a:off x="5715" y="4339873"/>
              <a:ext cx="6874206" cy="3427242"/>
              <a:chOff x="0" y="2514600"/>
              <a:chExt cx="6874206" cy="8046720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1" y="2514600"/>
                <a:ext cx="6857999" cy="8046720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rgbClr val="000000">
                      <a:alpha val="80000"/>
                    </a:srgbClr>
                  </a:gs>
                  <a:gs pos="100000">
                    <a:schemeClr val="tx1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13"/>
              </a:p>
            </p:txBody>
          </p:sp>
          <p:cxnSp>
            <p:nvCxnSpPr>
              <p:cNvPr id="4" name="직선 연결선 3"/>
              <p:cNvCxnSpPr/>
              <p:nvPr/>
            </p:nvCxnSpPr>
            <p:spPr>
              <a:xfrm>
                <a:off x="0" y="2514600"/>
                <a:ext cx="685800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직선 연결선 4"/>
              <p:cNvCxnSpPr/>
              <p:nvPr/>
            </p:nvCxnSpPr>
            <p:spPr>
              <a:xfrm>
                <a:off x="16206" y="10550434"/>
                <a:ext cx="685800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301956" y="4837777"/>
              <a:ext cx="6281724" cy="2431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600" b="1" dirty="0" smtClean="0">
                  <a:ln>
                    <a:solidFill>
                      <a:srgbClr val="FFFF00"/>
                    </a:solidFill>
                  </a:ln>
                  <a:solidFill>
                    <a:srgbClr val="FFC000"/>
                  </a:solidFill>
                  <a:effectLst>
                    <a:glow rad="12700">
                      <a:schemeClr val="accent4">
                        <a:satMod val="175000"/>
                        <a:alpha val="73000"/>
                      </a:schemeClr>
                    </a:glo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목표 지점까지</a:t>
              </a:r>
              <a:endParaRPr lang="en-US" altLang="ko-KR" sz="7600" b="1" dirty="0" smtClean="0">
                <a:ln>
                  <a:solidFill>
                    <a:srgbClr val="FFFF00"/>
                  </a:solidFill>
                </a:ln>
                <a:solidFill>
                  <a:srgbClr val="FFC000"/>
                </a:solidFill>
                <a:effectLst>
                  <a:glow rad="12700">
                    <a:schemeClr val="accent4">
                      <a:satMod val="175000"/>
                      <a:alpha val="73000"/>
                    </a:schemeClr>
                  </a:glo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r>
                <a:rPr lang="en-US" altLang="ko-KR" sz="7600" b="1" dirty="0">
                  <a:ln>
                    <a:solidFill>
                      <a:srgbClr val="FFFF00"/>
                    </a:solidFill>
                  </a:ln>
                  <a:solidFill>
                    <a:srgbClr val="FFC000"/>
                  </a:solidFill>
                  <a:effectLst>
                    <a:glow rad="12700">
                      <a:schemeClr val="accent4">
                        <a:satMod val="175000"/>
                        <a:alpha val="73000"/>
                      </a:schemeClr>
                    </a:glo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en-US" altLang="ko-KR" sz="7600" b="1" dirty="0" smtClean="0">
                  <a:ln>
                    <a:solidFill>
                      <a:srgbClr val="FFFF00"/>
                    </a:solidFill>
                  </a:ln>
                  <a:solidFill>
                    <a:srgbClr val="FFC000"/>
                  </a:solidFill>
                  <a:effectLst>
                    <a:glow rad="12700">
                      <a:schemeClr val="accent4">
                        <a:satMod val="175000"/>
                        <a:alpha val="73000"/>
                      </a:schemeClr>
                    </a:glo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    </a:t>
              </a:r>
              <a:r>
                <a:rPr lang="ko-KR" altLang="en-US" sz="7600" b="1" dirty="0" smtClean="0">
                  <a:ln>
                    <a:solidFill>
                      <a:srgbClr val="FFFF00"/>
                    </a:solidFill>
                  </a:ln>
                  <a:solidFill>
                    <a:srgbClr val="FFC000"/>
                  </a:solidFill>
                  <a:effectLst>
                    <a:glow rad="12700">
                      <a:schemeClr val="accent4">
                        <a:satMod val="175000"/>
                        <a:alpha val="73000"/>
                      </a:schemeClr>
                    </a:glo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도달하라</a:t>
              </a:r>
              <a:r>
                <a:rPr lang="en-US" altLang="ko-KR" sz="7600" b="1" dirty="0" smtClean="0">
                  <a:ln>
                    <a:solidFill>
                      <a:srgbClr val="FFFF00"/>
                    </a:solidFill>
                  </a:ln>
                  <a:solidFill>
                    <a:srgbClr val="FFC000"/>
                  </a:solidFill>
                  <a:effectLst>
                    <a:glow rad="12700">
                      <a:schemeClr val="accent4">
                        <a:satMod val="175000"/>
                        <a:alpha val="73000"/>
                      </a:schemeClr>
                    </a:glo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!</a:t>
              </a:r>
              <a:endParaRPr lang="ko-KR" altLang="en-US" sz="7600" b="1" dirty="0">
                <a:ln>
                  <a:solidFill>
                    <a:srgbClr val="FFFF00"/>
                  </a:solidFill>
                </a:ln>
                <a:solidFill>
                  <a:srgbClr val="FFC000"/>
                </a:solidFill>
                <a:effectLst>
                  <a:glow rad="12700">
                    <a:schemeClr val="accent4">
                      <a:satMod val="175000"/>
                      <a:alpha val="73000"/>
                    </a:schemeClr>
                  </a:glo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9491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551214" y="2416629"/>
            <a:ext cx="3600000" cy="3600000"/>
            <a:chOff x="1551214" y="2416629"/>
            <a:chExt cx="3600000" cy="360000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551214" y="2416629"/>
              <a:ext cx="3600000" cy="3600000"/>
            </a:xfrm>
            <a:prstGeom prst="roundRect">
              <a:avLst>
                <a:gd name="adj" fmla="val 11678"/>
              </a:avLst>
            </a:prstGeom>
            <a:solidFill>
              <a:schemeClr val="tx1">
                <a:alpha val="3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52381" y1="19520" x2="52857" y2="22222"/>
                          <a14:foregroundMark x1="64286" y1="21321" x2="65238" y2="2432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6424" y="2841188"/>
              <a:ext cx="3469580" cy="2750882"/>
            </a:xfrm>
            <a:prstGeom prst="rect">
              <a:avLst/>
            </a:prstGeom>
          </p:spPr>
        </p:pic>
      </p:grpSp>
      <p:grpSp>
        <p:nvGrpSpPr>
          <p:cNvPr id="23" name="그룹 22"/>
          <p:cNvGrpSpPr/>
          <p:nvPr/>
        </p:nvGrpSpPr>
        <p:grpSpPr>
          <a:xfrm>
            <a:off x="-149685" y="8423652"/>
            <a:ext cx="7225509" cy="2457681"/>
            <a:chOff x="-215831" y="7518483"/>
            <a:chExt cx="7225509" cy="2457681"/>
          </a:xfrm>
        </p:grpSpPr>
        <p:sp>
          <p:nvSpPr>
            <p:cNvPr id="24" name="직사각형 23"/>
            <p:cNvSpPr/>
            <p:nvPr/>
          </p:nvSpPr>
          <p:spPr>
            <a:xfrm>
              <a:off x="0" y="7748967"/>
              <a:ext cx="6787204" cy="2043719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 w="25400">
              <a:solidFill>
                <a:srgbClr val="FFFB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-215831" y="7518483"/>
              <a:ext cx="3231746" cy="1644161"/>
              <a:chOff x="1031936" y="8017329"/>
              <a:chExt cx="2052907" cy="1644161"/>
            </a:xfrm>
          </p:grpSpPr>
          <p:sp>
            <p:nvSpPr>
              <p:cNvPr id="31" name="순서도: 수동 입력 30"/>
              <p:cNvSpPr/>
              <p:nvPr/>
            </p:nvSpPr>
            <p:spPr>
              <a:xfrm rot="5400000" flipH="1">
                <a:off x="1520175" y="7529090"/>
                <a:ext cx="1076429" cy="2052907"/>
              </a:xfrm>
              <a:prstGeom prst="flowChartManualInput">
                <a:avLst/>
              </a:prstGeom>
              <a:solidFill>
                <a:srgbClr val="FFF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순서도: 처리 31"/>
              <p:cNvSpPr/>
              <p:nvPr/>
            </p:nvSpPr>
            <p:spPr>
              <a:xfrm>
                <a:off x="1031936" y="9224389"/>
                <a:ext cx="1521141" cy="150724"/>
              </a:xfrm>
              <a:prstGeom prst="flowChartProcess">
                <a:avLst/>
              </a:prstGeom>
              <a:solidFill>
                <a:srgbClr val="FFF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순서도: 처리 32"/>
              <p:cNvSpPr/>
              <p:nvPr/>
            </p:nvSpPr>
            <p:spPr>
              <a:xfrm>
                <a:off x="1031936" y="9510766"/>
                <a:ext cx="1400428" cy="150724"/>
              </a:xfrm>
              <a:prstGeom prst="flowChartProcess">
                <a:avLst/>
              </a:prstGeom>
              <a:solidFill>
                <a:srgbClr val="FFF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3161401" y="9467238"/>
              <a:ext cx="3848277" cy="508926"/>
              <a:chOff x="3152792" y="9654409"/>
              <a:chExt cx="3378120" cy="508926"/>
            </a:xfrm>
          </p:grpSpPr>
          <p:sp>
            <p:nvSpPr>
              <p:cNvPr id="27" name="순서도: 처리 26"/>
              <p:cNvSpPr/>
              <p:nvPr/>
            </p:nvSpPr>
            <p:spPr>
              <a:xfrm>
                <a:off x="3694577" y="9654410"/>
                <a:ext cx="2836335" cy="216965"/>
              </a:xfrm>
              <a:prstGeom prst="flowChartProcess">
                <a:avLst/>
              </a:prstGeom>
              <a:solidFill>
                <a:srgbClr val="FFF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각 삼각형 27"/>
              <p:cNvSpPr/>
              <p:nvPr/>
            </p:nvSpPr>
            <p:spPr>
              <a:xfrm rot="16200000">
                <a:off x="3491289" y="9668086"/>
                <a:ext cx="216965" cy="189611"/>
              </a:xfrm>
              <a:prstGeom prst="rtTriangle">
                <a:avLst/>
              </a:prstGeom>
              <a:solidFill>
                <a:srgbClr val="FFF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순서도: 처리 28"/>
              <p:cNvSpPr/>
              <p:nvPr/>
            </p:nvSpPr>
            <p:spPr>
              <a:xfrm>
                <a:off x="3342403" y="9947868"/>
                <a:ext cx="3188509" cy="215466"/>
              </a:xfrm>
              <a:prstGeom prst="flowChartProcess">
                <a:avLst/>
              </a:prstGeom>
              <a:solidFill>
                <a:srgbClr val="FFF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각 삼각형 29"/>
              <p:cNvSpPr/>
              <p:nvPr/>
            </p:nvSpPr>
            <p:spPr>
              <a:xfrm rot="16200000">
                <a:off x="3139865" y="9960796"/>
                <a:ext cx="215466" cy="189611"/>
              </a:xfrm>
              <a:prstGeom prst="rtTriangle">
                <a:avLst/>
              </a:prstGeom>
              <a:solidFill>
                <a:srgbClr val="FFF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145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199789" y="732672"/>
            <a:ext cx="7225509" cy="2457681"/>
            <a:chOff x="-215831" y="7518483"/>
            <a:chExt cx="7225509" cy="2457681"/>
          </a:xfrm>
        </p:grpSpPr>
        <p:sp>
          <p:nvSpPr>
            <p:cNvPr id="5" name="직사각형 4"/>
            <p:cNvSpPr/>
            <p:nvPr/>
          </p:nvSpPr>
          <p:spPr>
            <a:xfrm>
              <a:off x="0" y="7748967"/>
              <a:ext cx="6787204" cy="2043719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 w="25400">
              <a:solidFill>
                <a:srgbClr val="53FF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-215831" y="7518483"/>
              <a:ext cx="3231746" cy="1644161"/>
              <a:chOff x="1031936" y="8017329"/>
              <a:chExt cx="2052907" cy="1644161"/>
            </a:xfrm>
          </p:grpSpPr>
          <p:sp>
            <p:nvSpPr>
              <p:cNvPr id="12" name="순서도: 수동 입력 11"/>
              <p:cNvSpPr/>
              <p:nvPr/>
            </p:nvSpPr>
            <p:spPr>
              <a:xfrm rot="5400000" flipH="1">
                <a:off x="1520175" y="7529090"/>
                <a:ext cx="1076429" cy="2052907"/>
              </a:xfrm>
              <a:prstGeom prst="flowChartManualInput">
                <a:avLst/>
              </a:prstGeom>
              <a:solidFill>
                <a:srgbClr val="53FF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순서도: 처리 12"/>
              <p:cNvSpPr/>
              <p:nvPr/>
            </p:nvSpPr>
            <p:spPr>
              <a:xfrm>
                <a:off x="1031936" y="9224389"/>
                <a:ext cx="1521141" cy="150724"/>
              </a:xfrm>
              <a:prstGeom prst="flowChartProcess">
                <a:avLst/>
              </a:prstGeom>
              <a:solidFill>
                <a:srgbClr val="53FF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순서도: 처리 13"/>
              <p:cNvSpPr/>
              <p:nvPr/>
            </p:nvSpPr>
            <p:spPr>
              <a:xfrm>
                <a:off x="1031936" y="9510766"/>
                <a:ext cx="1400428" cy="150724"/>
              </a:xfrm>
              <a:prstGeom prst="flowChartProcess">
                <a:avLst/>
              </a:prstGeom>
              <a:solidFill>
                <a:srgbClr val="53FF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3161401" y="9467238"/>
              <a:ext cx="3848277" cy="508926"/>
              <a:chOff x="3152792" y="9654409"/>
              <a:chExt cx="3378120" cy="508926"/>
            </a:xfrm>
          </p:grpSpPr>
          <p:sp>
            <p:nvSpPr>
              <p:cNvPr id="8" name="순서도: 처리 7"/>
              <p:cNvSpPr/>
              <p:nvPr/>
            </p:nvSpPr>
            <p:spPr>
              <a:xfrm>
                <a:off x="3694577" y="9654410"/>
                <a:ext cx="2836335" cy="216965"/>
              </a:xfrm>
              <a:prstGeom prst="flowChartProcess">
                <a:avLst/>
              </a:prstGeom>
              <a:solidFill>
                <a:srgbClr val="53FF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16200000">
                <a:off x="3491289" y="9668086"/>
                <a:ext cx="216965" cy="189611"/>
              </a:xfrm>
              <a:prstGeom prst="rtTriangle">
                <a:avLst/>
              </a:prstGeom>
              <a:solidFill>
                <a:srgbClr val="53FF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순서도: 처리 9"/>
              <p:cNvSpPr/>
              <p:nvPr/>
            </p:nvSpPr>
            <p:spPr>
              <a:xfrm>
                <a:off x="3342403" y="9947868"/>
                <a:ext cx="3188509" cy="215466"/>
              </a:xfrm>
              <a:prstGeom prst="flowChartProcess">
                <a:avLst/>
              </a:prstGeom>
              <a:solidFill>
                <a:srgbClr val="53FF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각 삼각형 10"/>
              <p:cNvSpPr/>
              <p:nvPr/>
            </p:nvSpPr>
            <p:spPr>
              <a:xfrm rot="16200000">
                <a:off x="3139865" y="9960796"/>
                <a:ext cx="215466" cy="189611"/>
              </a:xfrm>
              <a:prstGeom prst="rtTriangle">
                <a:avLst/>
              </a:prstGeom>
              <a:solidFill>
                <a:srgbClr val="53FF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5367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1141</TotalTime>
  <Words>17</Words>
  <Application>Microsoft Office PowerPoint</Application>
  <PresentationFormat>와이드스크린</PresentationFormat>
  <Paragraphs>14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나눔고딕 ExtraBold</vt:lpstr>
      <vt:lpstr>맑은 고딕</vt:lpstr>
      <vt:lpstr>배달의민족 주아</vt:lpstr>
      <vt:lpstr>휴먼둥근헤드라인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EQ1</cp:lastModifiedBy>
  <cp:revision>28</cp:revision>
  <dcterms:created xsi:type="dcterms:W3CDTF">2017-06-23T15:13:17Z</dcterms:created>
  <dcterms:modified xsi:type="dcterms:W3CDTF">2017-07-14T07:04:45Z</dcterms:modified>
</cp:coreProperties>
</file>